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0" r:id="rId2"/>
    <p:sldMasterId id="2147483663" r:id="rId3"/>
    <p:sldMasterId id="2147483667" r:id="rId4"/>
    <p:sldMasterId id="2147483691" r:id="rId5"/>
  </p:sldMasterIdLst>
  <p:notesMasterIdLst>
    <p:notesMasterId r:id="rId19"/>
  </p:notesMasterIdLst>
  <p:sldIdLst>
    <p:sldId id="374" r:id="rId6"/>
    <p:sldId id="259" r:id="rId7"/>
    <p:sldId id="364" r:id="rId8"/>
    <p:sldId id="366" r:id="rId9"/>
    <p:sldId id="368" r:id="rId10"/>
    <p:sldId id="369" r:id="rId11"/>
    <p:sldId id="370" r:id="rId12"/>
    <p:sldId id="371" r:id="rId13"/>
    <p:sldId id="372" r:id="rId14"/>
    <p:sldId id="377" r:id="rId15"/>
    <p:sldId id="373" r:id="rId16"/>
    <p:sldId id="375" r:id="rId17"/>
    <p:sldId id="3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424"/>
    <a:srgbClr val="393939"/>
    <a:srgbClr val="002D5D"/>
    <a:srgbClr val="002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6204" autoAdjust="0"/>
  </p:normalViewPr>
  <p:slideViewPr>
    <p:cSldViewPr snapToGrid="0" snapToObjects="1">
      <p:cViewPr varScale="1">
        <p:scale>
          <a:sx n="79" d="100"/>
          <a:sy n="79" d="100"/>
        </p:scale>
        <p:origin x="101" y="7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62CA1-AFA1-AD4C-A4F6-3820C871641D}"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2F9B3-412F-D14A-90F7-1EE1708D8674}" type="slidenum">
              <a:rPr lang="en-US" smtClean="0"/>
              <a:t>‹#›</a:t>
            </a:fld>
            <a:endParaRPr lang="en-US"/>
          </a:p>
        </p:txBody>
      </p:sp>
    </p:spTree>
    <p:extLst>
      <p:ext uri="{BB962C8B-B14F-4D97-AF65-F5344CB8AC3E}">
        <p14:creationId xmlns:p14="http://schemas.microsoft.com/office/powerpoint/2010/main" val="149797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2F9B3-412F-D14A-90F7-1EE1708D86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59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panose="020B0604020202020204" pitchFamily="34" charset="0"/>
              <a:ea typeface="+mn-ea"/>
              <a:cs typeface="+mn-cs"/>
            </a:endParaRPr>
          </a:p>
        </p:txBody>
      </p:sp>
      <p:sp>
        <p:nvSpPr>
          <p:cNvPr id="4" name="灯片编号占位符 3"/>
          <p:cNvSpPr>
            <a:spLocks noGrp="1"/>
          </p:cNvSpPr>
          <p:nvPr>
            <p:ph type="sldNum" sz="quarter" idx="5"/>
          </p:nvPr>
        </p:nvSpPr>
        <p:spPr/>
        <p:txBody>
          <a:bodyPr/>
          <a:lstStyle/>
          <a:p>
            <a:fld id="{33E2F9B3-412F-D14A-90F7-1EE1708D8674}" type="slidenum">
              <a:rPr lang="en-US" smtClean="0"/>
              <a:t>2</a:t>
            </a:fld>
            <a:endParaRPr lang="en-US"/>
          </a:p>
        </p:txBody>
      </p:sp>
    </p:spTree>
    <p:extLst>
      <p:ext uri="{BB962C8B-B14F-4D97-AF65-F5344CB8AC3E}">
        <p14:creationId xmlns:p14="http://schemas.microsoft.com/office/powerpoint/2010/main" val="201351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33E2F9B3-412F-D14A-90F7-1EE1708D8674}" type="slidenum">
              <a:rPr lang="en-US" smtClean="0"/>
              <a:t>3</a:t>
            </a:fld>
            <a:endParaRPr lang="en-US"/>
          </a:p>
        </p:txBody>
      </p:sp>
    </p:spTree>
    <p:extLst>
      <p:ext uri="{BB962C8B-B14F-4D97-AF65-F5344CB8AC3E}">
        <p14:creationId xmlns:p14="http://schemas.microsoft.com/office/powerpoint/2010/main" val="29388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E2F9B3-412F-D14A-90F7-1EE1708D8674}" type="slidenum">
              <a:rPr lang="en-US" smtClean="0"/>
              <a:t>4</a:t>
            </a:fld>
            <a:endParaRPr lang="en-US"/>
          </a:p>
        </p:txBody>
      </p:sp>
    </p:spTree>
    <p:extLst>
      <p:ext uri="{BB962C8B-B14F-4D97-AF65-F5344CB8AC3E}">
        <p14:creationId xmlns:p14="http://schemas.microsoft.com/office/powerpoint/2010/main" val="405664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E2F9B3-412F-D14A-90F7-1EE1708D8674}" type="slidenum">
              <a:rPr lang="en-US" smtClean="0"/>
              <a:t>9</a:t>
            </a:fld>
            <a:endParaRPr lang="en-US"/>
          </a:p>
        </p:txBody>
      </p:sp>
    </p:spTree>
    <p:extLst>
      <p:ext uri="{BB962C8B-B14F-4D97-AF65-F5344CB8AC3E}">
        <p14:creationId xmlns:p14="http://schemas.microsoft.com/office/powerpoint/2010/main" val="334655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78" rtl="0" eaLnBrk="1" fontAlgn="auto" latinLnBrk="0" hangingPunct="1">
              <a:lnSpc>
                <a:spcPct val="100000"/>
              </a:lnSpc>
              <a:spcBef>
                <a:spcPts val="0"/>
              </a:spcBef>
              <a:spcAft>
                <a:spcPts val="0"/>
              </a:spcAft>
              <a:buClrTx/>
              <a:buSzTx/>
              <a:buFontTx/>
              <a:buNone/>
              <a:tabLst/>
              <a:defRPr/>
            </a:pPr>
            <a:fld id="{F07326F3-4732-B74B-9C70-D0992466E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3734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_Chinese tex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238335"/>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BB82B-D926-7942-AC87-01B69160BFE3}"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194315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97BB82B-D926-7942-AC87-01B69160BFE3}"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3561210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9"/>
            </a:lvl1pPr>
            <a:lvl2pPr marL="457017" indent="0">
              <a:buNone/>
              <a:defRPr sz="2799"/>
            </a:lvl2pPr>
            <a:lvl3pPr marL="914034" indent="0">
              <a:buNone/>
              <a:defRPr sz="2399"/>
            </a:lvl3pPr>
            <a:lvl4pPr marL="1371051" indent="0">
              <a:buNone/>
              <a:defRPr sz="1999"/>
            </a:lvl4pPr>
            <a:lvl5pPr marL="1828068" indent="0">
              <a:buNone/>
              <a:defRPr sz="1999"/>
            </a:lvl5pPr>
            <a:lvl6pPr marL="2285086" indent="0">
              <a:buNone/>
              <a:defRPr sz="1999"/>
            </a:lvl6pPr>
            <a:lvl7pPr marL="2742103" indent="0">
              <a:buNone/>
              <a:defRPr sz="1999"/>
            </a:lvl7pPr>
            <a:lvl8pPr marL="3199120" indent="0">
              <a:buNone/>
              <a:defRPr sz="1999"/>
            </a:lvl8pPr>
            <a:lvl9pPr marL="3656137"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97BB82B-D926-7942-AC87-01B69160BFE3}"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297573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97BB82B-D926-7942-AC87-01B69160BFE3}"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3835388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97BB82B-D926-7942-AC87-01B69160BFE3}"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143354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hinese tex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48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97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9540" y="514557"/>
            <a:ext cx="10736445" cy="607808"/>
          </a:xfrm>
          <a:prstGeom prst="rect">
            <a:avLst/>
          </a:prstGeom>
        </p:spPr>
        <p:txBody>
          <a:bodyPr lIns="0" tIns="0" rIns="0" bIns="0" anchor="t">
            <a:normAutofit/>
          </a:bodyPr>
          <a:lstStyle>
            <a:lvl1pPr marL="0" indent="0" algn="l">
              <a:lnSpc>
                <a:spcPts val="3519"/>
              </a:lnSpc>
              <a:spcBef>
                <a:spcPts val="0"/>
              </a:spcBef>
              <a:buNone/>
              <a:defRPr sz="3199" baseline="0">
                <a:solidFill>
                  <a:srgbClr val="1D1D1B"/>
                </a:solidFill>
                <a:latin typeface="Microsoft YaHei" panose="020B0503020204020204" pitchFamily="34" charset="-122"/>
                <a:ea typeface="Microsoft YaHei" panose="020B0503020204020204" pitchFamily="34" charset="-122"/>
              </a:defRPr>
            </a:lvl1pPr>
            <a:lvl2pPr marL="609341" indent="0" algn="ctr">
              <a:buNone/>
              <a:defRPr sz="2666"/>
            </a:lvl2pPr>
            <a:lvl3pPr marL="1218682" indent="0" algn="ctr">
              <a:buNone/>
              <a:defRPr sz="2399"/>
            </a:lvl3pPr>
            <a:lvl4pPr marL="1828022" indent="0" algn="ctr">
              <a:buNone/>
              <a:defRPr sz="2132"/>
            </a:lvl4pPr>
            <a:lvl5pPr marL="2437364" indent="0" algn="ctr">
              <a:buNone/>
              <a:defRPr sz="2132"/>
            </a:lvl5pPr>
            <a:lvl6pPr marL="3046705" indent="0" algn="ctr">
              <a:buNone/>
              <a:defRPr sz="2132"/>
            </a:lvl6pPr>
            <a:lvl7pPr marL="3656046" indent="0" algn="ctr">
              <a:buNone/>
              <a:defRPr sz="2132"/>
            </a:lvl7pPr>
            <a:lvl8pPr marL="4265386" indent="0" algn="ctr">
              <a:buNone/>
              <a:defRPr sz="2132"/>
            </a:lvl8pPr>
            <a:lvl9pPr marL="4874727" indent="0" algn="ctr">
              <a:buNone/>
              <a:defRPr sz="2132"/>
            </a:lvl9pPr>
          </a:lstStyle>
          <a:p>
            <a:r>
              <a:rPr lang="zh-CN" altLang="en-US" dirty="0"/>
              <a:t>单击此处添加标题</a:t>
            </a:r>
            <a:endParaRPr lang="en-US" dirty="0"/>
          </a:p>
        </p:txBody>
      </p:sp>
      <p:sp>
        <p:nvSpPr>
          <p:cNvPr id="13" name="Content Placeholder 2">
            <a:extLst>
              <a:ext uri="{FF2B5EF4-FFF2-40B4-BE49-F238E27FC236}">
                <a16:creationId xmlns:a16="http://schemas.microsoft.com/office/drawing/2014/main" id="{8A4EAA63-3827-DA40-B921-C01084B9DA87}"/>
              </a:ext>
            </a:extLst>
          </p:cNvPr>
          <p:cNvSpPr>
            <a:spLocks noGrp="1"/>
          </p:cNvSpPr>
          <p:nvPr>
            <p:ph idx="10" hasCustomPrompt="1"/>
          </p:nvPr>
        </p:nvSpPr>
        <p:spPr>
          <a:xfrm>
            <a:off x="736621" y="1525772"/>
            <a:ext cx="10729365" cy="4278687"/>
          </a:xfrm>
          <a:prstGeom prst="rect">
            <a:avLst/>
          </a:prstGeom>
        </p:spPr>
        <p:txBody>
          <a:bodyPr lIns="0" tIns="0" rIns="0" bIns="0"/>
          <a:lstStyle>
            <a:lvl1pPr marL="12695" indent="0">
              <a:lnSpc>
                <a:spcPts val="1599"/>
              </a:lnSpc>
              <a:buFontTx/>
              <a:buNone/>
              <a:tabLst>
                <a:tab pos="1239840" algn="ctr"/>
              </a:tabLst>
              <a:defRPr sz="1866" baseline="0">
                <a:solidFill>
                  <a:srgbClr val="1D1D1B"/>
                </a:solidFill>
                <a:latin typeface="Microsoft YaHei" panose="020B0503020204020204" pitchFamily="34" charset="-122"/>
                <a:ea typeface="Microsoft YaHei" panose="020B0503020204020204" pitchFamily="34" charset="-122"/>
                <a:cs typeface="Arial" panose="020B0604020202020204" pitchFamily="34" charset="0"/>
              </a:defRPr>
            </a:lvl1pPr>
            <a:lvl2pPr marL="539521" indent="-175610">
              <a:buFont typeface="Arial" panose="020B0604020202020204" pitchFamily="34" charset="0"/>
              <a:buChar char="•"/>
              <a:tabLst>
                <a:tab pos="1239840" algn="ctr"/>
              </a:tabLst>
              <a:defRPr sz="1332" baseline="0"/>
            </a:lvl2pPr>
            <a:lvl3pPr marL="539521" indent="-175610">
              <a:buFont typeface="Arial" panose="020B0604020202020204" pitchFamily="34" charset="0"/>
              <a:buChar char="•"/>
              <a:tabLst>
                <a:tab pos="1239840" algn="ctr"/>
              </a:tabLst>
              <a:defRPr sz="1332" baseline="0"/>
            </a:lvl3pPr>
            <a:lvl4pPr marL="539521" indent="-175610">
              <a:buFont typeface="Arial" panose="020B0604020202020204" pitchFamily="34" charset="0"/>
              <a:buChar char="•"/>
              <a:tabLst>
                <a:tab pos="1239840" algn="ctr"/>
              </a:tabLst>
              <a:defRPr sz="1332" baseline="0"/>
            </a:lvl4pPr>
            <a:lvl5pPr marL="539521" indent="-175610">
              <a:buFont typeface="Arial" panose="020B0604020202020204" pitchFamily="34" charset="0"/>
              <a:buChar char="•"/>
              <a:tabLst>
                <a:tab pos="1239840" algn="ctr"/>
              </a:tabLst>
              <a:defRPr sz="1332" baseline="0"/>
            </a:lvl5pPr>
          </a:lstStyle>
          <a:p>
            <a:pPr lvl="0"/>
            <a:r>
              <a:rPr lang="zh-CN" altLang="en-US" dirty="0"/>
              <a:t>单击此处添加文本</a:t>
            </a:r>
            <a:endParaRPr lang="en-US" dirty="0"/>
          </a:p>
        </p:txBody>
      </p:sp>
    </p:spTree>
    <p:extLst>
      <p:ext uri="{BB962C8B-B14F-4D97-AF65-F5344CB8AC3E}">
        <p14:creationId xmlns:p14="http://schemas.microsoft.com/office/powerpoint/2010/main" val="732576232"/>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2799" baseline="0">
                <a:solidFill>
                  <a:schemeClr val="tx1"/>
                </a:solidFill>
                <a:latin typeface="Microsoft YaHei" panose="020B0503020204020204" pitchFamily="34" charset="-122"/>
                <a:ea typeface="Microsoft YaHei" panose="020B0503020204020204" pitchFamily="34" charset="-122"/>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zh-CN" altLang="en-US" dirty="0"/>
              <a:t>单击此处添加标题</a:t>
            </a:r>
            <a:endParaRPr lang="en-US" dirty="0"/>
          </a:p>
        </p:txBody>
      </p:sp>
    </p:spTree>
    <p:extLst>
      <p:ext uri="{BB962C8B-B14F-4D97-AF65-F5344CB8AC3E}">
        <p14:creationId xmlns:p14="http://schemas.microsoft.com/office/powerpoint/2010/main" val="413056786"/>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2799" baseline="0">
                <a:solidFill>
                  <a:schemeClr val="tx1"/>
                </a:solidFill>
                <a:latin typeface="Microsoft YaHei" panose="020B0503020204020204" pitchFamily="34" charset="-122"/>
                <a:ea typeface="Microsoft YaHei" panose="020B0503020204020204" pitchFamily="34" charset="-122"/>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zh-CN" altLang="en-US" dirty="0"/>
              <a:t>单击此处添加标题</a:t>
            </a:r>
            <a:endParaRPr lang="en-US" dirty="0"/>
          </a:p>
        </p:txBody>
      </p:sp>
    </p:spTree>
    <p:extLst>
      <p:ext uri="{BB962C8B-B14F-4D97-AF65-F5344CB8AC3E}">
        <p14:creationId xmlns:p14="http://schemas.microsoft.com/office/powerpoint/2010/main" val="3792848828"/>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32339"/>
      </p:ext>
    </p:extLst>
  </p:cSld>
  <p:clrMapOvr>
    <a:masterClrMapping/>
  </p:clrMapOvr>
  <p:extLst mod="1">
    <p:ext uri="{DCECCB84-F9BA-43D5-87BE-67443E8EF086}">
      <p15:sldGuideLst xmlns:p15="http://schemas.microsoft.com/office/powerpoint/2012/main">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Microsoft YaHei" panose="020B0503020204020204" pitchFamily="34" charset="-122"/>
                <a:ea typeface="Microsoft YaHei" panose="020B0503020204020204" pitchFamily="34" charset="-122"/>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zh-CN" altLang="en-US" dirty="0"/>
              <a:t>单击此处添加标题</a:t>
            </a:r>
            <a:endParaRPr lang="en-US" dirty="0"/>
          </a:p>
        </p:txBody>
      </p:sp>
      <p:sp>
        <p:nvSpPr>
          <p:cNvPr id="5" name="Content Placeholder 2">
            <a:extLst>
              <a:ext uri="{FF2B5EF4-FFF2-40B4-BE49-F238E27FC236}">
                <a16:creationId xmlns:a16="http://schemas.microsoft.com/office/drawing/2014/main" id="{CA8B3F0C-616F-224A-B32F-9F9BF5EEE1BC}"/>
              </a:ext>
            </a:extLst>
          </p:cNvPr>
          <p:cNvSpPr>
            <a:spLocks noGrp="1"/>
          </p:cNvSpPr>
          <p:nvPr>
            <p:ph idx="12" hasCustomPrompt="1"/>
          </p:nvPr>
        </p:nvSpPr>
        <p:spPr>
          <a:xfrm>
            <a:off x="725738" y="1512876"/>
            <a:ext cx="10729365" cy="4690459"/>
          </a:xfrm>
          <a:prstGeom prst="rect">
            <a:avLst/>
          </a:prstGeom>
        </p:spPr>
        <p:txBody>
          <a:bodyPr lIns="0" tIns="0" rIns="0" bIns="0"/>
          <a:lstStyle>
            <a:lvl1pPr marL="179316" marR="0" indent="-168208" algn="l" defTabSz="1187323"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605" algn="ctr"/>
              </a:tabLst>
              <a:defRPr sz="1799"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328894" marR="0" indent="-168208" algn="l" defTabSz="1187323" rtl="0" eaLnBrk="1" fontAlgn="auto" latinLnBrk="0" hangingPunct="1">
              <a:lnSpc>
                <a:spcPct val="100000"/>
              </a:lnSpc>
              <a:spcBef>
                <a:spcPts val="0"/>
              </a:spcBef>
              <a:spcAft>
                <a:spcPts val="600"/>
              </a:spcAft>
              <a:buClr>
                <a:schemeClr val="tx1"/>
              </a:buClr>
              <a:buSzTx/>
              <a:buFont typeface=".AppleSystemUIFont"/>
              <a:buChar char="&gt;"/>
              <a:tabLst>
                <a:tab pos="1207605" algn="ctr"/>
              </a:tabLst>
              <a:defRPr sz="1599" baseline="0">
                <a:latin typeface="Microsoft YaHei" panose="020B0503020204020204" pitchFamily="34" charset="-122"/>
                <a:ea typeface="Microsoft YaHei" panose="020B0503020204020204" pitchFamily="34" charset="-122"/>
              </a:defRPr>
            </a:lvl2pPr>
            <a:lvl3pPr marL="1098136" marR="0" indent="-168208" algn="l" defTabSz="1187323" rtl="0" eaLnBrk="1" fontAlgn="auto" latinLnBrk="0" hangingPunct="1">
              <a:lnSpc>
                <a:spcPct val="100000"/>
              </a:lnSpc>
              <a:spcBef>
                <a:spcPts val="0"/>
              </a:spcBef>
              <a:spcAft>
                <a:spcPts val="600"/>
              </a:spcAft>
              <a:buClr>
                <a:schemeClr val="tx1"/>
              </a:buClr>
              <a:buSzTx/>
              <a:buFont typeface=".AppleSystemUIFont"/>
              <a:buChar char="-"/>
              <a:tabLst>
                <a:tab pos="1207605" algn="ctr"/>
              </a:tabLst>
              <a:defRPr sz="1298" baseline="0">
                <a:latin typeface="Microsoft YaHei" panose="020B0503020204020204" pitchFamily="34" charset="-122"/>
                <a:ea typeface="Microsoft YaHei" panose="020B0503020204020204" pitchFamily="34" charset="-122"/>
              </a:defRPr>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zh-CN" altLang="en-US" dirty="0"/>
              <a:t>单击此处添加文本</a:t>
            </a:r>
            <a:endParaRPr lang="en-US" dirty="0"/>
          </a:p>
          <a:p>
            <a:pPr marL="328894" marR="0" lvl="1"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zh-CN" altLang="en-US" dirty="0"/>
              <a:t>单击此处添加文本</a:t>
            </a:r>
            <a:endParaRPr lang="en-US" dirty="0"/>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r>
              <a:rPr lang="zh-CN" altLang="en-US" dirty="0"/>
              <a:t>单击此处添加文本</a:t>
            </a:r>
            <a:endParaRPr lang="en-US" dirty="0"/>
          </a:p>
          <a:p>
            <a:pPr marL="1098136" marR="0" lvl="2" indent="-168208" algn="l" defTabSz="1187323"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605" algn="ctr"/>
              </a:tabLst>
              <a:defRPr/>
            </a:pPr>
            <a:endParaRPr lang="en-US" altLang="zh-CN" dirty="0"/>
          </a:p>
        </p:txBody>
      </p:sp>
    </p:spTree>
    <p:extLst>
      <p:ext uri="{BB962C8B-B14F-4D97-AF65-F5344CB8AC3E}">
        <p14:creationId xmlns:p14="http://schemas.microsoft.com/office/powerpoint/2010/main" val="201045849"/>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ct val="0"/>
              </a:spcBef>
              <a:buNone/>
              <a:defRPr sz="3199" baseline="0">
                <a:solidFill>
                  <a:schemeClr val="tx1"/>
                </a:solidFill>
                <a:latin typeface="Microsoft YaHei" panose="020B0503020204020204" pitchFamily="34" charset="-122"/>
                <a:ea typeface="Microsoft YaHei" panose="020B0503020204020204" pitchFamily="34" charset="-122"/>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zh-CN" altLang="en-US"/>
              <a:t>单击此处添加标题</a:t>
            </a:r>
            <a:endParaRPr lang="en-US"/>
          </a:p>
        </p:txBody>
      </p:sp>
      <p:sp>
        <p:nvSpPr>
          <p:cNvPr id="7" name="Content Placeholder 2">
            <a:extLst>
              <a:ext uri="{FF2B5EF4-FFF2-40B4-BE49-F238E27FC236}">
                <a16:creationId xmlns:a16="http://schemas.microsoft.com/office/drawing/2014/main" id="{8A4EAA63-3827-DA40-B921-C01084B9DA87}"/>
              </a:ext>
            </a:extLst>
          </p:cNvPr>
          <p:cNvSpPr>
            <a:spLocks noGrp="1"/>
          </p:cNvSpPr>
          <p:nvPr>
            <p:ph idx="10" hasCustomPrompt="1"/>
          </p:nvPr>
        </p:nvSpPr>
        <p:spPr>
          <a:xfrm>
            <a:off x="736621" y="1501989"/>
            <a:ext cx="10729365" cy="4690459"/>
          </a:xfrm>
          <a:prstGeom prst="rect">
            <a:avLst/>
          </a:prstGeom>
        </p:spPr>
        <p:txBody>
          <a:bodyPr lIns="0" tIns="0" rIns="0" bIns="0"/>
          <a:lstStyle>
            <a:lvl1pPr marL="12368" indent="0">
              <a:lnSpc>
                <a:spcPct val="100000"/>
              </a:lnSpc>
              <a:spcBef>
                <a:spcPct val="0"/>
              </a:spcBef>
              <a:buFontTx/>
              <a:buNone/>
              <a:tabLst>
                <a:tab pos="1207937" algn="ctr"/>
              </a:tabLst>
              <a:defRPr sz="1799"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640" indent="-171091">
              <a:buFont typeface="Arial" panose="020B0604020202020204" pitchFamily="34" charset="0"/>
              <a:buChar char="•"/>
              <a:tabLst>
                <a:tab pos="1207937" algn="ctr"/>
              </a:tabLst>
              <a:defRPr sz="1298" baseline="0"/>
            </a:lvl2pPr>
            <a:lvl3pPr marL="525640" indent="-171091">
              <a:buFont typeface="Arial" panose="020B0604020202020204" pitchFamily="34" charset="0"/>
              <a:buChar char="•"/>
              <a:tabLst>
                <a:tab pos="1207937" algn="ctr"/>
              </a:tabLst>
              <a:defRPr sz="1298" baseline="0"/>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zh-CN" altLang="en-US"/>
              <a:t>单击此处添加文本</a:t>
            </a:r>
            <a:endParaRPr lang="en-US"/>
          </a:p>
        </p:txBody>
      </p:sp>
    </p:spTree>
    <p:extLst>
      <p:ext uri="{BB962C8B-B14F-4D97-AF65-F5344CB8AC3E}">
        <p14:creationId xmlns:p14="http://schemas.microsoft.com/office/powerpoint/2010/main" val="129487711"/>
      </p:ext>
    </p:extLst>
  </p:cSld>
  <p:clrMapOvr>
    <a:masterClrMapping/>
  </p:clrMapOvr>
  <p:transition/>
  <p:extLst mod="1">
    <p:ext uri="{DCECCB84-F9BA-43D5-87BE-67443E8EF086}">
      <p15:sldGuideLst xmlns:p15="http://schemas.microsoft.com/office/powerpoint/2012/main">
        <p15:guide id="1" pos="384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17" name="标题 1"/>
          <p:cNvSpPr>
            <a:spLocks noGrp="1"/>
          </p:cNvSpPr>
          <p:nvPr>
            <p:ph type="title"/>
          </p:nvPr>
        </p:nvSpPr>
        <p:spPr>
          <a:xfrm>
            <a:off x="837876" y="365129"/>
            <a:ext cx="10516255" cy="1325563"/>
          </a:xfrm>
          <a:prstGeom prst="rect">
            <a:avLst/>
          </a:prstGeom>
        </p:spPr>
        <p:txBody>
          <a:bodyPr/>
          <a:lstStyle/>
          <a:p>
            <a:r>
              <a:rPr lang="zh-CN" altLang="en-US"/>
              <a:t>单击此处编辑母版标题样式</a:t>
            </a:r>
          </a:p>
        </p:txBody>
      </p:sp>
      <p:grpSp>
        <p:nvGrpSpPr>
          <p:cNvPr id="19" name="组合 18"/>
          <p:cNvGrpSpPr/>
          <p:nvPr userDrawn="1"/>
        </p:nvGrpSpPr>
        <p:grpSpPr>
          <a:xfrm>
            <a:off x="6489" y="-10160"/>
            <a:ext cx="12239527" cy="6827649"/>
            <a:chOff x="6488" y="695404"/>
            <a:chExt cx="12239527" cy="6126170"/>
          </a:xfrm>
        </p:grpSpPr>
        <p:pic>
          <p:nvPicPr>
            <p:cNvPr id="20" name="图片 19"/>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7405" t="10141" r="8747" b="520"/>
            <a:stretch/>
          </p:blipFill>
          <p:spPr>
            <a:xfrm>
              <a:off x="6488" y="695404"/>
              <a:ext cx="12239527" cy="6126170"/>
            </a:xfrm>
            <a:prstGeom prst="rect">
              <a:avLst/>
            </a:prstGeom>
          </p:spPr>
        </p:pic>
        <p:sp>
          <p:nvSpPr>
            <p:cNvPr id="21" name="椭圆 20"/>
            <p:cNvSpPr/>
            <p:nvPr userDrawn="1"/>
          </p:nvSpPr>
          <p:spPr>
            <a:xfrm>
              <a:off x="2989601" y="4450102"/>
              <a:ext cx="6490252" cy="1066216"/>
            </a:xfrm>
            <a:prstGeom prst="ellipse">
              <a:avLst/>
            </a:prstGeom>
            <a:solidFill>
              <a:schemeClr val="tx2"/>
            </a:solidFill>
            <a:ln w="12700" cap="flat" cmpd="sng" algn="ctr">
              <a:noFill/>
              <a:prstDash val="solid"/>
              <a:miter lim="800000"/>
              <a:headEnd type="none" w="med" len="med"/>
              <a:tailEnd type="none" w="med" len="med"/>
            </a:ln>
            <a:effectLst/>
          </p:spPr>
          <p:txBody>
            <a:bodyPr wrap="none" lIns="95846" tIns="47922" rIns="95846" bIns="47922" anchor="ctr" anchorCtr="1"/>
            <a:lstStyle/>
            <a:p>
              <a:pPr algn="ctr" defTabSz="958036"/>
              <a:endParaRPr lang="zh-CN" altLang="en-US" sz="1596" b="1" kern="0">
                <a:solidFill>
                  <a:srgbClr val="1D1D1A"/>
                </a:solidFill>
                <a:latin typeface="微软雅黑" panose="020B0503020204020204" pitchFamily="34" charset="-122"/>
                <a:ea typeface="微软雅黑" panose="020B0503020204020204" pitchFamily="34" charset="-122"/>
              </a:endParaRPr>
            </a:p>
          </p:txBody>
        </p:sp>
        <p:sp>
          <p:nvSpPr>
            <p:cNvPr id="22" name="椭圆 21"/>
            <p:cNvSpPr/>
            <p:nvPr userDrawn="1"/>
          </p:nvSpPr>
          <p:spPr>
            <a:xfrm>
              <a:off x="2345937" y="3451409"/>
              <a:ext cx="7777579" cy="998693"/>
            </a:xfrm>
            <a:prstGeom prst="ellipse">
              <a:avLst/>
            </a:prstGeom>
            <a:solidFill>
              <a:schemeClr val="tx2"/>
            </a:solidFill>
            <a:ln w="12700" cap="flat" cmpd="sng" algn="ctr">
              <a:solidFill>
                <a:schemeClr val="tx2"/>
              </a:solidFill>
              <a:prstDash val="solid"/>
              <a:miter lim="800000"/>
              <a:headEnd type="none" w="med" len="med"/>
              <a:tailEnd type="none" w="med" len="med"/>
            </a:ln>
            <a:effectLst/>
          </p:spPr>
          <p:txBody>
            <a:bodyPr wrap="none" lIns="95846" tIns="47922" rIns="95846" bIns="47922" anchor="ctr" anchorCtr="1"/>
            <a:lstStyle/>
            <a:p>
              <a:pPr algn="ctr" defTabSz="958036"/>
              <a:endParaRPr lang="zh-CN" altLang="en-US" sz="1596" b="1" kern="0">
                <a:solidFill>
                  <a:srgbClr val="1D1D1A"/>
                </a:solidFill>
                <a:latin typeface="微软雅黑" panose="020B0503020204020204" pitchFamily="34" charset="-122"/>
                <a:ea typeface="微软雅黑" panose="020B0503020204020204" pitchFamily="34" charset="-122"/>
              </a:endParaRPr>
            </a:p>
          </p:txBody>
        </p:sp>
        <p:sp>
          <p:nvSpPr>
            <p:cNvPr id="23" name="椭圆 22"/>
            <p:cNvSpPr/>
            <p:nvPr userDrawn="1"/>
          </p:nvSpPr>
          <p:spPr>
            <a:xfrm>
              <a:off x="2156791" y="3561146"/>
              <a:ext cx="8110331" cy="846293"/>
            </a:xfrm>
            <a:prstGeom prst="ellipse">
              <a:avLst/>
            </a:prstGeom>
            <a:noFill/>
            <a:ln w="28575" cap="flat" cmpd="sng" algn="ctr">
              <a:solidFill>
                <a:schemeClr val="tx2"/>
              </a:solidFill>
              <a:prstDash val="solid"/>
              <a:miter lim="800000"/>
              <a:headEnd type="none" w="med" len="med"/>
              <a:tailEnd type="none" w="med" len="med"/>
            </a:ln>
            <a:effectLst/>
          </p:spPr>
          <p:txBody>
            <a:bodyPr wrap="none" lIns="95846" tIns="47922" rIns="95846" bIns="47922" anchor="ctr" anchorCtr="1"/>
            <a:lstStyle/>
            <a:p>
              <a:pPr algn="ctr" defTabSz="958036"/>
              <a:endParaRPr lang="zh-CN" altLang="en-US" sz="1596" b="1" kern="0">
                <a:solidFill>
                  <a:srgbClr val="1D1D1A"/>
                </a:solidFill>
                <a:latin typeface="微软雅黑" panose="020B0503020204020204" pitchFamily="34" charset="-122"/>
                <a:ea typeface="微软雅黑" panose="020B0503020204020204" pitchFamily="34" charset="-122"/>
              </a:endParaRPr>
            </a:p>
          </p:txBody>
        </p:sp>
        <p:sp>
          <p:nvSpPr>
            <p:cNvPr id="24" name="椭圆 23"/>
            <p:cNvSpPr/>
            <p:nvPr userDrawn="1"/>
          </p:nvSpPr>
          <p:spPr>
            <a:xfrm>
              <a:off x="1894332" y="3672860"/>
              <a:ext cx="8651748" cy="765049"/>
            </a:xfrm>
            <a:prstGeom prst="ellipse">
              <a:avLst/>
            </a:prstGeom>
            <a:noFill/>
            <a:ln w="38100" cap="flat" cmpd="sng" algn="ctr">
              <a:solidFill>
                <a:schemeClr val="tx2"/>
              </a:solidFill>
              <a:prstDash val="solid"/>
              <a:miter lim="800000"/>
              <a:headEnd type="none" w="med" len="med"/>
              <a:tailEnd type="none" w="med" len="med"/>
            </a:ln>
            <a:effectLst/>
          </p:spPr>
          <p:txBody>
            <a:bodyPr wrap="none" lIns="95846" tIns="47922" rIns="95846" bIns="47922" anchor="ctr" anchorCtr="1"/>
            <a:lstStyle/>
            <a:p>
              <a:pPr algn="ctr" defTabSz="958036"/>
              <a:endParaRPr lang="zh-CN" altLang="en-US" sz="1596" b="1" kern="0">
                <a:solidFill>
                  <a:srgbClr val="1D1D1A"/>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2156791" y="3127815"/>
              <a:ext cx="8110331" cy="998693"/>
            </a:xfrm>
            <a:prstGeom prst="ellipse">
              <a:avLst/>
            </a:prstGeom>
            <a:solidFill>
              <a:schemeClr val="tx2"/>
            </a:solidFill>
            <a:ln w="12700" cap="flat" cmpd="sng" algn="ctr">
              <a:solidFill>
                <a:schemeClr val="tx2"/>
              </a:solidFill>
              <a:prstDash val="solid"/>
              <a:miter lim="800000"/>
              <a:headEnd type="none" w="med" len="med"/>
              <a:tailEnd type="none" w="med" len="med"/>
            </a:ln>
            <a:effectLst/>
          </p:spPr>
          <p:txBody>
            <a:bodyPr wrap="none" lIns="95846" tIns="47922" rIns="95846" bIns="47922" anchor="ctr" anchorCtr="1"/>
            <a:lstStyle/>
            <a:p>
              <a:pPr algn="ctr" defTabSz="958036"/>
              <a:endParaRPr lang="zh-CN" altLang="en-US" sz="1596" b="1" kern="0">
                <a:solidFill>
                  <a:srgbClr val="1D1D1A"/>
                </a:solidFill>
                <a:latin typeface="微软雅黑" panose="020B0503020204020204" pitchFamily="34" charset="-122"/>
                <a:ea typeface="微软雅黑" panose="020B0503020204020204" pitchFamily="34" charset="-122"/>
              </a:endParaRPr>
            </a:p>
          </p:txBody>
        </p:sp>
      </p:grpSp>
      <p:pic>
        <p:nvPicPr>
          <p:cNvPr id="26" name="Picture 46">
            <a:extLst>
              <a:ext uri="{FF2B5EF4-FFF2-40B4-BE49-F238E27FC236}">
                <a16:creationId xmlns:a16="http://schemas.microsoft.com/office/drawing/2014/main" id="{92D9040A-3082-2F49-987E-B51574332E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2194" y="6323416"/>
            <a:ext cx="1270304" cy="275024"/>
          </a:xfrm>
          <a:prstGeom prst="rect">
            <a:avLst/>
          </a:prstGeom>
        </p:spPr>
      </p:pic>
    </p:spTree>
    <p:extLst>
      <p:ext uri="{BB962C8B-B14F-4D97-AF65-F5344CB8AC3E}">
        <p14:creationId xmlns:p14="http://schemas.microsoft.com/office/powerpoint/2010/main" val="1031026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73625" y="424824"/>
            <a:ext cx="11373063" cy="872536"/>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9020062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内容与标题">
    <p:spTree>
      <p:nvGrpSpPr>
        <p:cNvPr id="1" name=""/>
        <p:cNvGrpSpPr/>
        <p:nvPr/>
      </p:nvGrpSpPr>
      <p:grpSpPr>
        <a:xfrm>
          <a:off x="0" y="0"/>
          <a:ext cx="0" cy="0"/>
          <a:chOff x="0" y="0"/>
          <a:chExt cx="0" cy="0"/>
        </a:xfrm>
      </p:grpSpPr>
      <p:sp>
        <p:nvSpPr>
          <p:cNvPr id="69" name="幻灯片编号"/>
          <p:cNvSpPr txBox="1">
            <a:spLocks noGrp="1"/>
          </p:cNvSpPr>
          <p:nvPr>
            <p:ph type="sldNum" sz="quarter" idx="2"/>
          </p:nvPr>
        </p:nvSpPr>
        <p:spPr>
          <a:xfrm>
            <a:off x="8596327" y="6286143"/>
            <a:ext cx="141273" cy="13889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562261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Chinese tex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692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2399" baseline="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en-US" altLang="zh-CN" dirty="0"/>
              <a:t>Ari</a:t>
            </a:r>
            <a:endParaRPr lang="en-US" dirty="0"/>
          </a:p>
        </p:txBody>
      </p:sp>
    </p:spTree>
    <p:extLst>
      <p:ext uri="{BB962C8B-B14F-4D97-AF65-F5344CB8AC3E}">
        <p14:creationId xmlns:p14="http://schemas.microsoft.com/office/powerpoint/2010/main" val="1254408254"/>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009524"/>
      </p:ext>
    </p:extLst>
  </p:cSld>
  <p:clrMapOvr>
    <a:masterClrMapping/>
  </p:clrMapOvr>
  <p:extLst>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23242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AF307D-40F4-EC4C-9108-79E948007529}"/>
              </a:ext>
            </a:extLst>
          </p:cNvPr>
          <p:cNvSpPr txBox="1"/>
          <p:nvPr userDrawn="1"/>
        </p:nvSpPr>
        <p:spPr>
          <a:xfrm>
            <a:off x="607249" y="1402065"/>
            <a:ext cx="3919503" cy="854717"/>
          </a:xfrm>
          <a:prstGeom prst="rect">
            <a:avLst/>
          </a:prstGeom>
          <a:noFill/>
        </p:spPr>
        <p:txBody>
          <a:bodyPr wrap="square" rtlCol="0">
            <a:spAutoFit/>
          </a:bodyPr>
          <a:lstStyle/>
          <a:p>
            <a:r>
              <a:rPr lang="en-US" sz="4938" dirty="0">
                <a:solidFill>
                  <a:srgbClr val="FFFFFF"/>
                </a:solidFill>
              </a:rPr>
              <a:t>Thank you.</a:t>
            </a:r>
          </a:p>
        </p:txBody>
      </p:sp>
    </p:spTree>
    <p:extLst>
      <p:ext uri="{BB962C8B-B14F-4D97-AF65-F5344CB8AC3E}">
        <p14:creationId xmlns:p14="http://schemas.microsoft.com/office/powerpoint/2010/main" val="21946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599"/>
            </a:lvl4pPr>
            <a:lvl5pPr marL="1828068" indent="0" algn="ctr">
              <a:buNone/>
              <a:defRPr sz="1599"/>
            </a:lvl5pPr>
            <a:lvl6pPr marL="2285086" indent="0" algn="ctr">
              <a:buNone/>
              <a:defRPr sz="1599"/>
            </a:lvl6pPr>
            <a:lvl7pPr marL="2742103" indent="0" algn="ctr">
              <a:buNone/>
              <a:defRPr sz="1599"/>
            </a:lvl7pPr>
            <a:lvl8pPr marL="3199120" indent="0" algn="ctr">
              <a:buNone/>
              <a:defRPr sz="1599"/>
            </a:lvl8pPr>
            <a:lvl9pPr marL="3656137" indent="0" algn="ctr">
              <a:buNone/>
              <a:defRPr sz="159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97BB82B-D926-7942-AC87-01B69160BFE3}"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316434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97BB82B-D926-7942-AC87-01B69160BFE3}"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135162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17" indent="0">
              <a:buNone/>
              <a:defRPr sz="1999">
                <a:solidFill>
                  <a:schemeClr val="tx1">
                    <a:tint val="75000"/>
                  </a:schemeClr>
                </a:solidFill>
              </a:defRPr>
            </a:lvl2pPr>
            <a:lvl3pPr marL="914034" indent="0">
              <a:buNone/>
              <a:defRPr sz="1799">
                <a:solidFill>
                  <a:schemeClr val="tx1">
                    <a:tint val="75000"/>
                  </a:schemeClr>
                </a:solidFill>
              </a:defRPr>
            </a:lvl3pPr>
            <a:lvl4pPr marL="1371051" indent="0">
              <a:buNone/>
              <a:defRPr sz="1599">
                <a:solidFill>
                  <a:schemeClr val="tx1">
                    <a:tint val="75000"/>
                  </a:schemeClr>
                </a:solidFill>
              </a:defRPr>
            </a:lvl4pPr>
            <a:lvl5pPr marL="1828068" indent="0">
              <a:buNone/>
              <a:defRPr sz="1599">
                <a:solidFill>
                  <a:schemeClr val="tx1">
                    <a:tint val="75000"/>
                  </a:schemeClr>
                </a:solidFill>
              </a:defRPr>
            </a:lvl5pPr>
            <a:lvl6pPr marL="2285086" indent="0">
              <a:buNone/>
              <a:defRPr sz="1599">
                <a:solidFill>
                  <a:schemeClr val="tx1">
                    <a:tint val="75000"/>
                  </a:schemeClr>
                </a:solidFill>
              </a:defRPr>
            </a:lvl6pPr>
            <a:lvl7pPr marL="2742103" indent="0">
              <a:buNone/>
              <a:defRPr sz="1599">
                <a:solidFill>
                  <a:schemeClr val="tx1">
                    <a:tint val="75000"/>
                  </a:schemeClr>
                </a:solidFill>
              </a:defRPr>
            </a:lvl7pPr>
            <a:lvl8pPr marL="3199120" indent="0">
              <a:buNone/>
              <a:defRPr sz="1599">
                <a:solidFill>
                  <a:schemeClr val="tx1">
                    <a:tint val="75000"/>
                  </a:schemeClr>
                </a:solidFill>
              </a:defRPr>
            </a:lvl8pPr>
            <a:lvl9pPr marL="3656137" indent="0">
              <a:buNone/>
              <a:defRPr sz="159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97BB82B-D926-7942-AC87-01B69160BFE3}"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403361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97BB82B-D926-7942-AC87-01B69160BFE3}"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205498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97BB82B-D926-7942-AC87-01B69160BFE3}"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289572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97BB82B-D926-7942-AC87-01B69160BFE3}"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839C6-C16F-7245-BFE8-8E801B1105A0}" type="slidenum">
              <a:rPr lang="en-US" smtClean="0"/>
              <a:t>‹#›</a:t>
            </a:fld>
            <a:endParaRPr lang="en-US"/>
          </a:p>
        </p:txBody>
      </p:sp>
    </p:spTree>
    <p:extLst>
      <p:ext uri="{BB962C8B-B14F-4D97-AF65-F5344CB8AC3E}">
        <p14:creationId xmlns:p14="http://schemas.microsoft.com/office/powerpoint/2010/main" val="2889133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image" Target="../media/image2.png"/><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1.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heme" Target="../theme/theme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12"/>
            <a:fld id="{C764DE79-268F-4C1A-8933-263129D2AF90}" type="datetimeFigureOut">
              <a:rPr lang="en-US" smtClean="0">
                <a:solidFill>
                  <a:prstClr val="white">
                    <a:tint val="75000"/>
                  </a:prstClr>
                </a:solidFill>
              </a:rPr>
              <a:pPr defTabSz="914112"/>
              <a:t>9/12/2022</a:t>
            </a:fld>
            <a:endParaRPr lang="en-US" dirty="0">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12"/>
            <a:endParaRPr lang="en-US" dirty="0">
              <a:solidFill>
                <a:prstClr val="white">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12"/>
            <a:fld id="{48F63A3B-78C7-47BE-AE5E-E10140E04643}" type="slidenum">
              <a:rPr lang="en-US" smtClean="0">
                <a:solidFill>
                  <a:prstClr val="white">
                    <a:tint val="75000"/>
                  </a:prstClr>
                </a:solidFill>
              </a:rPr>
              <a:pPr defTabSz="914112"/>
              <a:t>‹#›</a:t>
            </a:fld>
            <a:endParaRPr lang="en-US" dirty="0">
              <a:solidFill>
                <a:prstClr val="white">
                  <a:tint val="75000"/>
                </a:prstClr>
              </a:solidFill>
            </a:endParaRPr>
          </a:p>
        </p:txBody>
      </p:sp>
      <p:sp>
        <p:nvSpPr>
          <p:cNvPr id="7" name="Rectangle 6">
            <a:extLst>
              <a:ext uri="{FF2B5EF4-FFF2-40B4-BE49-F238E27FC236}">
                <a16:creationId xmlns:a16="http://schemas.microsoft.com/office/drawing/2014/main" id="{422F4045-3700-4388-9111-D990B8AC9E96}"/>
              </a:ext>
            </a:extLst>
          </p:cNvPr>
          <p:cNvSpPr/>
          <p:nvPr userDrawn="1"/>
        </p:nvSpPr>
        <p:spPr>
          <a:xfrm>
            <a:off x="0" y="6248400"/>
            <a:ext cx="12192000" cy="609600"/>
          </a:xfrm>
          <a:prstGeom prst="rect">
            <a:avLst/>
          </a:prstGeom>
          <a:solidFill>
            <a:srgbClr val="23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1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descr="Graphical user interface, text&#10;&#10;Description automatically generated with medium confidence">
            <a:extLst>
              <a:ext uri="{FF2B5EF4-FFF2-40B4-BE49-F238E27FC236}">
                <a16:creationId xmlns:a16="http://schemas.microsoft.com/office/drawing/2014/main" id="{60C6C0B4-6936-458F-8266-35C07201E721}"/>
              </a:ext>
            </a:extLst>
          </p:cNvPr>
          <p:cNvPicPr>
            <a:picLocks noChangeAspect="1"/>
          </p:cNvPicPr>
          <p:nvPr userDrawn="1"/>
        </p:nvPicPr>
        <p:blipFill>
          <a:blip r:embed="rId3"/>
          <a:stretch>
            <a:fillRect/>
          </a:stretch>
        </p:blipFill>
        <p:spPr>
          <a:xfrm>
            <a:off x="8572500" y="6248400"/>
            <a:ext cx="3619500" cy="609600"/>
          </a:xfrm>
          <a:prstGeom prst="rect">
            <a:avLst/>
          </a:prstGeom>
        </p:spPr>
      </p:pic>
      <p:grpSp>
        <p:nvGrpSpPr>
          <p:cNvPr id="16" name="组合 15">
            <a:extLst>
              <a:ext uri="{FF2B5EF4-FFF2-40B4-BE49-F238E27FC236}">
                <a16:creationId xmlns:a16="http://schemas.microsoft.com/office/drawing/2014/main" id="{6072DD39-E22D-488C-861B-33E3DA0649C4}"/>
              </a:ext>
            </a:extLst>
          </p:cNvPr>
          <p:cNvGrpSpPr/>
          <p:nvPr userDrawn="1"/>
        </p:nvGrpSpPr>
        <p:grpSpPr>
          <a:xfrm>
            <a:off x="11173749" y="28565"/>
            <a:ext cx="1018251" cy="721734"/>
            <a:chOff x="7421880" y="1689102"/>
            <a:chExt cx="2876204" cy="2240675"/>
          </a:xfrm>
        </p:grpSpPr>
        <p:pic>
          <p:nvPicPr>
            <p:cNvPr id="11" name="图片 10">
              <a:extLst>
                <a:ext uri="{FF2B5EF4-FFF2-40B4-BE49-F238E27FC236}">
                  <a16:creationId xmlns:a16="http://schemas.microsoft.com/office/drawing/2014/main" id="{2D20F8D0-E434-4A69-A32E-E0D05EB5A3B4}"/>
                </a:ext>
              </a:extLst>
            </p:cNvPr>
            <p:cNvPicPr>
              <a:picLocks noChangeAspect="1"/>
            </p:cNvPicPr>
            <p:nvPr userDrawn="1"/>
          </p:nvPicPr>
          <p:blipFill rotWithShape="1">
            <a:blip r:embed="rId4"/>
            <a:srcRect t="10838" b="26176"/>
            <a:stretch/>
          </p:blipFill>
          <p:spPr>
            <a:xfrm>
              <a:off x="7421880" y="1689102"/>
              <a:ext cx="2876204" cy="1811570"/>
            </a:xfrm>
            <a:prstGeom prst="rect">
              <a:avLst/>
            </a:prstGeom>
          </p:spPr>
        </p:pic>
        <p:pic>
          <p:nvPicPr>
            <p:cNvPr id="14" name="图片 13">
              <a:extLst>
                <a:ext uri="{FF2B5EF4-FFF2-40B4-BE49-F238E27FC236}">
                  <a16:creationId xmlns:a16="http://schemas.microsoft.com/office/drawing/2014/main" id="{8D36750E-FF87-4244-B127-9EA37C49BF4D}"/>
                </a:ext>
              </a:extLst>
            </p:cNvPr>
            <p:cNvPicPr>
              <a:picLocks noChangeAspect="1"/>
            </p:cNvPicPr>
            <p:nvPr userDrawn="1"/>
          </p:nvPicPr>
          <p:blipFill rotWithShape="1">
            <a:blip r:embed="rId5"/>
            <a:srcRect t="80655"/>
            <a:stretch/>
          </p:blipFill>
          <p:spPr>
            <a:xfrm>
              <a:off x="7775227" y="3500672"/>
              <a:ext cx="2169507" cy="429105"/>
            </a:xfrm>
            <a:prstGeom prst="rect">
              <a:avLst/>
            </a:prstGeom>
          </p:spPr>
        </p:pic>
      </p:grpSp>
    </p:spTree>
    <p:extLst>
      <p:ext uri="{BB962C8B-B14F-4D97-AF65-F5344CB8AC3E}">
        <p14:creationId xmlns:p14="http://schemas.microsoft.com/office/powerpoint/2010/main" val="141256596"/>
      </p:ext>
    </p:extLst>
  </p:cSld>
  <p:clrMap bg1="dk1" tx1="lt1" bg2="dk2" tx2="lt2" accent1="accent1" accent2="accent2" accent3="accent3" accent4="accent4" accent5="accent5" accent6="accent6" hlink="hlink" folHlink="folHlink"/>
  <p:sldLayoutIdLst>
    <p:sldLayoutId id="2147483666" r:id="rId1"/>
  </p:sldLayoutIdLst>
  <p:hf hdr="0" ftr="0" dt="0"/>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25" name="组合 24"/>
          <p:cNvGrpSpPr/>
          <p:nvPr userDrawn="1"/>
        </p:nvGrpSpPr>
        <p:grpSpPr>
          <a:xfrm>
            <a:off x="12211507" y="2931937"/>
            <a:ext cx="1982142" cy="3934682"/>
            <a:chOff x="12216278" y="2262477"/>
            <a:chExt cx="1982916" cy="4604143"/>
          </a:xfrm>
        </p:grpSpPr>
        <p:grpSp>
          <p:nvGrpSpPr>
            <p:cNvPr id="26" name="组合 25"/>
            <p:cNvGrpSpPr/>
            <p:nvPr userDrawn="1"/>
          </p:nvGrpSpPr>
          <p:grpSpPr>
            <a:xfrm>
              <a:off x="12315635" y="2262477"/>
              <a:ext cx="1883559" cy="692624"/>
              <a:chOff x="12315635" y="2207613"/>
              <a:chExt cx="1883559" cy="692624"/>
            </a:xfrm>
          </p:grpSpPr>
          <p:sp>
            <p:nvSpPr>
              <p:cNvPr id="44" name="矩形 5">
                <a:extLst>
                  <a:ext uri="{FF2B5EF4-FFF2-40B4-BE49-F238E27FC236}">
                    <a16:creationId xmlns:a16="http://schemas.microsoft.com/office/drawing/2014/main" id="{3B0B5EC2-EA55-CC45-A9D0-D5EA5D768C99}"/>
                  </a:ext>
                </a:extLst>
              </p:cNvPr>
              <p:cNvSpPr/>
              <p:nvPr userDrawn="1"/>
            </p:nvSpPr>
            <p:spPr>
              <a:xfrm>
                <a:off x="12315635" y="2401808"/>
                <a:ext cx="911019" cy="49842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700" b="1" dirty="0">
                    <a:solidFill>
                      <a:srgbClr val="FFFFFF"/>
                    </a:solidFill>
                    <a:ea typeface="Arial" charset="0"/>
                    <a:cs typeface="Arial" charset="0"/>
                  </a:rPr>
                  <a:t>P</a:t>
                </a:r>
                <a:r>
                  <a:rPr kumimoji="1" lang="en-US" altLang="zh-Hant" sz="700" b="1" dirty="0">
                    <a:solidFill>
                      <a:srgbClr val="FFFFFF"/>
                    </a:solidFill>
                    <a:cs typeface="Arial" charset="0"/>
                  </a:rPr>
                  <a:t>ANTONE</a:t>
                </a:r>
                <a:r>
                  <a:rPr kumimoji="1" lang="en-US" altLang="zh-CN" sz="700" b="1" dirty="0">
                    <a:solidFill>
                      <a:srgbClr val="FFFFFF"/>
                    </a:solidFill>
                    <a:ea typeface="Arial" charset="0"/>
                    <a:cs typeface="Arial" charset="0"/>
                  </a:rPr>
                  <a:t> 186C</a:t>
                </a:r>
              </a:p>
              <a:p>
                <a:pPr algn="ctr"/>
                <a:r>
                  <a:rPr kumimoji="1" lang="en-US" altLang="zh-CN" sz="700" b="1" dirty="0">
                    <a:solidFill>
                      <a:srgbClr val="FFFFFF"/>
                    </a:solidFill>
                    <a:ea typeface="Arial" charset="0"/>
                    <a:cs typeface="Arial" charset="0"/>
                  </a:rPr>
                  <a:t>RGB 200/16/46</a:t>
                </a:r>
              </a:p>
            </p:txBody>
          </p:sp>
          <p:sp>
            <p:nvSpPr>
              <p:cNvPr id="45" name="矩形 9">
                <a:extLst>
                  <a:ext uri="{FF2B5EF4-FFF2-40B4-BE49-F238E27FC236}">
                    <a16:creationId xmlns:a16="http://schemas.microsoft.com/office/drawing/2014/main" id="{992224C5-04A6-C041-B257-13137945DBB8}"/>
                  </a:ext>
                </a:extLst>
              </p:cNvPr>
              <p:cNvSpPr/>
              <p:nvPr userDrawn="1"/>
            </p:nvSpPr>
            <p:spPr>
              <a:xfrm>
                <a:off x="13288175" y="2401808"/>
                <a:ext cx="911019" cy="498429"/>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700" b="1" dirty="0">
                    <a:solidFill>
                      <a:srgbClr val="FFFFFF"/>
                    </a:solidFill>
                    <a:ea typeface="Arial" charset="0"/>
                    <a:cs typeface="Arial" charset="0"/>
                  </a:rPr>
                  <a:t>P</a:t>
                </a:r>
                <a:r>
                  <a:rPr kumimoji="1" lang="en-US" altLang="zh-Hant" sz="700" b="1" dirty="0">
                    <a:solidFill>
                      <a:srgbClr val="FFFFFF"/>
                    </a:solidFill>
                    <a:cs typeface="Arial" charset="0"/>
                  </a:rPr>
                  <a:t>ANTONE</a:t>
                </a:r>
                <a:r>
                  <a:rPr kumimoji="1" lang="en-US" altLang="zh-CN" sz="700" b="1" dirty="0">
                    <a:solidFill>
                      <a:srgbClr val="FFFFFF"/>
                    </a:solidFill>
                    <a:ea typeface="Arial" charset="0"/>
                    <a:cs typeface="Arial" charset="0"/>
                  </a:rPr>
                  <a:t> 185C</a:t>
                </a:r>
              </a:p>
              <a:p>
                <a:pPr algn="ctr"/>
                <a:r>
                  <a:rPr kumimoji="1" lang="en-US" altLang="zh-CN" sz="700" b="1" dirty="0">
                    <a:solidFill>
                      <a:srgbClr val="FFFFFF"/>
                    </a:solidFill>
                    <a:ea typeface="Arial" charset="0"/>
                    <a:cs typeface="Arial" charset="0"/>
                  </a:rPr>
                  <a:t>RGB 199/0/11</a:t>
                </a:r>
              </a:p>
            </p:txBody>
          </p:sp>
          <p:sp>
            <p:nvSpPr>
              <p:cNvPr id="46" name="文本框 31">
                <a:extLst>
                  <a:ext uri="{FF2B5EF4-FFF2-40B4-BE49-F238E27FC236}">
                    <a16:creationId xmlns:a16="http://schemas.microsoft.com/office/drawing/2014/main" id="{58918196-0639-EE4B-AFC2-315BE04587B9}"/>
                  </a:ext>
                </a:extLst>
              </p:cNvPr>
              <p:cNvSpPr txBox="1"/>
              <p:nvPr userDrawn="1"/>
            </p:nvSpPr>
            <p:spPr>
              <a:xfrm>
                <a:off x="12326898" y="2207613"/>
                <a:ext cx="384721" cy="180071"/>
              </a:xfrm>
              <a:prstGeom prst="rect">
                <a:avLst/>
              </a:prstGeom>
              <a:noFill/>
            </p:spPr>
            <p:txBody>
              <a:bodyPr wrap="none" lIns="0" tIns="0" rIns="0" bIns="0" rtlCol="0">
                <a:spAutoFit/>
              </a:bodyPr>
              <a:lstStyle/>
              <a:p>
                <a:pPr algn="ctr"/>
                <a:r>
                  <a:rPr kumimoji="1" lang="zh-CN" altLang="en-US" sz="1000" dirty="0">
                    <a:solidFill>
                      <a:srgbClr val="1D1D1A"/>
                    </a:solidFill>
                    <a:latin typeface="Microsoft YaHei" panose="020B0503020204020204" pitchFamily="34" charset="-122"/>
                  </a:rPr>
                  <a:t>品牌色</a:t>
                </a:r>
              </a:p>
            </p:txBody>
          </p:sp>
        </p:grpSp>
        <p:grpSp>
          <p:nvGrpSpPr>
            <p:cNvPr id="27" name="组合 26"/>
            <p:cNvGrpSpPr/>
            <p:nvPr userDrawn="1"/>
          </p:nvGrpSpPr>
          <p:grpSpPr>
            <a:xfrm>
              <a:off x="12216278" y="3054642"/>
              <a:ext cx="1982912" cy="3811978"/>
              <a:chOff x="12216278" y="3054642"/>
              <a:chExt cx="1982912" cy="3811978"/>
            </a:xfrm>
          </p:grpSpPr>
          <p:sp>
            <p:nvSpPr>
              <p:cNvPr id="28" name="矩形 12">
                <a:extLst>
                  <a:ext uri="{FF2B5EF4-FFF2-40B4-BE49-F238E27FC236}">
                    <a16:creationId xmlns:a16="http://schemas.microsoft.com/office/drawing/2014/main" id="{DCA8B73C-0B87-284F-805F-752EBF20B768}"/>
                  </a:ext>
                </a:extLst>
              </p:cNvPr>
              <p:cNvSpPr/>
              <p:nvPr userDrawn="1"/>
            </p:nvSpPr>
            <p:spPr>
              <a:xfrm>
                <a:off x="12315640" y="3785971"/>
                <a:ext cx="885201" cy="462672"/>
              </a:xfrm>
              <a:prstGeom prst="rect">
                <a:avLst/>
              </a:prstGeom>
              <a:solidFill>
                <a:srgbClr val="EA5A4F"/>
              </a:solidFill>
              <a:ln>
                <a:solidFill>
                  <a:srgbClr val="EA5A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234</a:t>
                </a:r>
                <a:r>
                  <a:rPr kumimoji="1" lang="mr-IN" altLang="zh-CN" sz="700" b="1" dirty="0">
                    <a:solidFill>
                      <a:srgbClr val="FFFFFF"/>
                    </a:solidFill>
                    <a:ea typeface="Arial" charset="0"/>
                    <a:cs typeface="Arial" charset="0"/>
                  </a:rPr>
                  <a:t>/</a:t>
                </a:r>
                <a:r>
                  <a:rPr kumimoji="1" lang="en-US" altLang="zh-CN" sz="700" b="1" dirty="0">
                    <a:solidFill>
                      <a:srgbClr val="FFFFFF"/>
                    </a:solidFill>
                    <a:ea typeface="Arial" charset="0"/>
                    <a:cs typeface="Arial" charset="0"/>
                  </a:rPr>
                  <a:t>90/79</a:t>
                </a:r>
                <a:endParaRPr kumimoji="1" lang="mr-IN" altLang="zh-CN" sz="700" b="1" dirty="0">
                  <a:solidFill>
                    <a:srgbClr val="FFFFFF"/>
                  </a:solidFill>
                  <a:ea typeface="Arial" charset="0"/>
                  <a:cs typeface="Arial" charset="0"/>
                </a:endParaRPr>
              </a:p>
            </p:txBody>
          </p:sp>
          <p:sp>
            <p:nvSpPr>
              <p:cNvPr id="29" name="矩形 13">
                <a:extLst>
                  <a:ext uri="{FF2B5EF4-FFF2-40B4-BE49-F238E27FC236}">
                    <a16:creationId xmlns:a16="http://schemas.microsoft.com/office/drawing/2014/main" id="{138A39A8-BB4E-CD4E-9201-F1785C874F92}"/>
                  </a:ext>
                </a:extLst>
              </p:cNvPr>
              <p:cNvSpPr/>
              <p:nvPr userDrawn="1"/>
            </p:nvSpPr>
            <p:spPr>
              <a:xfrm>
                <a:off x="12315640" y="3259312"/>
                <a:ext cx="885201" cy="462672"/>
              </a:xfrm>
              <a:prstGeom prst="rect">
                <a:avLst/>
              </a:prstGeom>
              <a:solidFill>
                <a:srgbClr val="78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120</a:t>
                </a:r>
                <a:r>
                  <a:rPr kumimoji="1" lang="mr-IN" altLang="zh-CN" sz="700" b="1" dirty="0">
                    <a:solidFill>
                      <a:srgbClr val="FFFFFF"/>
                    </a:solidFill>
                    <a:ea typeface="Arial" charset="0"/>
                    <a:cs typeface="Arial" charset="0"/>
                  </a:rPr>
                  <a:t>/</a:t>
                </a:r>
                <a:r>
                  <a:rPr kumimoji="1" lang="en-US" altLang="zh-CN" sz="700" b="1" dirty="0">
                    <a:solidFill>
                      <a:srgbClr val="FFFFFF"/>
                    </a:solidFill>
                    <a:ea typeface="Arial" charset="0"/>
                    <a:cs typeface="Arial" charset="0"/>
                  </a:rPr>
                  <a:t>0/15</a:t>
                </a:r>
                <a:endParaRPr kumimoji="1" lang="mr-IN" altLang="zh-CN" sz="700" b="1" dirty="0">
                  <a:solidFill>
                    <a:srgbClr val="FFFFFF"/>
                  </a:solidFill>
                  <a:ea typeface="Arial" charset="0"/>
                  <a:cs typeface="Arial" charset="0"/>
                </a:endParaRPr>
              </a:p>
            </p:txBody>
          </p:sp>
          <p:sp>
            <p:nvSpPr>
              <p:cNvPr id="30" name="文本框 15">
                <a:extLst>
                  <a:ext uri="{FF2B5EF4-FFF2-40B4-BE49-F238E27FC236}">
                    <a16:creationId xmlns:a16="http://schemas.microsoft.com/office/drawing/2014/main" id="{8F53C07A-1022-C740-8F8D-97538E174D38}"/>
                  </a:ext>
                </a:extLst>
              </p:cNvPr>
              <p:cNvSpPr txBox="1"/>
              <p:nvPr userDrawn="1"/>
            </p:nvSpPr>
            <p:spPr>
              <a:xfrm>
                <a:off x="12216278" y="3054642"/>
                <a:ext cx="569387" cy="180071"/>
              </a:xfrm>
              <a:prstGeom prst="rect">
                <a:avLst/>
              </a:prstGeom>
              <a:noFill/>
            </p:spPr>
            <p:txBody>
              <a:bodyPr wrap="square" lIns="0" tIns="0" rIns="0" bIns="0" rtlCol="0" anchor="b" anchorCtr="0">
                <a:spAutoFit/>
              </a:bodyPr>
              <a:lstStyle/>
              <a:p>
                <a:pPr algn="ctr"/>
                <a:r>
                  <a:rPr kumimoji="1" lang="zh-CN" altLang="en-US" sz="1000" dirty="0">
                    <a:solidFill>
                      <a:srgbClr val="1D1D1A"/>
                    </a:solidFill>
                    <a:latin typeface="Microsoft YaHei" panose="020B0503020204020204" pitchFamily="34" charset="-122"/>
                  </a:rPr>
                  <a:t>辅助色</a:t>
                </a:r>
              </a:p>
            </p:txBody>
          </p:sp>
          <p:sp>
            <p:nvSpPr>
              <p:cNvPr id="31" name="矩形 16">
                <a:extLst>
                  <a:ext uri="{FF2B5EF4-FFF2-40B4-BE49-F238E27FC236}">
                    <a16:creationId xmlns:a16="http://schemas.microsoft.com/office/drawing/2014/main" id="{306A7598-C00D-994F-82DA-B39F3C2E0AAD}"/>
                  </a:ext>
                </a:extLst>
              </p:cNvPr>
              <p:cNvSpPr/>
              <p:nvPr userDrawn="1"/>
            </p:nvSpPr>
            <p:spPr>
              <a:xfrm>
                <a:off x="12315640" y="4836793"/>
                <a:ext cx="885201" cy="462672"/>
              </a:xfrm>
              <a:prstGeom prst="rect">
                <a:avLst/>
              </a:prstGeom>
              <a:solidFill>
                <a:srgbClr val="F8B5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248</a:t>
                </a:r>
                <a:r>
                  <a:rPr kumimoji="1" lang="mr-IN" altLang="zh-CN" sz="700" b="1" dirty="0">
                    <a:solidFill>
                      <a:srgbClr val="FFFFFF"/>
                    </a:solidFill>
                    <a:ea typeface="Arial" charset="0"/>
                    <a:cs typeface="Arial" charset="0"/>
                  </a:rPr>
                  <a:t>/</a:t>
                </a:r>
                <a:r>
                  <a:rPr kumimoji="1" lang="en-US" altLang="zh-CN" sz="700" b="1" dirty="0">
                    <a:solidFill>
                      <a:srgbClr val="FFFFFF"/>
                    </a:solidFill>
                    <a:ea typeface="Arial" charset="0"/>
                    <a:cs typeface="Arial" charset="0"/>
                  </a:rPr>
                  <a:t>181/60</a:t>
                </a:r>
                <a:endParaRPr kumimoji="1" lang="mr-IN" altLang="zh-CN" sz="700" b="1" dirty="0">
                  <a:solidFill>
                    <a:srgbClr val="FFFFFF"/>
                  </a:solidFill>
                  <a:ea typeface="Arial" charset="0"/>
                  <a:cs typeface="Arial" charset="0"/>
                </a:endParaRPr>
              </a:p>
            </p:txBody>
          </p:sp>
          <p:sp>
            <p:nvSpPr>
              <p:cNvPr id="32" name="矩形 17">
                <a:extLst>
                  <a:ext uri="{FF2B5EF4-FFF2-40B4-BE49-F238E27FC236}">
                    <a16:creationId xmlns:a16="http://schemas.microsoft.com/office/drawing/2014/main" id="{C1423292-FF2F-A74C-943E-1C3C47534098}"/>
                  </a:ext>
                </a:extLst>
              </p:cNvPr>
              <p:cNvSpPr/>
              <p:nvPr userDrawn="1"/>
            </p:nvSpPr>
            <p:spPr>
              <a:xfrm>
                <a:off x="12315640" y="4319278"/>
                <a:ext cx="885201" cy="462672"/>
              </a:xfrm>
              <a:prstGeom prst="rect">
                <a:avLst/>
              </a:prstGeom>
              <a:solidFill>
                <a:srgbClr val="EB5C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235</a:t>
                </a:r>
                <a:r>
                  <a:rPr kumimoji="1" lang="mr-IN" altLang="zh-CN" sz="700" b="1" dirty="0">
                    <a:solidFill>
                      <a:srgbClr val="FFFFFF"/>
                    </a:solidFill>
                    <a:ea typeface="Arial" charset="0"/>
                    <a:cs typeface="Arial" charset="0"/>
                  </a:rPr>
                  <a:t>/</a:t>
                </a:r>
                <a:r>
                  <a:rPr kumimoji="1" lang="en-US" altLang="zh-CN" sz="700" b="1" dirty="0">
                    <a:solidFill>
                      <a:srgbClr val="FFFFFF"/>
                    </a:solidFill>
                    <a:ea typeface="Arial" charset="0"/>
                    <a:cs typeface="Arial" charset="0"/>
                  </a:rPr>
                  <a:t>92/1</a:t>
                </a:r>
                <a:endParaRPr kumimoji="1" lang="mr-IN" altLang="zh-CN" sz="700" b="1" dirty="0">
                  <a:solidFill>
                    <a:srgbClr val="FFFFFF"/>
                  </a:solidFill>
                  <a:ea typeface="Arial" charset="0"/>
                  <a:cs typeface="Arial" charset="0"/>
                </a:endParaRPr>
              </a:p>
            </p:txBody>
          </p:sp>
          <p:sp>
            <p:nvSpPr>
              <p:cNvPr id="33" name="矩形 18">
                <a:extLst>
                  <a:ext uri="{FF2B5EF4-FFF2-40B4-BE49-F238E27FC236}">
                    <a16:creationId xmlns:a16="http://schemas.microsoft.com/office/drawing/2014/main" id="{2A29AF15-F5C4-A842-A63B-5DBA549CB92F}"/>
                  </a:ext>
                </a:extLst>
              </p:cNvPr>
              <p:cNvSpPr/>
              <p:nvPr userDrawn="1"/>
            </p:nvSpPr>
            <p:spPr>
              <a:xfrm>
                <a:off x="12315636" y="5880294"/>
                <a:ext cx="911019" cy="462672"/>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137/137/137</a:t>
                </a:r>
                <a:endParaRPr kumimoji="1" lang="mr-IN" altLang="zh-CN" sz="700" b="1" dirty="0">
                  <a:solidFill>
                    <a:srgbClr val="FFFFFF"/>
                  </a:solidFill>
                  <a:ea typeface="Arial" charset="0"/>
                  <a:cs typeface="Arial" charset="0"/>
                </a:endParaRPr>
              </a:p>
            </p:txBody>
          </p:sp>
          <p:sp>
            <p:nvSpPr>
              <p:cNvPr id="34" name="矩形 19">
                <a:extLst>
                  <a:ext uri="{FF2B5EF4-FFF2-40B4-BE49-F238E27FC236}">
                    <a16:creationId xmlns:a16="http://schemas.microsoft.com/office/drawing/2014/main" id="{E9EA970A-4D36-BC41-B8BE-40DF553320E7}"/>
                  </a:ext>
                </a:extLst>
              </p:cNvPr>
              <p:cNvSpPr/>
              <p:nvPr userDrawn="1"/>
            </p:nvSpPr>
            <p:spPr>
              <a:xfrm>
                <a:off x="12315636" y="5362779"/>
                <a:ext cx="911019" cy="462672"/>
              </a:xfrm>
              <a:prstGeom prst="rect">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35/24/21</a:t>
                </a:r>
                <a:endParaRPr kumimoji="1" lang="mr-IN" altLang="zh-CN" sz="700" b="1" dirty="0">
                  <a:solidFill>
                    <a:srgbClr val="FFFFFF"/>
                  </a:solidFill>
                  <a:ea typeface="Arial" charset="0"/>
                  <a:cs typeface="Arial" charset="0"/>
                </a:endParaRPr>
              </a:p>
            </p:txBody>
          </p:sp>
          <p:sp>
            <p:nvSpPr>
              <p:cNvPr id="35" name="矩形 22">
                <a:extLst>
                  <a:ext uri="{FF2B5EF4-FFF2-40B4-BE49-F238E27FC236}">
                    <a16:creationId xmlns:a16="http://schemas.microsoft.com/office/drawing/2014/main" id="{14EE21FB-1D92-0241-ABA5-5E9A6AEE0DC8}"/>
                  </a:ext>
                </a:extLst>
              </p:cNvPr>
              <p:cNvSpPr/>
              <p:nvPr userDrawn="1"/>
            </p:nvSpPr>
            <p:spPr>
              <a:xfrm>
                <a:off x="12315636" y="6403948"/>
                <a:ext cx="911019" cy="46267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666666"/>
                    </a:solidFill>
                    <a:ea typeface="Arial" charset="0"/>
                    <a:cs typeface="Arial" charset="0"/>
                  </a:rPr>
                  <a:t>RGB</a:t>
                </a:r>
                <a:r>
                  <a:rPr kumimoji="1" lang="en-US" altLang="zh-CN" sz="700" b="1" dirty="0">
                    <a:solidFill>
                      <a:srgbClr val="666666"/>
                    </a:solidFill>
                    <a:ea typeface="Arial" charset="0"/>
                    <a:cs typeface="Arial" charset="0"/>
                  </a:rPr>
                  <a:t> 221</a:t>
                </a:r>
                <a:r>
                  <a:rPr kumimoji="1" lang="mr-IN" altLang="zh-CN" sz="700" b="1" dirty="0">
                    <a:solidFill>
                      <a:srgbClr val="666666"/>
                    </a:solidFill>
                    <a:ea typeface="Arial" charset="0"/>
                    <a:cs typeface="Arial" charset="0"/>
                  </a:rPr>
                  <a:t>/</a:t>
                </a:r>
                <a:r>
                  <a:rPr kumimoji="1" lang="en-US" altLang="zh-CN" sz="700" b="1" dirty="0">
                    <a:solidFill>
                      <a:srgbClr val="666666"/>
                    </a:solidFill>
                    <a:ea typeface="Arial" charset="0"/>
                    <a:cs typeface="Arial" charset="0"/>
                  </a:rPr>
                  <a:t>221/221</a:t>
                </a:r>
                <a:endParaRPr kumimoji="1" lang="mr-IN" altLang="zh-CN" sz="700" b="1" dirty="0">
                  <a:solidFill>
                    <a:srgbClr val="666666"/>
                  </a:solidFill>
                  <a:ea typeface="Arial" charset="0"/>
                  <a:cs typeface="Arial" charset="0"/>
                </a:endParaRPr>
              </a:p>
            </p:txBody>
          </p:sp>
          <p:sp>
            <p:nvSpPr>
              <p:cNvPr id="36" name="矩形 12">
                <a:extLst>
                  <a:ext uri="{FF2B5EF4-FFF2-40B4-BE49-F238E27FC236}">
                    <a16:creationId xmlns:a16="http://schemas.microsoft.com/office/drawing/2014/main" id="{883734A3-2645-434A-9DCC-1416B6C687CC}"/>
                  </a:ext>
                </a:extLst>
              </p:cNvPr>
              <p:cNvSpPr/>
              <p:nvPr userDrawn="1"/>
            </p:nvSpPr>
            <p:spPr>
              <a:xfrm>
                <a:off x="13288175" y="3785971"/>
                <a:ext cx="885201" cy="462672"/>
              </a:xfrm>
              <a:prstGeom prst="rect">
                <a:avLst/>
              </a:prstGeom>
              <a:solidFill>
                <a:srgbClr val="E98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233</a:t>
                </a:r>
                <a:r>
                  <a:rPr kumimoji="1" lang="mr-IN" altLang="zh-CN" sz="700" b="1" dirty="0">
                    <a:solidFill>
                      <a:srgbClr val="FFFFFF"/>
                    </a:solidFill>
                    <a:ea typeface="Arial" charset="0"/>
                    <a:cs typeface="Arial" charset="0"/>
                  </a:rPr>
                  <a:t>/</a:t>
                </a:r>
                <a:r>
                  <a:rPr kumimoji="1" lang="en-US" altLang="zh-CN" sz="700" b="1" dirty="0">
                    <a:solidFill>
                      <a:srgbClr val="FFFFFF"/>
                    </a:solidFill>
                    <a:ea typeface="Arial" charset="0"/>
                    <a:cs typeface="Arial" charset="0"/>
                  </a:rPr>
                  <a:t>140/128</a:t>
                </a:r>
                <a:endParaRPr kumimoji="1" lang="mr-IN" altLang="zh-CN" sz="700" b="1" dirty="0">
                  <a:solidFill>
                    <a:srgbClr val="FFFFFF"/>
                  </a:solidFill>
                  <a:ea typeface="Arial" charset="0"/>
                  <a:cs typeface="Arial" charset="0"/>
                </a:endParaRPr>
              </a:p>
            </p:txBody>
          </p:sp>
          <p:sp>
            <p:nvSpPr>
              <p:cNvPr id="37" name="矩形 13">
                <a:extLst>
                  <a:ext uri="{FF2B5EF4-FFF2-40B4-BE49-F238E27FC236}">
                    <a16:creationId xmlns:a16="http://schemas.microsoft.com/office/drawing/2014/main" id="{1FF13552-FB3D-134A-A80A-6CFB35DFE1A1}"/>
                  </a:ext>
                </a:extLst>
              </p:cNvPr>
              <p:cNvSpPr/>
              <p:nvPr userDrawn="1"/>
            </p:nvSpPr>
            <p:spPr>
              <a:xfrm>
                <a:off x="13288175" y="3259312"/>
                <a:ext cx="885201" cy="462672"/>
              </a:xfrm>
              <a:prstGeom prst="rect">
                <a:avLst/>
              </a:prstGeom>
              <a:solidFill>
                <a:srgbClr val="A72126"/>
              </a:solidFill>
              <a:ln>
                <a:solidFill>
                  <a:srgbClr val="9F000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159</a:t>
                </a:r>
                <a:r>
                  <a:rPr kumimoji="1" lang="mr-IN" altLang="zh-CN" sz="700" b="1" dirty="0">
                    <a:solidFill>
                      <a:srgbClr val="FFFFFF"/>
                    </a:solidFill>
                    <a:ea typeface="Arial" charset="0"/>
                    <a:cs typeface="Arial" charset="0"/>
                  </a:rPr>
                  <a:t>/</a:t>
                </a:r>
                <a:r>
                  <a:rPr kumimoji="1" lang="en-US" altLang="zh-CN" sz="700" b="1" dirty="0">
                    <a:solidFill>
                      <a:srgbClr val="FFFFFF"/>
                    </a:solidFill>
                    <a:ea typeface="Arial" charset="0"/>
                    <a:cs typeface="Arial" charset="0"/>
                  </a:rPr>
                  <a:t>0/1</a:t>
                </a:r>
                <a:endParaRPr kumimoji="1" lang="mr-IN" altLang="zh-CN" sz="700" b="1" dirty="0">
                  <a:solidFill>
                    <a:srgbClr val="FFFFFF"/>
                  </a:solidFill>
                  <a:ea typeface="Arial" charset="0"/>
                  <a:cs typeface="Arial" charset="0"/>
                </a:endParaRPr>
              </a:p>
            </p:txBody>
          </p:sp>
          <p:sp>
            <p:nvSpPr>
              <p:cNvPr id="38" name="矩形 16">
                <a:extLst>
                  <a:ext uri="{FF2B5EF4-FFF2-40B4-BE49-F238E27FC236}">
                    <a16:creationId xmlns:a16="http://schemas.microsoft.com/office/drawing/2014/main" id="{0A96471B-CB12-1443-B01F-C14C9112C149}"/>
                  </a:ext>
                </a:extLst>
              </p:cNvPr>
              <p:cNvSpPr/>
              <p:nvPr userDrawn="1"/>
            </p:nvSpPr>
            <p:spPr>
              <a:xfrm>
                <a:off x="13288175" y="4836793"/>
                <a:ext cx="885201" cy="462672"/>
              </a:xfrm>
              <a:prstGeom prst="rect">
                <a:avLst/>
              </a:prstGeom>
              <a:solidFill>
                <a:srgbClr val="F5DC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666666"/>
                    </a:solidFill>
                    <a:ea typeface="Arial" charset="0"/>
                    <a:cs typeface="Arial" charset="0"/>
                  </a:rPr>
                  <a:t>RGB</a:t>
                </a:r>
                <a:r>
                  <a:rPr kumimoji="1" lang="en-US" altLang="zh-CN" sz="700" b="1" dirty="0">
                    <a:solidFill>
                      <a:srgbClr val="666666"/>
                    </a:solidFill>
                    <a:ea typeface="Arial" charset="0"/>
                    <a:cs typeface="Arial" charset="0"/>
                  </a:rPr>
                  <a:t> 245</a:t>
                </a:r>
                <a:r>
                  <a:rPr kumimoji="1" lang="mr-IN" altLang="zh-CN" sz="700" b="1" dirty="0">
                    <a:solidFill>
                      <a:srgbClr val="666666"/>
                    </a:solidFill>
                    <a:ea typeface="Arial" charset="0"/>
                    <a:cs typeface="Arial" charset="0"/>
                  </a:rPr>
                  <a:t>/</a:t>
                </a:r>
                <a:r>
                  <a:rPr kumimoji="1" lang="en-US" altLang="zh-CN" sz="700" b="1" dirty="0">
                    <a:solidFill>
                      <a:srgbClr val="666666"/>
                    </a:solidFill>
                    <a:ea typeface="Arial" charset="0"/>
                    <a:cs typeface="Arial" charset="0"/>
                  </a:rPr>
                  <a:t>220/87</a:t>
                </a:r>
                <a:endParaRPr kumimoji="1" lang="mr-IN" altLang="zh-CN" sz="700" b="1" dirty="0">
                  <a:solidFill>
                    <a:srgbClr val="666666"/>
                  </a:solidFill>
                  <a:ea typeface="Arial" charset="0"/>
                  <a:cs typeface="Arial" charset="0"/>
                </a:endParaRPr>
              </a:p>
            </p:txBody>
          </p:sp>
          <p:sp>
            <p:nvSpPr>
              <p:cNvPr id="39" name="矩形 17">
                <a:extLst>
                  <a:ext uri="{FF2B5EF4-FFF2-40B4-BE49-F238E27FC236}">
                    <a16:creationId xmlns:a16="http://schemas.microsoft.com/office/drawing/2014/main" id="{61890D59-CF8B-1449-A836-3A304EC9A907}"/>
                  </a:ext>
                </a:extLst>
              </p:cNvPr>
              <p:cNvSpPr/>
              <p:nvPr userDrawn="1"/>
            </p:nvSpPr>
            <p:spPr>
              <a:xfrm>
                <a:off x="13288175" y="4319278"/>
                <a:ext cx="885201" cy="462672"/>
              </a:xfrm>
              <a:prstGeom prst="rect">
                <a:avLst/>
              </a:prstGeom>
              <a:solidFill>
                <a:srgbClr val="F08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240</a:t>
                </a:r>
                <a:r>
                  <a:rPr kumimoji="1" lang="mr-IN" altLang="zh-CN" sz="700" b="1" dirty="0">
                    <a:solidFill>
                      <a:srgbClr val="FFFFFF"/>
                    </a:solidFill>
                    <a:ea typeface="Arial" charset="0"/>
                    <a:cs typeface="Arial" charset="0"/>
                  </a:rPr>
                  <a:t>/</a:t>
                </a:r>
                <a:r>
                  <a:rPr kumimoji="1" lang="en-US" altLang="zh-CN" sz="700" b="1" dirty="0">
                    <a:solidFill>
                      <a:srgbClr val="FFFFFF"/>
                    </a:solidFill>
                    <a:ea typeface="Arial" charset="0"/>
                    <a:cs typeface="Arial" charset="0"/>
                  </a:rPr>
                  <a:t>133/0</a:t>
                </a:r>
                <a:endParaRPr kumimoji="1" lang="mr-IN" altLang="zh-CN" sz="700" b="1" dirty="0">
                  <a:solidFill>
                    <a:srgbClr val="FFFFFF"/>
                  </a:solidFill>
                  <a:ea typeface="Arial" charset="0"/>
                  <a:cs typeface="Arial" charset="0"/>
                </a:endParaRPr>
              </a:p>
            </p:txBody>
          </p:sp>
          <p:sp>
            <p:nvSpPr>
              <p:cNvPr id="40" name="矩形 18">
                <a:extLst>
                  <a:ext uri="{FF2B5EF4-FFF2-40B4-BE49-F238E27FC236}">
                    <a16:creationId xmlns:a16="http://schemas.microsoft.com/office/drawing/2014/main" id="{0466A1E1-E7C7-FD49-9880-9E44BED19FF5}"/>
                  </a:ext>
                </a:extLst>
              </p:cNvPr>
              <p:cNvSpPr/>
              <p:nvPr userDrawn="1"/>
            </p:nvSpPr>
            <p:spPr>
              <a:xfrm>
                <a:off x="13288171" y="5880294"/>
                <a:ext cx="911019" cy="46267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181</a:t>
                </a:r>
                <a:r>
                  <a:rPr kumimoji="1" lang="mr-IN" altLang="zh-CN" sz="700" b="1" dirty="0">
                    <a:solidFill>
                      <a:srgbClr val="FFFFFF"/>
                    </a:solidFill>
                    <a:ea typeface="Arial" charset="0"/>
                    <a:cs typeface="Arial" charset="0"/>
                  </a:rPr>
                  <a:t>/</a:t>
                </a:r>
                <a:r>
                  <a:rPr kumimoji="1" lang="en-US" altLang="zh-CN" sz="700" b="1" dirty="0">
                    <a:solidFill>
                      <a:srgbClr val="FFFFFF"/>
                    </a:solidFill>
                    <a:ea typeface="Arial" charset="0"/>
                    <a:cs typeface="Arial" charset="0"/>
                  </a:rPr>
                  <a:t>181/181</a:t>
                </a:r>
                <a:endParaRPr kumimoji="1" lang="mr-IN" altLang="zh-CN" sz="700" b="1" dirty="0">
                  <a:solidFill>
                    <a:srgbClr val="FFFFFF"/>
                  </a:solidFill>
                  <a:ea typeface="Arial" charset="0"/>
                  <a:cs typeface="Arial" charset="0"/>
                </a:endParaRPr>
              </a:p>
            </p:txBody>
          </p:sp>
          <p:sp>
            <p:nvSpPr>
              <p:cNvPr id="42" name="矩形 19">
                <a:extLst>
                  <a:ext uri="{FF2B5EF4-FFF2-40B4-BE49-F238E27FC236}">
                    <a16:creationId xmlns:a16="http://schemas.microsoft.com/office/drawing/2014/main" id="{B21AD6AC-1275-0142-A9EA-D77B26CB40EF}"/>
                  </a:ext>
                </a:extLst>
              </p:cNvPr>
              <p:cNvSpPr/>
              <p:nvPr userDrawn="1"/>
            </p:nvSpPr>
            <p:spPr>
              <a:xfrm>
                <a:off x="13288171" y="5362779"/>
                <a:ext cx="911019" cy="462672"/>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FFFFFF"/>
                    </a:solidFill>
                    <a:ea typeface="Arial" charset="0"/>
                    <a:cs typeface="Arial" charset="0"/>
                  </a:rPr>
                  <a:t>RGB</a:t>
                </a:r>
                <a:r>
                  <a:rPr kumimoji="1" lang="en-US" altLang="zh-CN" sz="700" b="1" dirty="0">
                    <a:solidFill>
                      <a:srgbClr val="FFFFFF"/>
                    </a:solidFill>
                    <a:ea typeface="Arial" charset="0"/>
                    <a:cs typeface="Arial" charset="0"/>
                  </a:rPr>
                  <a:t> 89</a:t>
                </a:r>
                <a:r>
                  <a:rPr kumimoji="1" lang="mr-IN" altLang="zh-CN" sz="700" b="1" dirty="0">
                    <a:solidFill>
                      <a:srgbClr val="FFFFFF"/>
                    </a:solidFill>
                    <a:ea typeface="Arial" charset="0"/>
                    <a:cs typeface="Arial" charset="0"/>
                  </a:rPr>
                  <a:t>/</a:t>
                </a:r>
                <a:r>
                  <a:rPr kumimoji="1" lang="en-US" altLang="zh-CN" sz="700" b="1" dirty="0">
                    <a:solidFill>
                      <a:srgbClr val="FFFFFF"/>
                    </a:solidFill>
                    <a:ea typeface="Arial" charset="0"/>
                    <a:cs typeface="Arial" charset="0"/>
                  </a:rPr>
                  <a:t>87/87</a:t>
                </a:r>
                <a:endParaRPr kumimoji="1" lang="mr-IN" altLang="zh-CN" sz="700" b="1" dirty="0">
                  <a:solidFill>
                    <a:srgbClr val="FFFFFF"/>
                  </a:solidFill>
                  <a:ea typeface="Arial" charset="0"/>
                  <a:cs typeface="Arial" charset="0"/>
                </a:endParaRPr>
              </a:p>
            </p:txBody>
          </p:sp>
          <p:sp>
            <p:nvSpPr>
              <p:cNvPr id="43" name="矩形 22">
                <a:extLst>
                  <a:ext uri="{FF2B5EF4-FFF2-40B4-BE49-F238E27FC236}">
                    <a16:creationId xmlns:a16="http://schemas.microsoft.com/office/drawing/2014/main" id="{238BAC2A-AE09-A84D-875D-8472236D6610}"/>
                  </a:ext>
                </a:extLst>
              </p:cNvPr>
              <p:cNvSpPr/>
              <p:nvPr userDrawn="1"/>
            </p:nvSpPr>
            <p:spPr>
              <a:xfrm>
                <a:off x="13288171" y="6403948"/>
                <a:ext cx="911019" cy="462672"/>
              </a:xfrm>
              <a:prstGeom prst="rect">
                <a:avLst/>
              </a:prstGeom>
              <a:solidFill>
                <a:srgbClr val="FFFFFF"/>
              </a:solidFill>
              <a:ln w="63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mr-IN" altLang="zh-CN" sz="700" b="1" dirty="0">
                    <a:solidFill>
                      <a:srgbClr val="666666"/>
                    </a:solidFill>
                    <a:ea typeface="Arial" charset="0"/>
                    <a:cs typeface="Arial" charset="0"/>
                  </a:rPr>
                  <a:t>RGB</a:t>
                </a:r>
                <a:r>
                  <a:rPr kumimoji="1" lang="en-US" altLang="zh-CN" sz="700" b="1" dirty="0">
                    <a:solidFill>
                      <a:srgbClr val="666666"/>
                    </a:solidFill>
                    <a:ea typeface="Arial" charset="0"/>
                    <a:cs typeface="Arial" charset="0"/>
                  </a:rPr>
                  <a:t> 255</a:t>
                </a:r>
                <a:r>
                  <a:rPr kumimoji="1" lang="mr-IN" altLang="zh-CN" sz="700" b="1" dirty="0">
                    <a:solidFill>
                      <a:srgbClr val="666666"/>
                    </a:solidFill>
                    <a:ea typeface="Arial" charset="0"/>
                    <a:cs typeface="Arial" charset="0"/>
                  </a:rPr>
                  <a:t>/</a:t>
                </a:r>
                <a:r>
                  <a:rPr kumimoji="1" lang="en-US" altLang="zh-CN" sz="700" b="1" dirty="0">
                    <a:solidFill>
                      <a:srgbClr val="666666"/>
                    </a:solidFill>
                    <a:ea typeface="Arial" charset="0"/>
                    <a:cs typeface="Arial" charset="0"/>
                  </a:rPr>
                  <a:t>255/255</a:t>
                </a:r>
                <a:endParaRPr kumimoji="1" lang="mr-IN" altLang="zh-CN" sz="700" b="1" dirty="0">
                  <a:solidFill>
                    <a:srgbClr val="666666"/>
                  </a:solidFill>
                  <a:ea typeface="Arial" charset="0"/>
                  <a:cs typeface="Arial" charset="0"/>
                </a:endParaRPr>
              </a:p>
            </p:txBody>
          </p:sp>
        </p:grpSp>
      </p:grpSp>
      <p:grpSp>
        <p:nvGrpSpPr>
          <p:cNvPr id="47" name="组合 46"/>
          <p:cNvGrpSpPr/>
          <p:nvPr userDrawn="1"/>
        </p:nvGrpSpPr>
        <p:grpSpPr>
          <a:xfrm>
            <a:off x="10176678" y="6323794"/>
            <a:ext cx="1287982" cy="282932"/>
            <a:chOff x="9206684" y="5976168"/>
            <a:chExt cx="2258389" cy="482533"/>
          </a:xfrm>
        </p:grpSpPr>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6684" y="5976168"/>
              <a:ext cx="2258389" cy="482533"/>
            </a:xfrm>
            <a:prstGeom prst="rect">
              <a:avLst/>
            </a:prstGeom>
          </p:spPr>
        </p:pic>
        <p:pic>
          <p:nvPicPr>
            <p:cNvPr id="49" name="图片 4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l="32090"/>
            <a:stretch/>
          </p:blipFill>
          <p:spPr>
            <a:xfrm>
              <a:off x="9931400" y="5976168"/>
              <a:ext cx="1533673" cy="482533"/>
            </a:xfrm>
            <a:prstGeom prst="rect">
              <a:avLst/>
            </a:prstGeom>
          </p:spPr>
        </p:pic>
      </p:grpSp>
      <p:pic>
        <p:nvPicPr>
          <p:cNvPr id="2050" name="Picture 2" descr="C:\Users\Meiling\Desktop\未标题-3-恢复的.jpg"/>
          <p:cNvPicPr>
            <a:picLocks noChangeAspect="1" noChangeArrowheads="1"/>
          </p:cNvPicPr>
          <p:nvPr userDrawn="1"/>
        </p:nvPicPr>
        <p: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brightnessContrast bright="-46000"/>
                    </a14:imgEffect>
                  </a14:imgLayer>
                </a14:imgProps>
              </a:ext>
              <a:ext uri="{28A0092B-C50C-407E-A947-70E740481C1C}">
                <a14:useLocalDpi xmlns:a14="http://schemas.microsoft.com/office/drawing/2010/main" val="0"/>
              </a:ext>
            </a:extLst>
          </a:blip>
          <a:srcRect/>
          <a:stretch>
            <a:fillRect/>
          </a:stretch>
        </p:blipFill>
        <p:spPr bwMode="auto">
          <a:xfrm>
            <a:off x="1587" y="0"/>
            <a:ext cx="121872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3717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25">
          <p15:clr>
            <a:srgbClr val="F26B43"/>
          </p15:clr>
        </p15:guide>
        <p15:guide id="5" orient="horz" pos="41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3242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332" y="1474269"/>
            <a:ext cx="3982676" cy="2816080"/>
          </a:xfrm>
          <a:prstGeom prst="rect">
            <a:avLst/>
          </a:prstGeom>
        </p:spPr>
        <p:txBody>
          <a:bodyPr vert="horz" lIns="91440" tIns="45720" rIns="91440" bIns="45720" rtlCol="0" anchor="t">
            <a:normAutofit/>
          </a:bodyPr>
          <a:lstStyle/>
          <a:p>
            <a:r>
              <a:rPr lang="en-US" dirty="0"/>
              <a:t>Click to edit Master title style</a:t>
            </a:r>
          </a:p>
        </p:txBody>
      </p:sp>
      <p:sp>
        <p:nvSpPr>
          <p:cNvPr id="5" name="Text Placeholder 1">
            <a:extLst>
              <a:ext uri="{FF2B5EF4-FFF2-40B4-BE49-F238E27FC236}">
                <a16:creationId xmlns:a16="http://schemas.microsoft.com/office/drawing/2014/main" id="{F8FC7CCD-75EB-9C44-BC7D-29679334A8CA}"/>
              </a:ext>
            </a:extLst>
          </p:cNvPr>
          <p:cNvSpPr txBox="1">
            <a:spLocks/>
          </p:cNvSpPr>
          <p:nvPr userDrawn="1"/>
        </p:nvSpPr>
        <p:spPr>
          <a:xfrm>
            <a:off x="7976241" y="2794960"/>
            <a:ext cx="3223909"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dirty="0">
                <a:latin typeface="Arial" panose="020B0604020202020204"/>
              </a:rPr>
              <a:t>Copyright©2022 Huawei Technologies Co., Ltd.</a:t>
            </a:r>
            <a:br>
              <a:rPr kumimoji="1" lang="en-US" altLang="zh-CN" sz="850" b="1" dirty="0">
                <a:latin typeface="Arial" panose="020B0604020202020204"/>
              </a:rPr>
            </a:br>
            <a:r>
              <a:rPr kumimoji="1" lang="en-US" altLang="zh-CN" sz="850" b="1" dirty="0">
                <a:latin typeface="Arial" panose="020B0604020202020204"/>
              </a:rPr>
              <a:t>All Rights Reserved.</a:t>
            </a:r>
            <a:br>
              <a:rPr kumimoji="1" lang="en-US" altLang="zh-CN" sz="779" dirty="0">
                <a:latin typeface="Arial" panose="020B0604020202020204"/>
              </a:rPr>
            </a:br>
            <a:br>
              <a:rPr kumimoji="1" lang="en-US" altLang="zh-CN" sz="779" dirty="0">
                <a:latin typeface="Arial" panose="020B0604020202020204"/>
              </a:rPr>
            </a:br>
            <a:r>
              <a:rPr kumimoji="1" lang="en-US" altLang="zh-CN" sz="850" dirty="0">
                <a:latin typeface="Arial" panose="020B0604020202020204"/>
                <a:cs typeface="Arial" panose="020B0604020202020204" pitchFamily="34" charset="0"/>
              </a:rPr>
              <a:t>The information in this document may contain predictive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statements including, without limitation, statements regarding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the future financial and operating results, future product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portfolio, new technology, etc. There are a number of factors that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could cause actual results and developments to differ materially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from those expressed or implied in the predictive statements.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Therefore, such information is provided for reference purpose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only and constitutes neither an offer nor an acceptance. Huawei </a:t>
            </a:r>
            <a:br>
              <a:rPr kumimoji="1" lang="en-US" altLang="zh-CN" sz="850" dirty="0">
                <a:latin typeface="Arial" panose="020B0604020202020204"/>
                <a:cs typeface="Arial" panose="020B0604020202020204" pitchFamily="34" charset="0"/>
              </a:rPr>
            </a:br>
            <a:r>
              <a:rPr kumimoji="1" lang="en-US" altLang="zh-CN" sz="850" dirty="0">
                <a:latin typeface="Arial" panose="020B0604020202020204"/>
                <a:cs typeface="Arial" panose="020B0604020202020204" pitchFamily="34" charset="0"/>
              </a:rPr>
              <a:t>may change the information at any time without notice. </a:t>
            </a:r>
          </a:p>
          <a:p>
            <a:pPr>
              <a:lnSpc>
                <a:spcPts val="1065"/>
              </a:lnSpc>
            </a:pPr>
            <a:endParaRPr kumimoji="1" lang="zh-CN" altLang="en-US" sz="779" dirty="0">
              <a:latin typeface="Arial" panose="020B0604020202020204"/>
            </a:endParaRPr>
          </a:p>
        </p:txBody>
      </p:sp>
      <p:sp>
        <p:nvSpPr>
          <p:cNvPr id="6" name="Subtitle 6">
            <a:extLst>
              <a:ext uri="{FF2B5EF4-FFF2-40B4-BE49-F238E27FC236}">
                <a16:creationId xmlns:a16="http://schemas.microsoft.com/office/drawing/2014/main" id="{12B8F806-ABD5-064C-8793-5E22C72554FD}"/>
              </a:ext>
            </a:extLst>
          </p:cNvPr>
          <p:cNvSpPr txBox="1">
            <a:spLocks/>
          </p:cNvSpPr>
          <p:nvPr userDrawn="1"/>
        </p:nvSpPr>
        <p:spPr>
          <a:xfrm>
            <a:off x="7984157" y="1631849"/>
            <a:ext cx="3476343"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0"/>
              </a:lnSpc>
              <a:spcBef>
                <a:spcPts val="0"/>
              </a:spcBef>
            </a:pPr>
            <a:r>
              <a:rPr kumimoji="1" lang="zh-CN" altLang="en-US" sz="1299" dirty="0">
                <a:latin typeface="Microsoft YaHei" charset="-122"/>
                <a:ea typeface="Microsoft YaHei" charset="-122"/>
                <a:cs typeface="Microsoft YaHei" charset="-122"/>
              </a:rPr>
              <a:t>把数字世界带入每个人、每个家庭、</a:t>
            </a:r>
            <a:br>
              <a:rPr kumimoji="1" lang="en-US" altLang="zh-CN" sz="1299" dirty="0">
                <a:latin typeface="Microsoft YaHei" charset="-122"/>
                <a:ea typeface="Microsoft YaHei" charset="-122"/>
                <a:cs typeface="Microsoft YaHei" charset="-122"/>
              </a:rPr>
            </a:br>
            <a:r>
              <a:rPr kumimoji="1" lang="zh-CN" altLang="en-US" sz="1299" dirty="0">
                <a:latin typeface="Microsoft YaHei" charset="-122"/>
                <a:ea typeface="Microsoft YaHei" charset="-122"/>
                <a:cs typeface="Microsoft YaHei" charset="-122"/>
              </a:rPr>
              <a:t>每个组织，构建万物互联的智能世界。</a:t>
            </a:r>
          </a:p>
        </p:txBody>
      </p:sp>
      <p:sp>
        <p:nvSpPr>
          <p:cNvPr id="7" name="Subtitle 6">
            <a:extLst>
              <a:ext uri="{FF2B5EF4-FFF2-40B4-BE49-F238E27FC236}">
                <a16:creationId xmlns:a16="http://schemas.microsoft.com/office/drawing/2014/main" id="{F1235B6F-D691-2C40-93D4-EC5427ADDFB0}"/>
              </a:ext>
            </a:extLst>
          </p:cNvPr>
          <p:cNvSpPr txBox="1">
            <a:spLocks/>
          </p:cNvSpPr>
          <p:nvPr userDrawn="1"/>
        </p:nvSpPr>
        <p:spPr>
          <a:xfrm>
            <a:off x="7974557" y="2106124"/>
            <a:ext cx="348047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3"/>
              </a:lnSpc>
            </a:pPr>
            <a:r>
              <a:rPr kumimoji="1" lang="en-US" altLang="zh-CN" sz="1200" dirty="0">
                <a:solidFill>
                  <a:srgbClr val="FFFFFF"/>
                </a:solidFill>
                <a:latin typeface="Arial" panose="020B0604020202020204"/>
                <a:cs typeface="Arial" panose="020B0604020202020204" pitchFamily="34" charset="0"/>
              </a:rPr>
              <a:t>Bring digital to every person, home, and </a:t>
            </a:r>
            <a:br>
              <a:rPr kumimoji="1" lang="en-US" altLang="zh-CN" sz="1200" dirty="0">
                <a:solidFill>
                  <a:srgbClr val="FFFFFF"/>
                </a:solidFill>
                <a:latin typeface="Arial" panose="020B0604020202020204"/>
                <a:cs typeface="Arial" panose="020B0604020202020204" pitchFamily="34" charset="0"/>
              </a:rPr>
            </a:br>
            <a:r>
              <a:rPr kumimoji="1" lang="en-US" altLang="zh-CN" sz="1200" dirty="0">
                <a:solidFill>
                  <a:srgbClr val="FFFFFF"/>
                </a:solidFill>
                <a:latin typeface="Arial" panose="020B0604020202020204"/>
                <a:cs typeface="Arial" panose="020B0604020202020204" pitchFamily="34" charset="0"/>
              </a:rPr>
              <a:t>organization for a fully connected, </a:t>
            </a:r>
            <a:br>
              <a:rPr kumimoji="1" lang="en-US" altLang="zh-CN" sz="1200" dirty="0">
                <a:solidFill>
                  <a:srgbClr val="FFFFFF"/>
                </a:solidFill>
                <a:latin typeface="Arial" panose="020B0604020202020204"/>
                <a:cs typeface="Arial" panose="020B0604020202020204" pitchFamily="34" charset="0"/>
              </a:rPr>
            </a:br>
            <a:r>
              <a:rPr kumimoji="1" lang="en-US" altLang="zh-CN" sz="1200" dirty="0">
                <a:solidFill>
                  <a:srgbClr val="FFFFFF"/>
                </a:solidFill>
                <a:latin typeface="Arial" panose="020B0604020202020204"/>
                <a:cs typeface="Arial" panose="020B0604020202020204" pitchFamily="34" charset="0"/>
              </a:rPr>
              <a:t>intelligent world.</a:t>
            </a:r>
            <a:endParaRPr kumimoji="1" lang="zh-CN" altLang="en-US" sz="1200" dirty="0">
              <a:solidFill>
                <a:srgbClr val="FFFFFF"/>
              </a:solidFill>
              <a:latin typeface="Arial" panose="020B0604020202020204"/>
              <a:ea typeface="Microsoft YaHei" charset="-122"/>
              <a:cs typeface="Microsoft YaHei" charset="-122"/>
            </a:endParaRPr>
          </a:p>
        </p:txBody>
      </p:sp>
      <p:pic>
        <p:nvPicPr>
          <p:cNvPr id="9" name="Picture 7">
            <a:extLst>
              <a:ext uri="{FF2B5EF4-FFF2-40B4-BE49-F238E27FC236}">
                <a16:creationId xmlns:a16="http://schemas.microsoft.com/office/drawing/2014/main" id="{93D3F94F-4BD4-4140-9DEB-46FC3CF296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38" y="5251000"/>
            <a:ext cx="1876800" cy="402171"/>
          </a:xfrm>
          <a:prstGeom prst="rect">
            <a:avLst/>
          </a:prstGeom>
        </p:spPr>
      </p:pic>
    </p:spTree>
    <p:extLst>
      <p:ext uri="{BB962C8B-B14F-4D97-AF65-F5344CB8AC3E}">
        <p14:creationId xmlns:p14="http://schemas.microsoft.com/office/powerpoint/2010/main" val="3489359132"/>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1187323" rtl="0" eaLnBrk="1" latinLnBrk="0" hangingPunct="1">
        <a:lnSpc>
          <a:spcPct val="90000"/>
        </a:lnSpc>
        <a:spcBef>
          <a:spcPct val="0"/>
        </a:spcBef>
        <a:buNone/>
        <a:defRPr sz="4998" b="0" kern="1200">
          <a:solidFill>
            <a:schemeClr val="bg2"/>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58">
          <p15:clr>
            <a:srgbClr val="F26B43"/>
          </p15:clr>
        </p15:guide>
        <p15:guide id="4" pos="72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9/12/2022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422F4045-3700-4388-9111-D990B8AC9E96}"/>
              </a:ext>
            </a:extLst>
          </p:cNvPr>
          <p:cNvSpPr/>
          <p:nvPr userDrawn="1"/>
        </p:nvSpPr>
        <p:spPr>
          <a:xfrm>
            <a:off x="0" y="6248400"/>
            <a:ext cx="12192000" cy="609600"/>
          </a:xfrm>
          <a:prstGeom prst="rect">
            <a:avLst/>
          </a:prstGeom>
          <a:solidFill>
            <a:srgbClr val="23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9" name="Picture 9" descr="Graphical user interface, text&#10;&#10;Description automatically generated with medium confidence">
            <a:extLst>
              <a:ext uri="{FF2B5EF4-FFF2-40B4-BE49-F238E27FC236}">
                <a16:creationId xmlns:a16="http://schemas.microsoft.com/office/drawing/2014/main" id="{60C6C0B4-6936-458F-8266-35C07201E721}"/>
              </a:ext>
            </a:extLst>
          </p:cNvPr>
          <p:cNvPicPr>
            <a:picLocks noChangeAspect="1"/>
          </p:cNvPicPr>
          <p:nvPr userDrawn="1"/>
        </p:nvPicPr>
        <p:blipFill>
          <a:blip r:embed="rId25"/>
          <a:stretch>
            <a:fillRect/>
          </a:stretch>
        </p:blipFill>
        <p:spPr>
          <a:xfrm>
            <a:off x="8572500" y="6248400"/>
            <a:ext cx="3619500" cy="609600"/>
          </a:xfrm>
          <a:prstGeom prst="rect">
            <a:avLst/>
          </a:prstGeom>
        </p:spPr>
      </p:pic>
      <p:grpSp>
        <p:nvGrpSpPr>
          <p:cNvPr id="10" name="组合 9">
            <a:extLst>
              <a:ext uri="{FF2B5EF4-FFF2-40B4-BE49-F238E27FC236}">
                <a16:creationId xmlns:a16="http://schemas.microsoft.com/office/drawing/2014/main" id="{3CE20241-C0FF-4EB5-9515-42AF14BBAA50}"/>
              </a:ext>
            </a:extLst>
          </p:cNvPr>
          <p:cNvGrpSpPr/>
          <p:nvPr userDrawn="1"/>
        </p:nvGrpSpPr>
        <p:grpSpPr>
          <a:xfrm>
            <a:off x="11173749" y="45191"/>
            <a:ext cx="1018251" cy="721734"/>
            <a:chOff x="7421880" y="1689102"/>
            <a:chExt cx="2876204" cy="2240675"/>
          </a:xfrm>
        </p:grpSpPr>
        <p:pic>
          <p:nvPicPr>
            <p:cNvPr id="11" name="图片 10">
              <a:extLst>
                <a:ext uri="{FF2B5EF4-FFF2-40B4-BE49-F238E27FC236}">
                  <a16:creationId xmlns:a16="http://schemas.microsoft.com/office/drawing/2014/main" id="{376B79E3-3EBC-46CB-A3D9-175E382A9D45}"/>
                </a:ext>
              </a:extLst>
            </p:cNvPr>
            <p:cNvPicPr>
              <a:picLocks noChangeAspect="1"/>
            </p:cNvPicPr>
            <p:nvPr userDrawn="1"/>
          </p:nvPicPr>
          <p:blipFill rotWithShape="1">
            <a:blip r:embed="rId26"/>
            <a:srcRect t="10838" b="26176"/>
            <a:stretch/>
          </p:blipFill>
          <p:spPr>
            <a:xfrm>
              <a:off x="7421880" y="1689102"/>
              <a:ext cx="2876204" cy="1811570"/>
            </a:xfrm>
            <a:prstGeom prst="rect">
              <a:avLst/>
            </a:prstGeom>
          </p:spPr>
        </p:pic>
        <p:pic>
          <p:nvPicPr>
            <p:cNvPr id="12" name="图片 11">
              <a:extLst>
                <a:ext uri="{FF2B5EF4-FFF2-40B4-BE49-F238E27FC236}">
                  <a16:creationId xmlns:a16="http://schemas.microsoft.com/office/drawing/2014/main" id="{D906A076-8E0B-4E15-BBE2-B7A468EFAAC2}"/>
                </a:ext>
              </a:extLst>
            </p:cNvPr>
            <p:cNvPicPr>
              <a:picLocks noChangeAspect="1"/>
            </p:cNvPicPr>
            <p:nvPr userDrawn="1"/>
          </p:nvPicPr>
          <p:blipFill rotWithShape="1">
            <a:blip r:embed="rId27"/>
            <a:srcRect t="80655"/>
            <a:stretch/>
          </p:blipFill>
          <p:spPr>
            <a:xfrm>
              <a:off x="7775227" y="3500672"/>
              <a:ext cx="2169507" cy="429105"/>
            </a:xfrm>
            <a:prstGeom prst="rect">
              <a:avLst/>
            </a:prstGeom>
          </p:spPr>
        </p:pic>
      </p:grpSp>
    </p:spTree>
    <p:extLst>
      <p:ext uri="{BB962C8B-B14F-4D97-AF65-F5344CB8AC3E}">
        <p14:creationId xmlns:p14="http://schemas.microsoft.com/office/powerpoint/2010/main" val="28650181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Lst>
  <p:hf hdr="0" ftr="0" dt="0"/>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3CAA3507-2EBD-2441-981E-33CE79956BF0}"/>
              </a:ext>
            </a:extLst>
          </p:cNvPr>
          <p:cNvSpPr txBox="1"/>
          <p:nvPr userDrawn="1"/>
        </p:nvSpPr>
        <p:spPr>
          <a:xfrm>
            <a:off x="1076975" y="6358411"/>
            <a:ext cx="1462705" cy="242920"/>
          </a:xfrm>
          <a:prstGeom prst="rect">
            <a:avLst/>
          </a:prstGeom>
          <a:noFill/>
        </p:spPr>
        <p:txBody>
          <a:bodyPr wrap="square" rtlCol="0">
            <a:spAutoFit/>
          </a:bodyPr>
          <a:lstStyle/>
          <a:p>
            <a:pPr defTabSz="913655"/>
            <a:r>
              <a:rPr lang="en-US" sz="974" dirty="0">
                <a:solidFill>
                  <a:srgbClr val="1D1D1B"/>
                </a:solidFill>
                <a:latin typeface="Arial" panose="020B0604020202020204" pitchFamily="34" charset="0"/>
                <a:ea typeface="Microsoft YaHei" panose="020B0503020204020204" pitchFamily="34" charset="-122"/>
                <a:cs typeface="Arial" panose="020B0604020202020204" pitchFamily="34" charset="0"/>
              </a:rPr>
              <a:t>Huawei Confidential</a:t>
            </a:r>
          </a:p>
        </p:txBody>
      </p:sp>
      <p:sp>
        <p:nvSpPr>
          <p:cNvPr id="8" name="TextBox 3">
            <a:extLst>
              <a:ext uri="{FF2B5EF4-FFF2-40B4-BE49-F238E27FC236}">
                <a16:creationId xmlns:a16="http://schemas.microsoft.com/office/drawing/2014/main" id="{F76B10DE-4A17-5049-88A8-639F8C1B2FBA}"/>
              </a:ext>
            </a:extLst>
          </p:cNvPr>
          <p:cNvSpPr txBox="1"/>
          <p:nvPr userDrawn="1"/>
        </p:nvSpPr>
        <p:spPr>
          <a:xfrm>
            <a:off x="715827" y="6404289"/>
            <a:ext cx="499469" cy="150331"/>
          </a:xfrm>
          <a:prstGeom prst="rect">
            <a:avLst/>
          </a:prstGeom>
          <a:noFill/>
        </p:spPr>
        <p:txBody>
          <a:bodyPr wrap="square" lIns="0" tIns="0" rIns="0" bIns="0" rtlCol="0">
            <a:spAutoFit/>
          </a:bodyPr>
          <a:lstStyle/>
          <a:p>
            <a:pPr defTabSz="890048">
              <a:defRPr/>
            </a:pPr>
            <a:fld id="{C3837181-38C6-AD4F-B8BA-B444770388BB}" type="slidenum">
              <a:rPr lang="en-US" sz="974">
                <a:solidFill>
                  <a:srgbClr val="1D1D1B"/>
                </a:solidFill>
                <a:latin typeface="Arial" panose="020B0604020202020204" pitchFamily="34" charset="0"/>
                <a:ea typeface="Microsoft YaHei" panose="020B0503020204020204" pitchFamily="34" charset="-122"/>
                <a:cs typeface="Arial" panose="020B0604020202020204" pitchFamily="34" charset="0"/>
              </a:rPr>
              <a:pPr defTabSz="890048">
                <a:defRPr/>
              </a:pPr>
              <a:t>‹#›</a:t>
            </a:fld>
            <a:endParaRPr lang="en-US" sz="974" dirty="0">
              <a:solidFill>
                <a:srgbClr val="1D1D1B"/>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9" name="图片 8">
            <a:extLst>
              <a:ext uri="{FF2B5EF4-FFF2-40B4-BE49-F238E27FC236}">
                <a16:creationId xmlns:a16="http://schemas.microsoft.com/office/drawing/2014/main" id="{EDC29B9A-1517-EF40-925E-7DCA90AA3C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83317" y="6358411"/>
            <a:ext cx="1319418" cy="288000"/>
          </a:xfrm>
          <a:prstGeom prst="rect">
            <a:avLst/>
          </a:prstGeom>
        </p:spPr>
      </p:pic>
    </p:spTree>
    <p:extLst>
      <p:ext uri="{BB962C8B-B14F-4D97-AF65-F5344CB8AC3E}">
        <p14:creationId xmlns:p14="http://schemas.microsoft.com/office/powerpoint/2010/main" val="1882746385"/>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3841">
          <p15:clr>
            <a:srgbClr val="F26B43"/>
          </p15:clr>
        </p15:guide>
        <p15:guide id="3" pos="440">
          <p15:clr>
            <a:srgbClr val="F26B43"/>
          </p15:clr>
        </p15:guide>
        <p15:guide id="4" pos="7243">
          <p15:clr>
            <a:srgbClr val="F26B43"/>
          </p15:clr>
        </p15:guide>
        <p15:guide id="5" orient="horz" pos="3974">
          <p15:clr>
            <a:srgbClr val="F26B43"/>
          </p15:clr>
        </p15:guide>
        <p15:guide id="6"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10.xml"/><Relationship Id="rId7" Type="http://schemas.openxmlformats.org/officeDocument/2006/relationships/image" Target="../media/image4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xml"/><Relationship Id="rId11" Type="http://schemas.openxmlformats.org/officeDocument/2006/relationships/image" Target="../media/image49.png"/><Relationship Id="rId5" Type="http://schemas.openxmlformats.org/officeDocument/2006/relationships/tags" Target="../tags/tag12.xml"/><Relationship Id="rId10" Type="http://schemas.openxmlformats.org/officeDocument/2006/relationships/image" Target="../media/image48.png"/><Relationship Id="rId4" Type="http://schemas.openxmlformats.org/officeDocument/2006/relationships/tags" Target="../tags/tag11.xml"/><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tags" Target="../tags/tag3.xml"/><Relationship Id="rId7" Type="http://schemas.openxmlformats.org/officeDocument/2006/relationships/slideLayout" Target="../slideLayouts/slideLayout1.xml"/><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tags" Target="../tags/tag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8.png"/><Relationship Id="rId5" Type="http://schemas.openxmlformats.org/officeDocument/2006/relationships/tags" Target="../tags/tag5.xml"/><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tags" Target="../tags/tag4.xml"/><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4.wdp"/><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22BE54-4CE6-FBBA-E11F-E47567681A9A}"/>
              </a:ext>
            </a:extLst>
          </p:cNvPr>
          <p:cNvPicPr>
            <a:picLocks noChangeAspect="1"/>
          </p:cNvPicPr>
          <p:nvPr/>
        </p:nvPicPr>
        <p:blipFill>
          <a:blip r:embed="rId3"/>
          <a:stretch>
            <a:fillRect/>
          </a:stretch>
        </p:blipFill>
        <p:spPr>
          <a:xfrm>
            <a:off x="605789" y="1561967"/>
            <a:ext cx="5961435" cy="3509819"/>
          </a:xfrm>
          <a:prstGeom prst="rect">
            <a:avLst/>
          </a:prstGeom>
        </p:spPr>
      </p:pic>
      <p:sp>
        <p:nvSpPr>
          <p:cNvPr id="9" name="TextBox 4">
            <a:extLst>
              <a:ext uri="{FF2B5EF4-FFF2-40B4-BE49-F238E27FC236}">
                <a16:creationId xmlns:a16="http://schemas.microsoft.com/office/drawing/2014/main" id="{F1C54AC9-900D-4DD6-B018-2D8E8E688F4B}"/>
              </a:ext>
            </a:extLst>
          </p:cNvPr>
          <p:cNvSpPr txBox="1"/>
          <p:nvPr/>
        </p:nvSpPr>
        <p:spPr>
          <a:xfrm>
            <a:off x="6230565" y="2494482"/>
            <a:ext cx="5961435" cy="937949"/>
          </a:xfrm>
          <a:prstGeom prst="rect">
            <a:avLst/>
          </a:prstGeom>
          <a:noFill/>
        </p:spPr>
        <p:txBody>
          <a:bodyPr wrap="square" rtlCol="0">
            <a:spAutoFit/>
          </a:bodyPr>
          <a:lstStyle/>
          <a:p>
            <a:pPr>
              <a:lnSpc>
                <a:spcPct val="120000"/>
              </a:lnSpc>
            </a:pPr>
            <a:r>
              <a:rPr lang="en-US" sz="2400" b="1" dirty="0">
                <a:latin typeface="Arial" panose="020B0604020202020204" pitchFamily="34" charset="0"/>
                <a:cs typeface="Arial" panose="020B0604020202020204" pitchFamily="34" charset="0"/>
              </a:rPr>
              <a:t>Huawei C</a:t>
            </a:r>
            <a:r>
              <a:rPr lang="en-US" altLang="zh-CN" sz="2400" b="1" dirty="0">
                <a:latin typeface="Arial" panose="020B0604020202020204" pitchFamily="34" charset="0"/>
                <a:cs typeface="Arial" panose="020B0604020202020204" pitchFamily="34" charset="0"/>
              </a:rPr>
              <a:t>yber Security,</a:t>
            </a:r>
            <a:r>
              <a:rPr lang="zh-CN" altLang="en-US" sz="2400" b="1" dirty="0">
                <a:latin typeface="Arial" panose="020B0604020202020204" pitchFamily="34" charset="0"/>
                <a:cs typeface="Arial" panose="020B0604020202020204" pitchFamily="34" charset="0"/>
              </a:rPr>
              <a:t> </a:t>
            </a:r>
            <a:r>
              <a:rPr lang="en-US" altLang="zh-CN" sz="2400" b="1" dirty="0">
                <a:latin typeface="Arial" panose="020B0604020202020204" pitchFamily="34" charset="0"/>
                <a:cs typeface="Arial" panose="020B0604020202020204" pitchFamily="34" charset="0"/>
              </a:rPr>
              <a:t>Mitigating Security Risks in Digital Transformation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1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3C53FBA-9BFD-46E2-BC99-86CC8A86393D}"/>
              </a:ext>
            </a:extLst>
          </p:cNvPr>
          <p:cNvSpPr/>
          <p:nvPr/>
        </p:nvSpPr>
        <p:spPr>
          <a:xfrm>
            <a:off x="8175730" y="1197847"/>
            <a:ext cx="3209890" cy="5005551"/>
          </a:xfrm>
          <a:prstGeom prst="rect">
            <a:avLst/>
          </a:prstGeom>
          <a:gradFill flip="none" rotWithShape="1">
            <a:gsLst>
              <a:gs pos="100000">
                <a:srgbClr val="FFFFFF">
                  <a:alpha val="0"/>
                </a:srgbClr>
              </a:gs>
              <a:gs pos="62000">
                <a:srgbClr val="666666">
                  <a:alpha val="4000"/>
                </a:srgbClr>
              </a:gs>
              <a:gs pos="25000">
                <a:srgbClr val="666666">
                  <a:alpha val="6000"/>
                </a:srgbClr>
              </a:gs>
            </a:gsLst>
            <a:lin ang="2700000" scaled="1"/>
            <a:tileRect/>
          </a:gradFill>
          <a:ln w="6350" cap="flat" cmpd="sng" algn="ctr">
            <a:gradFill flip="none" rotWithShape="1">
              <a:gsLst>
                <a:gs pos="49000">
                  <a:srgbClr val="666666">
                    <a:alpha val="4000"/>
                  </a:srgbClr>
                </a:gs>
                <a:gs pos="100000">
                  <a:srgbClr val="666666">
                    <a:alpha val="30000"/>
                  </a:srgbClr>
                </a:gs>
                <a:gs pos="0">
                  <a:srgbClr val="666666">
                    <a:alpha val="30000"/>
                  </a:srgbClr>
                </a:gs>
              </a:gsLst>
              <a:lin ang="10800000" scaled="1"/>
              <a:tileRect/>
            </a:gradFill>
            <a:prstDash val="solid"/>
            <a:miter lim="800000"/>
          </a:ln>
          <a:effectLst/>
        </p:spPr>
        <p:txBody>
          <a:bodyPr rtlCol="0" anchor="ctr"/>
          <a:lstStyle/>
          <a:p>
            <a:pPr algn="ctr" defTabSz="1143348"/>
            <a:endParaRPr lang="zh-CN" altLang="en-US" sz="1398" kern="0" dirty="0">
              <a:solidFill>
                <a:srgbClr val="C7000B"/>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矩形 2">
            <a:extLst>
              <a:ext uri="{FF2B5EF4-FFF2-40B4-BE49-F238E27FC236}">
                <a16:creationId xmlns:a16="http://schemas.microsoft.com/office/drawing/2014/main" id="{3EF2A733-F5E9-46AD-8BBA-06AA61CD3C37}"/>
              </a:ext>
            </a:extLst>
          </p:cNvPr>
          <p:cNvSpPr/>
          <p:nvPr/>
        </p:nvSpPr>
        <p:spPr>
          <a:xfrm>
            <a:off x="4463135" y="1192471"/>
            <a:ext cx="3601403" cy="5023048"/>
          </a:xfrm>
          <a:prstGeom prst="rect">
            <a:avLst/>
          </a:prstGeom>
          <a:gradFill flip="none" rotWithShape="1">
            <a:gsLst>
              <a:gs pos="100000">
                <a:srgbClr val="FFFFFF">
                  <a:alpha val="0"/>
                </a:srgbClr>
              </a:gs>
              <a:gs pos="62000">
                <a:srgbClr val="666666">
                  <a:alpha val="4000"/>
                </a:srgbClr>
              </a:gs>
              <a:gs pos="25000">
                <a:srgbClr val="666666">
                  <a:alpha val="6000"/>
                </a:srgbClr>
              </a:gs>
            </a:gsLst>
            <a:lin ang="2700000" scaled="1"/>
            <a:tileRect/>
          </a:gradFill>
          <a:ln w="6350" cap="flat" cmpd="sng" algn="ctr">
            <a:gradFill flip="none" rotWithShape="1">
              <a:gsLst>
                <a:gs pos="49000">
                  <a:srgbClr val="666666">
                    <a:alpha val="4000"/>
                  </a:srgbClr>
                </a:gs>
                <a:gs pos="100000">
                  <a:srgbClr val="666666">
                    <a:alpha val="30000"/>
                  </a:srgbClr>
                </a:gs>
                <a:gs pos="0">
                  <a:srgbClr val="666666">
                    <a:alpha val="30000"/>
                  </a:srgbClr>
                </a:gs>
              </a:gsLst>
              <a:lin ang="10800000" scaled="1"/>
              <a:tileRect/>
            </a:gradFill>
            <a:prstDash val="solid"/>
            <a:miter lim="800000"/>
          </a:ln>
          <a:effectLst/>
        </p:spPr>
        <p:txBody>
          <a:bodyPr rtlCol="0" anchor="ctr"/>
          <a:lstStyle/>
          <a:p>
            <a:pPr algn="ctr" defTabSz="1143348"/>
            <a:endParaRPr lang="zh-CN" altLang="en-US" sz="1398" kern="0">
              <a:solidFill>
                <a:srgbClr val="C7000B"/>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圆角矩形 1846">
            <a:extLst>
              <a:ext uri="{FF2B5EF4-FFF2-40B4-BE49-F238E27FC236}">
                <a16:creationId xmlns:a16="http://schemas.microsoft.com/office/drawing/2014/main" id="{66E04622-F9C4-467E-B811-F008549E2599}"/>
              </a:ext>
            </a:extLst>
          </p:cNvPr>
          <p:cNvSpPr/>
          <p:nvPr/>
        </p:nvSpPr>
        <p:spPr bwMode="auto">
          <a:xfrm>
            <a:off x="6092132" y="2622823"/>
            <a:ext cx="1654276" cy="2036536"/>
          </a:xfrm>
          <a:prstGeom prst="roundRect">
            <a:avLst>
              <a:gd name="adj" fmla="val 4002"/>
            </a:avLst>
          </a:prstGeom>
          <a:noFill/>
          <a:ln w="6350" cap="flat" cmpd="sng" algn="ctr">
            <a:solidFill>
              <a:sysClr val="window" lastClr="FFFFFF">
                <a:lumMod val="75000"/>
              </a:sysClr>
            </a:solidFill>
            <a:prstDash val="solid"/>
            <a:miter lim="800000"/>
          </a:ln>
          <a:effectLst/>
        </p:spPr>
        <p:txBody>
          <a:bodyPr rot="0" spcFirstLastPara="0" vertOverflow="overflow" horzOverflow="overflow" vert="horz" wrap="square" lIns="68472" tIns="34237" rIns="68472" bIns="34237" numCol="1" spcCol="0" rtlCol="0" fromWordArt="0" anchor="ctr" anchorCtr="0" forceAA="0" compatLnSpc="1">
            <a:prstTxWarp prst="textNoShape">
              <a:avLst/>
            </a:prstTxWarp>
            <a:noAutofit/>
          </a:bodyPr>
          <a:lstStyle/>
          <a:p>
            <a:pPr marL="0" marR="0" lvl="0" indent="0" algn="ctr" defTabSz="685252" eaLnBrk="1" fontAlgn="auto" latinLnBrk="0" hangingPunct="1">
              <a:lnSpc>
                <a:spcPct val="100000"/>
              </a:lnSpc>
              <a:spcBef>
                <a:spcPts val="0"/>
              </a:spcBef>
              <a:spcAft>
                <a:spcPts val="0"/>
              </a:spcAft>
              <a:buClrTx/>
              <a:buSzTx/>
              <a:buFontTx/>
              <a:buNone/>
              <a:tabLst/>
              <a:defRPr/>
            </a:pPr>
            <a:endParaRPr kumimoji="0" lang="zh-CN" altLang="en-US" sz="1048" b="0" i="0" u="none" strike="noStrike" kern="0" cap="none" spc="0" normalizeH="0" baseline="0" noProof="0" dirty="0">
              <a:ln>
                <a:noFill/>
              </a:ln>
              <a:solidFill>
                <a:prstClr val="white"/>
              </a:solidFill>
              <a:effectLst/>
              <a:uLnTx/>
              <a:uFillTx/>
              <a:latin typeface="Arial" panose="020B0604020202020204" pitchFamily="34" charset="0"/>
              <a:ea typeface="黑体" panose="02010609060101010101" pitchFamily="49" charset="-122"/>
            </a:endParaRPr>
          </a:p>
        </p:txBody>
      </p:sp>
      <p:sp>
        <p:nvSpPr>
          <p:cNvPr id="5" name="圆角矩形 2247">
            <a:extLst>
              <a:ext uri="{FF2B5EF4-FFF2-40B4-BE49-F238E27FC236}">
                <a16:creationId xmlns:a16="http://schemas.microsoft.com/office/drawing/2014/main" id="{982BA995-41FD-4504-AEB5-EB8EC125596A}"/>
              </a:ext>
            </a:extLst>
          </p:cNvPr>
          <p:cNvSpPr/>
          <p:nvPr/>
        </p:nvSpPr>
        <p:spPr bwMode="auto">
          <a:xfrm>
            <a:off x="4576186" y="3524648"/>
            <a:ext cx="1164612" cy="1148218"/>
          </a:xfrm>
          <a:prstGeom prst="roundRect">
            <a:avLst>
              <a:gd name="adj" fmla="val 4002"/>
            </a:avLst>
          </a:prstGeom>
          <a:noFill/>
          <a:ln w="6350" cap="flat" cmpd="sng" algn="ctr">
            <a:solidFill>
              <a:sysClr val="window" lastClr="FFFFFF">
                <a:lumMod val="75000"/>
              </a:sysClr>
            </a:solidFill>
            <a:prstDash val="solid"/>
            <a:miter lim="800000"/>
          </a:ln>
          <a:effectLst/>
        </p:spPr>
        <p:txBody>
          <a:bodyPr rot="0" spcFirstLastPara="0" vertOverflow="overflow" horzOverflow="overflow" vert="horz" wrap="square" lIns="68472" tIns="34237" rIns="68472" bIns="34237" numCol="1" spcCol="0" rtlCol="0" fromWordArt="0" anchor="ctr" anchorCtr="0" forceAA="0" compatLnSpc="1">
            <a:prstTxWarp prst="textNoShape">
              <a:avLst/>
            </a:prstTxWarp>
            <a:noAutofit/>
          </a:bodyPr>
          <a:lstStyle/>
          <a:p>
            <a:pPr marL="0" marR="0" lvl="0" indent="0" algn="ctr" defTabSz="685252" eaLnBrk="1" fontAlgn="auto" latinLnBrk="0" hangingPunct="1">
              <a:lnSpc>
                <a:spcPct val="100000"/>
              </a:lnSpc>
              <a:spcBef>
                <a:spcPts val="0"/>
              </a:spcBef>
              <a:spcAft>
                <a:spcPts val="0"/>
              </a:spcAft>
              <a:buClrTx/>
              <a:buSzTx/>
              <a:buFontTx/>
              <a:buNone/>
              <a:tabLst/>
              <a:defRPr/>
            </a:pPr>
            <a:endParaRPr kumimoji="0" lang="zh-CN" altLang="en-US" sz="1048" b="0" i="0" u="none" strike="noStrike" kern="0" cap="none" spc="0" normalizeH="0" baseline="0" noProof="0" dirty="0">
              <a:ln>
                <a:noFill/>
              </a:ln>
              <a:solidFill>
                <a:prstClr val="white"/>
              </a:solidFill>
              <a:effectLst/>
              <a:uLnTx/>
              <a:uFillTx/>
              <a:latin typeface="Arial" panose="020B0604020202020204" pitchFamily="34" charset="0"/>
              <a:ea typeface="黑体" panose="02010609060101010101" pitchFamily="49" charset="-122"/>
            </a:endParaRPr>
          </a:p>
        </p:txBody>
      </p:sp>
      <p:sp>
        <p:nvSpPr>
          <p:cNvPr id="6" name="圆角矩形 2248">
            <a:extLst>
              <a:ext uri="{FF2B5EF4-FFF2-40B4-BE49-F238E27FC236}">
                <a16:creationId xmlns:a16="http://schemas.microsoft.com/office/drawing/2014/main" id="{6E44D622-79CA-47B9-A6E5-8E2E7FBF3A3D}"/>
              </a:ext>
            </a:extLst>
          </p:cNvPr>
          <p:cNvSpPr/>
          <p:nvPr/>
        </p:nvSpPr>
        <p:spPr bwMode="auto">
          <a:xfrm>
            <a:off x="8298411" y="2650082"/>
            <a:ext cx="1308063" cy="2036536"/>
          </a:xfrm>
          <a:prstGeom prst="roundRect">
            <a:avLst>
              <a:gd name="adj" fmla="val 4002"/>
            </a:avLst>
          </a:prstGeom>
          <a:noFill/>
          <a:ln w="6350" cap="flat" cmpd="sng" algn="ctr">
            <a:solidFill>
              <a:sysClr val="window" lastClr="FFFFFF">
                <a:lumMod val="75000"/>
              </a:sysClr>
            </a:solidFill>
            <a:prstDash val="solid"/>
            <a:miter lim="800000"/>
          </a:ln>
          <a:effectLst/>
        </p:spPr>
        <p:txBody>
          <a:bodyPr rot="0" spcFirstLastPara="0" vertOverflow="overflow" horzOverflow="overflow" vert="horz" wrap="square" lIns="68472" tIns="34237" rIns="68472" bIns="34237" numCol="1" spcCol="0" rtlCol="0" fromWordArt="0" anchor="ctr" anchorCtr="0" forceAA="0" compatLnSpc="1">
            <a:prstTxWarp prst="textNoShape">
              <a:avLst/>
            </a:prstTxWarp>
            <a:noAutofit/>
          </a:bodyPr>
          <a:lstStyle/>
          <a:p>
            <a:pPr marL="0" marR="0" lvl="0" indent="0" algn="ctr" defTabSz="685252" eaLnBrk="1" fontAlgn="auto" latinLnBrk="0" hangingPunct="1">
              <a:lnSpc>
                <a:spcPct val="100000"/>
              </a:lnSpc>
              <a:spcBef>
                <a:spcPts val="0"/>
              </a:spcBef>
              <a:spcAft>
                <a:spcPts val="0"/>
              </a:spcAft>
              <a:buClrTx/>
              <a:buSzTx/>
              <a:buFontTx/>
              <a:buNone/>
              <a:tabLst/>
              <a:defRPr/>
            </a:pPr>
            <a:endParaRPr kumimoji="0" lang="zh-CN" altLang="en-US" sz="1048" b="0" i="0" u="none" strike="noStrike" kern="0" cap="none" spc="0" normalizeH="0" baseline="0" noProof="0" dirty="0">
              <a:ln>
                <a:noFill/>
              </a:ln>
              <a:solidFill>
                <a:prstClr val="white"/>
              </a:solidFill>
              <a:effectLst/>
              <a:uLnTx/>
              <a:uFillTx/>
              <a:latin typeface="Arial" panose="020B0604020202020204" pitchFamily="34" charset="0"/>
              <a:ea typeface="黑体" panose="02010609060101010101" pitchFamily="49" charset="-122"/>
            </a:endParaRPr>
          </a:p>
        </p:txBody>
      </p:sp>
      <p:sp>
        <p:nvSpPr>
          <p:cNvPr id="7" name="圆角矩形 2250">
            <a:extLst>
              <a:ext uri="{FF2B5EF4-FFF2-40B4-BE49-F238E27FC236}">
                <a16:creationId xmlns:a16="http://schemas.microsoft.com/office/drawing/2014/main" id="{98068B44-96C7-48B4-A8C4-FF8FDB5A7145}"/>
              </a:ext>
            </a:extLst>
          </p:cNvPr>
          <p:cNvSpPr/>
          <p:nvPr/>
        </p:nvSpPr>
        <p:spPr bwMode="auto">
          <a:xfrm>
            <a:off x="10092540" y="3281569"/>
            <a:ext cx="1209279" cy="1415924"/>
          </a:xfrm>
          <a:prstGeom prst="roundRect">
            <a:avLst>
              <a:gd name="adj" fmla="val 4002"/>
            </a:avLst>
          </a:prstGeom>
          <a:noFill/>
          <a:ln w="6350" cap="flat" cmpd="sng" algn="ctr">
            <a:solidFill>
              <a:sysClr val="window" lastClr="FFFFFF">
                <a:lumMod val="75000"/>
              </a:sysClr>
            </a:solidFill>
            <a:prstDash val="solid"/>
            <a:miter lim="800000"/>
          </a:ln>
          <a:effectLst/>
        </p:spPr>
        <p:txBody>
          <a:bodyPr rot="0" spcFirstLastPara="0" vertOverflow="overflow" horzOverflow="overflow" vert="horz" wrap="square" lIns="68472" tIns="34237" rIns="68472" bIns="34237" numCol="1" spcCol="0" rtlCol="0" fromWordArt="0" anchor="ctr" anchorCtr="0" forceAA="0" compatLnSpc="1">
            <a:prstTxWarp prst="textNoShape">
              <a:avLst/>
            </a:prstTxWarp>
            <a:noAutofit/>
          </a:bodyPr>
          <a:lstStyle/>
          <a:p>
            <a:pPr marL="0" marR="0" lvl="0" indent="0" algn="ctr" defTabSz="685252" eaLnBrk="1" fontAlgn="auto" latinLnBrk="0" hangingPunct="1">
              <a:lnSpc>
                <a:spcPct val="100000"/>
              </a:lnSpc>
              <a:spcBef>
                <a:spcPts val="0"/>
              </a:spcBef>
              <a:spcAft>
                <a:spcPts val="0"/>
              </a:spcAft>
              <a:buClrTx/>
              <a:buSzTx/>
              <a:buFontTx/>
              <a:buNone/>
              <a:tabLst/>
              <a:defRPr/>
            </a:pPr>
            <a:endParaRPr kumimoji="0" lang="zh-CN" altLang="en-US" sz="1048" b="0" i="0" u="none" strike="noStrike" kern="0" cap="none" spc="0" normalizeH="0" baseline="0" noProof="0" dirty="0">
              <a:ln>
                <a:noFill/>
              </a:ln>
              <a:solidFill>
                <a:prstClr val="white"/>
              </a:solidFill>
              <a:effectLst/>
              <a:uLnTx/>
              <a:uFillTx/>
              <a:latin typeface="Arial" panose="020B0604020202020204" pitchFamily="34" charset="0"/>
              <a:ea typeface="黑体" panose="02010609060101010101" pitchFamily="49" charset="-122"/>
            </a:endParaRPr>
          </a:p>
        </p:txBody>
      </p:sp>
      <p:sp>
        <p:nvSpPr>
          <p:cNvPr id="8" name="副标题 1">
            <a:extLst>
              <a:ext uri="{FF2B5EF4-FFF2-40B4-BE49-F238E27FC236}">
                <a16:creationId xmlns:a16="http://schemas.microsoft.com/office/drawing/2014/main" id="{4333F9DD-0915-4286-B437-650C2541A3F4}"/>
              </a:ext>
            </a:extLst>
          </p:cNvPr>
          <p:cNvSpPr txBox="1">
            <a:spLocks/>
          </p:cNvSpPr>
          <p:nvPr/>
        </p:nvSpPr>
        <p:spPr>
          <a:xfrm>
            <a:off x="281975" y="140802"/>
            <a:ext cx="11227614" cy="575775"/>
          </a:xfrm>
          <a:prstGeom prst="rect">
            <a:avLst/>
          </a:prstGeom>
        </p:spPr>
        <p:txBody>
          <a:bodyPr vert="horz" wrap="square" lIns="91404" tIns="45702" rIns="91404" bIns="45702" anchor="t" anchorCtr="0">
            <a:noAutofit/>
          </a:bodyPr>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defTabSz="913746" fontAlgn="ctr">
              <a:lnSpc>
                <a:spcPct val="100000"/>
              </a:lnSpc>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Innovative Anti-ransomware Solution Provides Network + Storage Full Protection</a:t>
            </a:r>
            <a:endParaRPr lang="zh-CN" altLang="en-US" sz="2400" b="1" dirty="0">
              <a:latin typeface="Arial" panose="020B0604020202020204" pitchFamily="34" charset="0"/>
              <a:ea typeface="微软雅黑" panose="020B0503020204020204" pitchFamily="34" charset="-122"/>
              <a:cs typeface="Arial" panose="020B0604020202020204" pitchFamily="34" charset="0"/>
            </a:endParaRPr>
          </a:p>
        </p:txBody>
      </p:sp>
      <p:sp>
        <p:nvSpPr>
          <p:cNvPr id="9" name="Text Box 41">
            <a:extLst>
              <a:ext uri="{FF2B5EF4-FFF2-40B4-BE49-F238E27FC236}">
                <a16:creationId xmlns:a16="http://schemas.microsoft.com/office/drawing/2014/main" id="{DDC3AD6E-D2CB-4CB0-ADEA-AF86FDA00F3A}"/>
              </a:ext>
            </a:extLst>
          </p:cNvPr>
          <p:cNvSpPr txBox="1">
            <a:spLocks noChangeArrowheads="1"/>
          </p:cNvSpPr>
          <p:nvPr/>
        </p:nvSpPr>
        <p:spPr bwMode="auto">
          <a:xfrm>
            <a:off x="970599" y="1328296"/>
            <a:ext cx="2750420" cy="359044"/>
          </a:xfrm>
          <a:prstGeom prst="rect">
            <a:avLst/>
          </a:prstGeom>
          <a:noFill/>
          <a:ln w="9525" algn="ctr">
            <a:noFill/>
            <a:miter lim="800000"/>
            <a:headEnd/>
            <a:tailEnd/>
          </a:ln>
        </p:spPr>
        <p:txBody>
          <a:bodyPr wrap="square" lIns="111824" tIns="55913" rIns="111824" bIns="55913">
            <a:spAutoFit/>
          </a:bodyPr>
          <a:lstStyle/>
          <a:p>
            <a:pPr algn="ctr" defTabSz="1119524">
              <a:spcBef>
                <a:spcPct val="50000"/>
              </a:spcBef>
            </a:pPr>
            <a:r>
              <a:rPr lang="en-US" sz="1599" b="1" dirty="0">
                <a:solidFill>
                  <a:srgbClr val="FFC000"/>
                </a:solidFill>
                <a:latin typeface="Arial" panose="020B0604020202020204" pitchFamily="34" charset="0"/>
                <a:ea typeface="微软雅黑" panose="020B0503020204020204" pitchFamily="34" charset="-122"/>
              </a:rPr>
              <a:t>Network Interception</a:t>
            </a:r>
          </a:p>
        </p:txBody>
      </p:sp>
      <p:cxnSp>
        <p:nvCxnSpPr>
          <p:cNvPr id="10" name="直接连接符 9">
            <a:extLst>
              <a:ext uri="{FF2B5EF4-FFF2-40B4-BE49-F238E27FC236}">
                <a16:creationId xmlns:a16="http://schemas.microsoft.com/office/drawing/2014/main" id="{EDE9DA1C-B18E-4632-803E-5033D2D85B7A}"/>
              </a:ext>
            </a:extLst>
          </p:cNvPr>
          <p:cNvCxnSpPr/>
          <p:nvPr/>
        </p:nvCxnSpPr>
        <p:spPr>
          <a:xfrm flipH="1">
            <a:off x="2465013" y="2230205"/>
            <a:ext cx="0" cy="479822"/>
          </a:xfrm>
          <a:prstGeom prst="line">
            <a:avLst/>
          </a:prstGeom>
          <a:noFill/>
          <a:ln w="12700" cap="flat" cmpd="sng" algn="ctr">
            <a:solidFill>
              <a:srgbClr val="1D1D1A"/>
            </a:solidFill>
            <a:prstDash val="solid"/>
            <a:miter lim="800000"/>
            <a:headEnd type="none" w="med" len="med"/>
            <a:tailEnd type="none" w="med" len="med"/>
          </a:ln>
          <a:effectLst/>
        </p:spPr>
      </p:cxnSp>
      <p:cxnSp>
        <p:nvCxnSpPr>
          <p:cNvPr id="11" name="直接连接符 10">
            <a:extLst>
              <a:ext uri="{FF2B5EF4-FFF2-40B4-BE49-F238E27FC236}">
                <a16:creationId xmlns:a16="http://schemas.microsoft.com/office/drawing/2014/main" id="{23DE54A6-0557-40CD-BE25-9478E907BC0E}"/>
              </a:ext>
            </a:extLst>
          </p:cNvPr>
          <p:cNvCxnSpPr/>
          <p:nvPr/>
        </p:nvCxnSpPr>
        <p:spPr>
          <a:xfrm flipV="1">
            <a:off x="1656234" y="2916753"/>
            <a:ext cx="589080" cy="1"/>
          </a:xfrm>
          <a:prstGeom prst="line">
            <a:avLst/>
          </a:prstGeom>
          <a:noFill/>
          <a:ln w="12700" cap="flat" cmpd="sng" algn="ctr">
            <a:solidFill>
              <a:schemeClr val="tx1"/>
            </a:solidFill>
            <a:prstDash val="solid"/>
            <a:miter lim="800000"/>
            <a:headEnd type="none" w="med" len="med"/>
            <a:tailEnd type="none" w="med" len="med"/>
          </a:ln>
          <a:effectLst/>
        </p:spPr>
      </p:cxnSp>
      <p:grpSp>
        <p:nvGrpSpPr>
          <p:cNvPr id="12" name="组合 11">
            <a:extLst>
              <a:ext uri="{FF2B5EF4-FFF2-40B4-BE49-F238E27FC236}">
                <a16:creationId xmlns:a16="http://schemas.microsoft.com/office/drawing/2014/main" id="{623B954E-2D1C-414E-ACCB-A9DCB38B6884}"/>
              </a:ext>
            </a:extLst>
          </p:cNvPr>
          <p:cNvGrpSpPr/>
          <p:nvPr/>
        </p:nvGrpSpPr>
        <p:grpSpPr>
          <a:xfrm>
            <a:off x="913036" y="1897142"/>
            <a:ext cx="3157838" cy="414657"/>
            <a:chOff x="547944" y="1762233"/>
            <a:chExt cx="3649435" cy="444388"/>
          </a:xfrm>
        </p:grpSpPr>
        <p:sp>
          <p:nvSpPr>
            <p:cNvPr id="13" name="椭圆 12">
              <a:extLst>
                <a:ext uri="{FF2B5EF4-FFF2-40B4-BE49-F238E27FC236}">
                  <a16:creationId xmlns:a16="http://schemas.microsoft.com/office/drawing/2014/main" id="{C1A03F82-3A88-4474-B1C2-2A2BD42C0E84}"/>
                </a:ext>
              </a:extLst>
            </p:cNvPr>
            <p:cNvSpPr/>
            <p:nvPr/>
          </p:nvSpPr>
          <p:spPr>
            <a:xfrm>
              <a:off x="547944" y="1762233"/>
              <a:ext cx="3649435" cy="444388"/>
            </a:xfrm>
            <a:prstGeom prst="ellipse">
              <a:avLst/>
            </a:prstGeom>
            <a:solidFill>
              <a:schemeClr val="tx1">
                <a:lumMod val="65000"/>
              </a:schemeClr>
            </a:solidFill>
            <a:ln w="6350" cap="flat" cmpd="sng" algn="ctr">
              <a:solidFill>
                <a:sysClr val="window" lastClr="FFFFFF">
                  <a:lumMod val="50000"/>
                </a:sysClr>
              </a:solidFill>
              <a:prstDash val="solid"/>
              <a:miter lim="800000"/>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zh-CN" altLang="en-US" sz="1798" b="0" i="0" u="none" strike="noStrike" kern="0" cap="none" spc="0" normalizeH="0" baseline="0" noProof="0">
                <a:ln>
                  <a:noFill/>
                </a:ln>
                <a:solidFill>
                  <a:srgbClr val="1D1D1A"/>
                </a:solidFill>
                <a:effectLst/>
                <a:uLnTx/>
                <a:uFillTx/>
                <a:latin typeface="Arial" panose="020B0604020202020204" pitchFamily="34" charset="0"/>
                <a:ea typeface="方正兰亭黑简体"/>
              </a:endParaRPr>
            </a:p>
          </p:txBody>
        </p:sp>
        <p:sp>
          <p:nvSpPr>
            <p:cNvPr id="14" name="矩形 13">
              <a:extLst>
                <a:ext uri="{FF2B5EF4-FFF2-40B4-BE49-F238E27FC236}">
                  <a16:creationId xmlns:a16="http://schemas.microsoft.com/office/drawing/2014/main" id="{09FD79DC-4E47-419D-8B4C-50F06C4CFB9F}"/>
                </a:ext>
              </a:extLst>
            </p:cNvPr>
            <p:cNvSpPr/>
            <p:nvPr/>
          </p:nvSpPr>
          <p:spPr>
            <a:xfrm>
              <a:off x="1788448" y="1836293"/>
              <a:ext cx="922581" cy="296744"/>
            </a:xfrm>
            <a:prstGeom prst="rect">
              <a:avLst/>
            </a:prstGeom>
          </p:spPr>
          <p:txBody>
            <a:bodyPr wrap="none">
              <a:spAutoFit/>
            </a:bodyPr>
            <a:lstStyle/>
            <a:p>
              <a:pPr marL="0" marR="0" lvl="0" indent="0" defTabSz="9140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itchFamily="34" charset="-122"/>
                </a:rPr>
                <a:t>Extranet</a:t>
              </a:r>
            </a:p>
          </p:txBody>
        </p:sp>
        <p:pic>
          <p:nvPicPr>
            <p:cNvPr id="15" name="图片 14">
              <a:extLst>
                <a:ext uri="{FF2B5EF4-FFF2-40B4-BE49-F238E27FC236}">
                  <a16:creationId xmlns:a16="http://schemas.microsoft.com/office/drawing/2014/main" id="{9F698700-670C-4F30-8E27-12D21143C243}"/>
                </a:ext>
              </a:extLst>
            </p:cNvPr>
            <p:cNvPicPr>
              <a:picLocks noChangeAspect="1"/>
            </p:cNvPicPr>
            <p:nvPr/>
          </p:nvPicPr>
          <p:blipFill>
            <a:blip r:embed="rId3"/>
            <a:stretch>
              <a:fillRect/>
            </a:stretch>
          </p:blipFill>
          <p:spPr>
            <a:xfrm>
              <a:off x="1206311" y="1915740"/>
              <a:ext cx="168852" cy="137954"/>
            </a:xfrm>
            <a:prstGeom prst="rect">
              <a:avLst/>
            </a:prstGeom>
            <a:effectLst>
              <a:softEdge rad="31750"/>
            </a:effectLst>
          </p:spPr>
        </p:pic>
        <p:pic>
          <p:nvPicPr>
            <p:cNvPr id="16" name="图片 15">
              <a:extLst>
                <a:ext uri="{FF2B5EF4-FFF2-40B4-BE49-F238E27FC236}">
                  <a16:creationId xmlns:a16="http://schemas.microsoft.com/office/drawing/2014/main" id="{ACB8DA3E-E0A5-470F-8E6B-FEBFDB9ECF43}"/>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3620524" y="1907258"/>
              <a:ext cx="226400" cy="179339"/>
            </a:xfrm>
            <a:prstGeom prst="rect">
              <a:avLst/>
            </a:prstGeom>
            <a:effectLst>
              <a:softEdge rad="31750"/>
            </a:effectLst>
          </p:spPr>
        </p:pic>
        <p:pic>
          <p:nvPicPr>
            <p:cNvPr id="17" name="图片 16">
              <a:extLst>
                <a:ext uri="{FF2B5EF4-FFF2-40B4-BE49-F238E27FC236}">
                  <a16:creationId xmlns:a16="http://schemas.microsoft.com/office/drawing/2014/main" id="{6361D90F-9BAA-4B35-86B6-7FA2645E4B21}"/>
                </a:ext>
              </a:extLst>
            </p:cNvPr>
            <p:cNvPicPr>
              <a:picLocks noChangeAspect="1"/>
            </p:cNvPicPr>
            <p:nvPr/>
          </p:nvPicPr>
          <p:blipFill>
            <a:blip r:embed="rId5">
              <a:clrChange>
                <a:clrFrom>
                  <a:srgbClr val="F7F7F7"/>
                </a:clrFrom>
                <a:clrTo>
                  <a:srgbClr val="F7F7F7">
                    <a:alpha val="0"/>
                  </a:srgbClr>
                </a:clrTo>
              </a:clrChange>
            </a:blip>
            <a:stretch>
              <a:fillRect/>
            </a:stretch>
          </p:blipFill>
          <p:spPr>
            <a:xfrm>
              <a:off x="3368146" y="1923978"/>
              <a:ext cx="145465" cy="154347"/>
            </a:xfrm>
            <a:prstGeom prst="rect">
              <a:avLst/>
            </a:prstGeom>
            <a:effectLst/>
          </p:spPr>
        </p:pic>
        <p:pic>
          <p:nvPicPr>
            <p:cNvPr id="18" name="图片 17">
              <a:extLst>
                <a:ext uri="{FF2B5EF4-FFF2-40B4-BE49-F238E27FC236}">
                  <a16:creationId xmlns:a16="http://schemas.microsoft.com/office/drawing/2014/main" id="{7974B225-331D-4AF2-BEBD-0933398537AB}"/>
                </a:ext>
              </a:extLst>
            </p:cNvPr>
            <p:cNvPicPr>
              <a:picLocks noChangeAspect="1"/>
            </p:cNvPicPr>
            <p:nvPr/>
          </p:nvPicPr>
          <p:blipFill>
            <a:blip r:embed="rId6">
              <a:clrChange>
                <a:clrFrom>
                  <a:srgbClr val="F7F7F7"/>
                </a:clrFrom>
                <a:clrTo>
                  <a:srgbClr val="F7F7F7">
                    <a:alpha val="0"/>
                  </a:srgbClr>
                </a:clrTo>
              </a:clrChange>
            </a:blip>
            <a:stretch>
              <a:fillRect/>
            </a:stretch>
          </p:blipFill>
          <p:spPr>
            <a:xfrm>
              <a:off x="3041637" y="1890648"/>
              <a:ext cx="169091" cy="191963"/>
            </a:xfrm>
            <a:prstGeom prst="rect">
              <a:avLst/>
            </a:prstGeom>
            <a:effectLst>
              <a:softEdge rad="12700"/>
            </a:effectLst>
          </p:spPr>
        </p:pic>
        <p:pic>
          <p:nvPicPr>
            <p:cNvPr id="19" name="图片 18">
              <a:extLst>
                <a:ext uri="{FF2B5EF4-FFF2-40B4-BE49-F238E27FC236}">
                  <a16:creationId xmlns:a16="http://schemas.microsoft.com/office/drawing/2014/main" id="{778357D1-E38E-44EE-99F2-9F14722FE589}"/>
                </a:ext>
              </a:extLst>
            </p:cNvPr>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1630645" y="1895318"/>
              <a:ext cx="259743" cy="239908"/>
            </a:xfrm>
            <a:prstGeom prst="rect">
              <a:avLst/>
            </a:prstGeom>
            <a:ln>
              <a:noFill/>
            </a:ln>
            <a:effectLst>
              <a:softEdge rad="63500"/>
            </a:effectLst>
          </p:spPr>
        </p:pic>
        <p:pic>
          <p:nvPicPr>
            <p:cNvPr id="20" name="图片 19">
              <a:extLst>
                <a:ext uri="{FF2B5EF4-FFF2-40B4-BE49-F238E27FC236}">
                  <a16:creationId xmlns:a16="http://schemas.microsoft.com/office/drawing/2014/main" id="{C126AA1F-38C0-498A-BC24-EA63E35A663F}"/>
                </a:ext>
              </a:extLst>
            </p:cNvPr>
            <p:cNvPicPr>
              <a:picLocks noChangeAspect="1"/>
            </p:cNvPicPr>
            <p:nvPr/>
          </p:nvPicPr>
          <p:blipFill>
            <a:blip r:embed="rId8"/>
            <a:stretch>
              <a:fillRect/>
            </a:stretch>
          </p:blipFill>
          <p:spPr>
            <a:xfrm>
              <a:off x="981481" y="1915740"/>
              <a:ext cx="160947" cy="157337"/>
            </a:xfrm>
            <a:prstGeom prst="rect">
              <a:avLst/>
            </a:prstGeom>
            <a:effectLst>
              <a:softEdge rad="31750"/>
            </a:effectLst>
          </p:spPr>
        </p:pic>
        <p:pic>
          <p:nvPicPr>
            <p:cNvPr id="21" name="图片 20">
              <a:extLst>
                <a:ext uri="{FF2B5EF4-FFF2-40B4-BE49-F238E27FC236}">
                  <a16:creationId xmlns:a16="http://schemas.microsoft.com/office/drawing/2014/main" id="{283F388C-AC98-4DA6-A78E-58CD4FC1F0F6}"/>
                </a:ext>
              </a:extLst>
            </p:cNvPr>
            <p:cNvPicPr>
              <a:picLocks noChangeAspect="1"/>
            </p:cNvPicPr>
            <p:nvPr/>
          </p:nvPicPr>
          <p:blipFill>
            <a:blip r:embed="rId9"/>
            <a:stretch>
              <a:fillRect/>
            </a:stretch>
          </p:blipFill>
          <p:spPr>
            <a:xfrm>
              <a:off x="2695531" y="1894267"/>
              <a:ext cx="282222" cy="181351"/>
            </a:xfrm>
            <a:prstGeom prst="rect">
              <a:avLst/>
            </a:prstGeom>
          </p:spPr>
        </p:pic>
        <p:pic>
          <p:nvPicPr>
            <p:cNvPr id="22" name="Picture 20" descr="E:\1华赛设计夹\2010-8\朱冬晴\华赛新图标\华赛新图标 png\11 其他图标(三)\病毒 3.png">
              <a:extLst>
                <a:ext uri="{FF2B5EF4-FFF2-40B4-BE49-F238E27FC236}">
                  <a16:creationId xmlns:a16="http://schemas.microsoft.com/office/drawing/2014/main" id="{C06E0013-43F7-4261-B5DE-5D6B0710C629}"/>
                </a:ext>
              </a:extLst>
            </p:cNvPr>
            <p:cNvPicPr>
              <a:picLocks noChangeAspect="1" noChangeArrowheads="1"/>
            </p:cNvPicPr>
            <p:nvPr>
              <p:custDataLst>
                <p:tags r:id="rId1"/>
              </p:custDataLst>
            </p:nvPr>
          </p:nvPicPr>
          <p:blipFill>
            <a:blip r:embed="rId10" cstate="print">
              <a:duotone>
                <a:srgbClr val="E9002F">
                  <a:shade val="45000"/>
                  <a:satMod val="135000"/>
                </a:srgbClr>
                <a:prstClr val="white"/>
              </a:duotone>
            </a:blip>
            <a:srcRect/>
            <a:stretch>
              <a:fillRect/>
            </a:stretch>
          </p:blipFill>
          <p:spPr bwMode="auto">
            <a:xfrm flipH="1">
              <a:off x="1392268" y="1864051"/>
              <a:ext cx="239044" cy="204582"/>
            </a:xfrm>
            <a:prstGeom prst="rect">
              <a:avLst/>
            </a:prstGeom>
            <a:ln>
              <a:noFill/>
            </a:ln>
            <a:effectLst>
              <a:outerShdw blurRad="50800" dist="38100" dir="2700000" algn="tl" rotWithShape="0">
                <a:prstClr val="black">
                  <a:alpha val="40000"/>
                </a:prstClr>
              </a:outerShdw>
            </a:effectLst>
          </p:spPr>
        </p:pic>
      </p:grpSp>
      <p:cxnSp>
        <p:nvCxnSpPr>
          <p:cNvPr id="23" name="直接连接符 22">
            <a:extLst>
              <a:ext uri="{FF2B5EF4-FFF2-40B4-BE49-F238E27FC236}">
                <a16:creationId xmlns:a16="http://schemas.microsoft.com/office/drawing/2014/main" id="{B62BE6F7-0195-4524-832D-D4FF16F0B829}"/>
              </a:ext>
            </a:extLst>
          </p:cNvPr>
          <p:cNvCxnSpPr>
            <a:cxnSpLocks/>
            <a:endCxn id="125" idx="0"/>
          </p:cNvCxnSpPr>
          <p:nvPr/>
        </p:nvCxnSpPr>
        <p:spPr>
          <a:xfrm flipH="1" flipV="1">
            <a:off x="1639863" y="3404308"/>
            <a:ext cx="603942" cy="2232"/>
          </a:xfrm>
          <a:prstGeom prst="line">
            <a:avLst/>
          </a:prstGeom>
          <a:noFill/>
          <a:ln w="12700" cap="flat" cmpd="sng" algn="ctr">
            <a:solidFill>
              <a:schemeClr val="tx1"/>
            </a:solidFill>
            <a:prstDash val="solid"/>
            <a:miter lim="800000"/>
            <a:headEnd type="none" w="med" len="med"/>
            <a:tailEnd type="none" w="med" len="med"/>
          </a:ln>
          <a:effectLst/>
        </p:spPr>
      </p:cxnSp>
      <p:grpSp>
        <p:nvGrpSpPr>
          <p:cNvPr id="24" name="组合 321">
            <a:extLst>
              <a:ext uri="{FF2B5EF4-FFF2-40B4-BE49-F238E27FC236}">
                <a16:creationId xmlns:a16="http://schemas.microsoft.com/office/drawing/2014/main" id="{D9366573-BBAF-447D-AD00-5FEDF5FD0414}"/>
              </a:ext>
            </a:extLst>
          </p:cNvPr>
          <p:cNvGrpSpPr>
            <a:grpSpLocks/>
          </p:cNvGrpSpPr>
          <p:nvPr/>
        </p:nvGrpSpPr>
        <p:grpSpPr bwMode="auto">
          <a:xfrm>
            <a:off x="2280232" y="3220912"/>
            <a:ext cx="416285" cy="395855"/>
            <a:chOff x="1806575" y="2351088"/>
            <a:chExt cx="630238" cy="646113"/>
          </a:xfrm>
          <a:solidFill>
            <a:schemeClr val="tx1">
              <a:lumMod val="75000"/>
            </a:schemeClr>
          </a:solidFill>
        </p:grpSpPr>
        <p:sp>
          <p:nvSpPr>
            <p:cNvPr id="25" name="Freeform 206">
              <a:extLst>
                <a:ext uri="{FF2B5EF4-FFF2-40B4-BE49-F238E27FC236}">
                  <a16:creationId xmlns:a16="http://schemas.microsoft.com/office/drawing/2014/main" id="{C3FE20ED-3268-401D-BB91-C47BEEBE3CE8}"/>
                </a:ext>
              </a:extLst>
            </p:cNvPr>
            <p:cNvSpPr>
              <a:spLocks noEditPoints="1" noChangeArrowheads="1"/>
            </p:cNvSpPr>
            <p:nvPr/>
          </p:nvSpPr>
          <p:spPr bwMode="auto">
            <a:xfrm>
              <a:off x="2016125" y="2559051"/>
              <a:ext cx="212725" cy="211138"/>
            </a:xfrm>
            <a:custGeom>
              <a:avLst/>
              <a:gdLst>
                <a:gd name="T0" fmla="*/ 2147483646 w 507"/>
                <a:gd name="T1" fmla="*/ 2147483646 h 506"/>
                <a:gd name="T2" fmla="*/ 2147483646 w 507"/>
                <a:gd name="T3" fmla="*/ 2147483646 h 506"/>
                <a:gd name="T4" fmla="*/ 2147483646 w 507"/>
                <a:gd name="T5" fmla="*/ 2147483646 h 506"/>
                <a:gd name="T6" fmla="*/ 2147483646 w 507"/>
                <a:gd name="T7" fmla="*/ 2147483646 h 506"/>
                <a:gd name="T8" fmla="*/ 2147483646 w 507"/>
                <a:gd name="T9" fmla="*/ 2147483646 h 506"/>
                <a:gd name="T10" fmla="*/ 2147483646 w 507"/>
                <a:gd name="T11" fmla="*/ 2147483646 h 506"/>
                <a:gd name="T12" fmla="*/ 2147483646 w 507"/>
                <a:gd name="T13" fmla="*/ 2147483646 h 506"/>
                <a:gd name="T14" fmla="*/ 2147483646 w 507"/>
                <a:gd name="T15" fmla="*/ 2147483646 h 506"/>
                <a:gd name="T16" fmla="*/ 0 w 507"/>
                <a:gd name="T17" fmla="*/ 2147483646 h 506"/>
                <a:gd name="T18" fmla="*/ 2147483646 w 507"/>
                <a:gd name="T19" fmla="*/ 0 h 506"/>
                <a:gd name="T20" fmla="*/ 2147483646 w 507"/>
                <a:gd name="T21" fmla="*/ 2147483646 h 506"/>
                <a:gd name="T22" fmla="*/ 2147483646 w 507"/>
                <a:gd name="T23" fmla="*/ 2147483646 h 5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7" h="506">
                  <a:moveTo>
                    <a:pt x="254" y="67"/>
                  </a:moveTo>
                  <a:lnTo>
                    <a:pt x="254" y="67"/>
                  </a:lnTo>
                  <a:cubicBezTo>
                    <a:pt x="151" y="67"/>
                    <a:pt x="67" y="150"/>
                    <a:pt x="67" y="253"/>
                  </a:cubicBezTo>
                  <a:cubicBezTo>
                    <a:pt x="67" y="356"/>
                    <a:pt x="151" y="440"/>
                    <a:pt x="254" y="440"/>
                  </a:cubicBezTo>
                  <a:cubicBezTo>
                    <a:pt x="357" y="440"/>
                    <a:pt x="440" y="356"/>
                    <a:pt x="440" y="253"/>
                  </a:cubicBezTo>
                  <a:cubicBezTo>
                    <a:pt x="440" y="150"/>
                    <a:pt x="357" y="67"/>
                    <a:pt x="254" y="67"/>
                  </a:cubicBezTo>
                  <a:close/>
                  <a:moveTo>
                    <a:pt x="254" y="506"/>
                  </a:moveTo>
                  <a:lnTo>
                    <a:pt x="254" y="506"/>
                  </a:lnTo>
                  <a:cubicBezTo>
                    <a:pt x="114" y="506"/>
                    <a:pt x="0" y="393"/>
                    <a:pt x="0" y="253"/>
                  </a:cubicBezTo>
                  <a:cubicBezTo>
                    <a:pt x="0" y="114"/>
                    <a:pt x="114" y="0"/>
                    <a:pt x="254" y="0"/>
                  </a:cubicBezTo>
                  <a:cubicBezTo>
                    <a:pt x="393" y="0"/>
                    <a:pt x="507" y="114"/>
                    <a:pt x="507" y="253"/>
                  </a:cubicBezTo>
                  <a:cubicBezTo>
                    <a:pt x="507" y="393"/>
                    <a:pt x="393" y="506"/>
                    <a:pt x="254" y="50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6" name="Freeform 207">
              <a:extLst>
                <a:ext uri="{FF2B5EF4-FFF2-40B4-BE49-F238E27FC236}">
                  <a16:creationId xmlns:a16="http://schemas.microsoft.com/office/drawing/2014/main" id="{2CCFFE90-C55F-41C2-9725-9DEDDBB5A499}"/>
                </a:ext>
              </a:extLst>
            </p:cNvPr>
            <p:cNvSpPr>
              <a:spLocks noChangeArrowheads="1"/>
            </p:cNvSpPr>
            <p:nvPr/>
          </p:nvSpPr>
          <p:spPr bwMode="auto">
            <a:xfrm>
              <a:off x="2016125" y="2654301"/>
              <a:ext cx="26988" cy="246063"/>
            </a:xfrm>
            <a:custGeom>
              <a:avLst/>
              <a:gdLst>
                <a:gd name="T0" fmla="*/ 2147483646 w 67"/>
                <a:gd name="T1" fmla="*/ 2147483646 h 586"/>
                <a:gd name="T2" fmla="*/ 2147483646 w 67"/>
                <a:gd name="T3" fmla="*/ 2147483646 h 586"/>
                <a:gd name="T4" fmla="*/ 0 w 67"/>
                <a:gd name="T5" fmla="*/ 2147483646 h 586"/>
                <a:gd name="T6" fmla="*/ 0 w 67"/>
                <a:gd name="T7" fmla="*/ 2147483646 h 586"/>
                <a:gd name="T8" fmla="*/ 2147483646 w 67"/>
                <a:gd name="T9" fmla="*/ 0 h 586"/>
                <a:gd name="T10" fmla="*/ 2147483646 w 67"/>
                <a:gd name="T11" fmla="*/ 2147483646 h 586"/>
                <a:gd name="T12" fmla="*/ 2147483646 w 67"/>
                <a:gd name="T13" fmla="*/ 2147483646 h 586"/>
                <a:gd name="T14" fmla="*/ 2147483646 w 67"/>
                <a:gd name="T15" fmla="*/ 2147483646 h 5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586">
                  <a:moveTo>
                    <a:pt x="34" y="586"/>
                  </a:moveTo>
                  <a:lnTo>
                    <a:pt x="34" y="586"/>
                  </a:lnTo>
                  <a:cubicBezTo>
                    <a:pt x="15" y="586"/>
                    <a:pt x="0" y="572"/>
                    <a:pt x="0" y="553"/>
                  </a:cubicBezTo>
                  <a:lnTo>
                    <a:pt x="0" y="33"/>
                  </a:lnTo>
                  <a:cubicBezTo>
                    <a:pt x="0" y="15"/>
                    <a:pt x="15" y="0"/>
                    <a:pt x="34" y="0"/>
                  </a:cubicBezTo>
                  <a:cubicBezTo>
                    <a:pt x="52" y="0"/>
                    <a:pt x="67" y="15"/>
                    <a:pt x="67" y="33"/>
                  </a:cubicBezTo>
                  <a:lnTo>
                    <a:pt x="67" y="553"/>
                  </a:lnTo>
                  <a:cubicBezTo>
                    <a:pt x="67" y="572"/>
                    <a:pt x="52" y="586"/>
                    <a:pt x="34" y="58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7" name="Freeform 208">
              <a:extLst>
                <a:ext uri="{FF2B5EF4-FFF2-40B4-BE49-F238E27FC236}">
                  <a16:creationId xmlns:a16="http://schemas.microsoft.com/office/drawing/2014/main" id="{1B578887-401D-449B-8888-88D3269A31F9}"/>
                </a:ext>
              </a:extLst>
            </p:cNvPr>
            <p:cNvSpPr>
              <a:spLocks noChangeArrowheads="1"/>
            </p:cNvSpPr>
            <p:nvPr/>
          </p:nvSpPr>
          <p:spPr bwMode="auto">
            <a:xfrm>
              <a:off x="1976438" y="2849563"/>
              <a:ext cx="107950" cy="60325"/>
            </a:xfrm>
            <a:custGeom>
              <a:avLst/>
              <a:gdLst>
                <a:gd name="T0" fmla="*/ 0 w 257"/>
                <a:gd name="T1" fmla="*/ 0 h 145"/>
                <a:gd name="T2" fmla="*/ 0 w 257"/>
                <a:gd name="T3" fmla="*/ 0 h 145"/>
                <a:gd name="T4" fmla="*/ 2147483646 w 257"/>
                <a:gd name="T5" fmla="*/ 2147483646 h 145"/>
                <a:gd name="T6" fmla="*/ 2147483646 w 257"/>
                <a:gd name="T7" fmla="*/ 0 h 145"/>
                <a:gd name="T8" fmla="*/ 0 w 257"/>
                <a:gd name="T9" fmla="*/ 0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145">
                  <a:moveTo>
                    <a:pt x="0" y="0"/>
                  </a:moveTo>
                  <a:lnTo>
                    <a:pt x="0" y="0"/>
                  </a:lnTo>
                  <a:lnTo>
                    <a:pt x="129" y="145"/>
                  </a:lnTo>
                  <a:lnTo>
                    <a:pt x="257" y="0"/>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8" name="Freeform 209">
              <a:extLst>
                <a:ext uri="{FF2B5EF4-FFF2-40B4-BE49-F238E27FC236}">
                  <a16:creationId xmlns:a16="http://schemas.microsoft.com/office/drawing/2014/main" id="{DF2F7787-CD76-4FEC-A928-3AD4E07AE472}"/>
                </a:ext>
              </a:extLst>
            </p:cNvPr>
            <p:cNvSpPr>
              <a:spLocks noChangeArrowheads="1"/>
            </p:cNvSpPr>
            <p:nvPr/>
          </p:nvSpPr>
          <p:spPr bwMode="auto">
            <a:xfrm>
              <a:off x="2200275" y="2433638"/>
              <a:ext cx="28575" cy="250825"/>
            </a:xfrm>
            <a:custGeom>
              <a:avLst/>
              <a:gdLst>
                <a:gd name="T0" fmla="*/ 2147483646 w 67"/>
                <a:gd name="T1" fmla="*/ 2147483646 h 597"/>
                <a:gd name="T2" fmla="*/ 2147483646 w 67"/>
                <a:gd name="T3" fmla="*/ 2147483646 h 597"/>
                <a:gd name="T4" fmla="*/ 0 w 67"/>
                <a:gd name="T5" fmla="*/ 2147483646 h 597"/>
                <a:gd name="T6" fmla="*/ 0 w 67"/>
                <a:gd name="T7" fmla="*/ 2147483646 h 597"/>
                <a:gd name="T8" fmla="*/ 2147483646 w 67"/>
                <a:gd name="T9" fmla="*/ 0 h 597"/>
                <a:gd name="T10" fmla="*/ 2147483646 w 67"/>
                <a:gd name="T11" fmla="*/ 2147483646 h 597"/>
                <a:gd name="T12" fmla="*/ 2147483646 w 67"/>
                <a:gd name="T13" fmla="*/ 2147483646 h 597"/>
                <a:gd name="T14" fmla="*/ 2147483646 w 67"/>
                <a:gd name="T15" fmla="*/ 2147483646 h 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597">
                  <a:moveTo>
                    <a:pt x="34" y="597"/>
                  </a:moveTo>
                  <a:lnTo>
                    <a:pt x="34" y="597"/>
                  </a:lnTo>
                  <a:cubicBezTo>
                    <a:pt x="15" y="597"/>
                    <a:pt x="0" y="582"/>
                    <a:pt x="0" y="564"/>
                  </a:cubicBezTo>
                  <a:lnTo>
                    <a:pt x="0" y="33"/>
                  </a:lnTo>
                  <a:cubicBezTo>
                    <a:pt x="0" y="15"/>
                    <a:pt x="15" y="0"/>
                    <a:pt x="34" y="0"/>
                  </a:cubicBezTo>
                  <a:cubicBezTo>
                    <a:pt x="52" y="0"/>
                    <a:pt x="67" y="15"/>
                    <a:pt x="67" y="33"/>
                  </a:cubicBezTo>
                  <a:lnTo>
                    <a:pt x="67" y="564"/>
                  </a:lnTo>
                  <a:cubicBezTo>
                    <a:pt x="67" y="582"/>
                    <a:pt x="52" y="597"/>
                    <a:pt x="34" y="59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dirty="0">
                <a:solidFill>
                  <a:prstClr val="black"/>
                </a:solidFill>
                <a:latin typeface="Arial" panose="020B0604020202020204" pitchFamily="34" charset="0"/>
              </a:endParaRPr>
            </a:p>
          </p:txBody>
        </p:sp>
        <p:sp>
          <p:nvSpPr>
            <p:cNvPr id="29" name="Freeform 210">
              <a:extLst>
                <a:ext uri="{FF2B5EF4-FFF2-40B4-BE49-F238E27FC236}">
                  <a16:creationId xmlns:a16="http://schemas.microsoft.com/office/drawing/2014/main" id="{EAD8F729-913C-4EF5-B522-CD756B0CD6DD}"/>
                </a:ext>
              </a:extLst>
            </p:cNvPr>
            <p:cNvSpPr>
              <a:spLocks noChangeArrowheads="1"/>
            </p:cNvSpPr>
            <p:nvPr/>
          </p:nvSpPr>
          <p:spPr bwMode="auto">
            <a:xfrm>
              <a:off x="2160588" y="2424113"/>
              <a:ext cx="107950" cy="61913"/>
            </a:xfrm>
            <a:custGeom>
              <a:avLst/>
              <a:gdLst>
                <a:gd name="T0" fmla="*/ 2147483646 w 257"/>
                <a:gd name="T1" fmla="*/ 2147483646 h 146"/>
                <a:gd name="T2" fmla="*/ 2147483646 w 257"/>
                <a:gd name="T3" fmla="*/ 2147483646 h 146"/>
                <a:gd name="T4" fmla="*/ 2147483646 w 257"/>
                <a:gd name="T5" fmla="*/ 0 h 146"/>
                <a:gd name="T6" fmla="*/ 0 w 257"/>
                <a:gd name="T7" fmla="*/ 2147483646 h 146"/>
                <a:gd name="T8" fmla="*/ 2147483646 w 257"/>
                <a:gd name="T9" fmla="*/ 2147483646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146">
                  <a:moveTo>
                    <a:pt x="257" y="146"/>
                  </a:moveTo>
                  <a:lnTo>
                    <a:pt x="257" y="146"/>
                  </a:lnTo>
                  <a:lnTo>
                    <a:pt x="129" y="0"/>
                  </a:lnTo>
                  <a:lnTo>
                    <a:pt x="0" y="146"/>
                  </a:lnTo>
                  <a:lnTo>
                    <a:pt x="257" y="14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30" name="Freeform 211">
              <a:extLst>
                <a:ext uri="{FF2B5EF4-FFF2-40B4-BE49-F238E27FC236}">
                  <a16:creationId xmlns:a16="http://schemas.microsoft.com/office/drawing/2014/main" id="{C57130D8-E4A4-4DAC-8F0F-3E62FED09B69}"/>
                </a:ext>
              </a:extLst>
            </p:cNvPr>
            <p:cNvSpPr>
              <a:spLocks noChangeArrowheads="1"/>
            </p:cNvSpPr>
            <p:nvPr/>
          </p:nvSpPr>
          <p:spPr bwMode="auto">
            <a:xfrm>
              <a:off x="1806575" y="2351088"/>
              <a:ext cx="630238" cy="630238"/>
            </a:xfrm>
            <a:custGeom>
              <a:avLst/>
              <a:gdLst>
                <a:gd name="T0" fmla="*/ 2147483646 w 1502"/>
                <a:gd name="T1" fmla="*/ 2147483646 h 1503"/>
                <a:gd name="T2" fmla="*/ 2147483646 w 1502"/>
                <a:gd name="T3" fmla="*/ 2147483646 h 1503"/>
                <a:gd name="T4" fmla="*/ 2147483646 w 1502"/>
                <a:gd name="T5" fmla="*/ 2147483646 h 1503"/>
                <a:gd name="T6" fmla="*/ 2147483646 w 1502"/>
                <a:gd name="T7" fmla="*/ 2147483646 h 1503"/>
                <a:gd name="T8" fmla="*/ 2147483646 w 1502"/>
                <a:gd name="T9" fmla="*/ 2147483646 h 1503"/>
                <a:gd name="T10" fmla="*/ 2147483646 w 1502"/>
                <a:gd name="T11" fmla="*/ 2147483646 h 1503"/>
                <a:gd name="T12" fmla="*/ 2147483646 w 1502"/>
                <a:gd name="T13" fmla="*/ 2147483646 h 1503"/>
                <a:gd name="T14" fmla="*/ 2147483646 w 1502"/>
                <a:gd name="T15" fmla="*/ 2147483646 h 1503"/>
                <a:gd name="T16" fmla="*/ 2147483646 w 1502"/>
                <a:gd name="T17" fmla="*/ 2147483646 h 1503"/>
                <a:gd name="T18" fmla="*/ 2147483646 w 1502"/>
                <a:gd name="T19" fmla="*/ 2147483646 h 1503"/>
                <a:gd name="T20" fmla="*/ 2147483646 w 1502"/>
                <a:gd name="T21" fmla="*/ 2147483646 h 1503"/>
                <a:gd name="T22" fmla="*/ 2147483646 w 1502"/>
                <a:gd name="T23" fmla="*/ 2147483646 h 1503"/>
                <a:gd name="T24" fmla="*/ 2147483646 w 1502"/>
                <a:gd name="T25" fmla="*/ 2147483646 h 1503"/>
                <a:gd name="T26" fmla="*/ 2147483646 w 1502"/>
                <a:gd name="T27" fmla="*/ 2147483646 h 1503"/>
                <a:gd name="T28" fmla="*/ 2147483646 w 1502"/>
                <a:gd name="T29" fmla="*/ 2147483646 h 1503"/>
                <a:gd name="T30" fmla="*/ 0 w 1502"/>
                <a:gd name="T31" fmla="*/ 2147483646 h 1503"/>
                <a:gd name="T32" fmla="*/ 0 w 1502"/>
                <a:gd name="T33" fmla="*/ 2147483646 h 1503"/>
                <a:gd name="T34" fmla="*/ 2147483646 w 1502"/>
                <a:gd name="T35" fmla="*/ 0 h 1503"/>
                <a:gd name="T36" fmla="*/ 2147483646 w 1502"/>
                <a:gd name="T37" fmla="*/ 0 h 1503"/>
                <a:gd name="T38" fmla="*/ 2147483646 w 1502"/>
                <a:gd name="T39" fmla="*/ 2147483646 h 1503"/>
                <a:gd name="T40" fmla="*/ 2147483646 w 1502"/>
                <a:gd name="T41" fmla="*/ 2147483646 h 1503"/>
                <a:gd name="T42" fmla="*/ 2147483646 w 1502"/>
                <a:gd name="T43" fmla="*/ 2147483646 h 1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2" h="1503">
                  <a:moveTo>
                    <a:pt x="1385" y="1503"/>
                  </a:moveTo>
                  <a:lnTo>
                    <a:pt x="1385" y="1503"/>
                  </a:lnTo>
                  <a:lnTo>
                    <a:pt x="1211" y="1503"/>
                  </a:lnTo>
                  <a:lnTo>
                    <a:pt x="1211" y="1436"/>
                  </a:lnTo>
                  <a:lnTo>
                    <a:pt x="1385" y="1436"/>
                  </a:lnTo>
                  <a:cubicBezTo>
                    <a:pt x="1413" y="1436"/>
                    <a:pt x="1436" y="1413"/>
                    <a:pt x="1436" y="1385"/>
                  </a:cubicBezTo>
                  <a:lnTo>
                    <a:pt x="1436" y="118"/>
                  </a:lnTo>
                  <a:cubicBezTo>
                    <a:pt x="1436" y="90"/>
                    <a:pt x="1413" y="67"/>
                    <a:pt x="1385" y="67"/>
                  </a:cubicBezTo>
                  <a:lnTo>
                    <a:pt x="117" y="67"/>
                  </a:lnTo>
                  <a:cubicBezTo>
                    <a:pt x="89" y="67"/>
                    <a:pt x="66" y="90"/>
                    <a:pt x="66" y="118"/>
                  </a:cubicBezTo>
                  <a:lnTo>
                    <a:pt x="66" y="1385"/>
                  </a:lnTo>
                  <a:cubicBezTo>
                    <a:pt x="66" y="1413"/>
                    <a:pt x="89" y="1436"/>
                    <a:pt x="117" y="1436"/>
                  </a:cubicBezTo>
                  <a:lnTo>
                    <a:pt x="1045" y="1436"/>
                  </a:lnTo>
                  <a:lnTo>
                    <a:pt x="1045" y="1503"/>
                  </a:lnTo>
                  <a:lnTo>
                    <a:pt x="117" y="1503"/>
                  </a:lnTo>
                  <a:cubicBezTo>
                    <a:pt x="52" y="1503"/>
                    <a:pt x="0" y="1450"/>
                    <a:pt x="0" y="1385"/>
                  </a:cubicBezTo>
                  <a:lnTo>
                    <a:pt x="0" y="118"/>
                  </a:lnTo>
                  <a:cubicBezTo>
                    <a:pt x="0" y="53"/>
                    <a:pt x="52" y="0"/>
                    <a:pt x="117" y="0"/>
                  </a:cubicBezTo>
                  <a:lnTo>
                    <a:pt x="1385" y="0"/>
                  </a:lnTo>
                  <a:cubicBezTo>
                    <a:pt x="1450" y="0"/>
                    <a:pt x="1502" y="53"/>
                    <a:pt x="1502" y="118"/>
                  </a:cubicBezTo>
                  <a:lnTo>
                    <a:pt x="1502" y="1385"/>
                  </a:lnTo>
                  <a:cubicBezTo>
                    <a:pt x="1502" y="1450"/>
                    <a:pt x="1450" y="1503"/>
                    <a:pt x="1385" y="150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31" name="Freeform 212">
              <a:extLst>
                <a:ext uri="{FF2B5EF4-FFF2-40B4-BE49-F238E27FC236}">
                  <a16:creationId xmlns:a16="http://schemas.microsoft.com/office/drawing/2014/main" id="{8D6782EE-68A2-487C-90D8-EAB8450DBB60}"/>
                </a:ext>
              </a:extLst>
            </p:cNvPr>
            <p:cNvSpPr>
              <a:spLocks noChangeArrowheads="1"/>
            </p:cNvSpPr>
            <p:nvPr/>
          </p:nvSpPr>
          <p:spPr bwMode="auto">
            <a:xfrm>
              <a:off x="2100263" y="2743201"/>
              <a:ext cx="246063" cy="26988"/>
            </a:xfrm>
            <a:custGeom>
              <a:avLst/>
              <a:gdLst>
                <a:gd name="T0" fmla="*/ 2147483646 w 586"/>
                <a:gd name="T1" fmla="*/ 2147483646 h 66"/>
                <a:gd name="T2" fmla="*/ 2147483646 w 586"/>
                <a:gd name="T3" fmla="*/ 2147483646 h 66"/>
                <a:gd name="T4" fmla="*/ 2147483646 w 586"/>
                <a:gd name="T5" fmla="*/ 2147483646 h 66"/>
                <a:gd name="T6" fmla="*/ 0 w 586"/>
                <a:gd name="T7" fmla="*/ 2147483646 h 66"/>
                <a:gd name="T8" fmla="*/ 2147483646 w 586"/>
                <a:gd name="T9" fmla="*/ 0 h 66"/>
                <a:gd name="T10" fmla="*/ 2147483646 w 586"/>
                <a:gd name="T11" fmla="*/ 0 h 66"/>
                <a:gd name="T12" fmla="*/ 2147483646 w 586"/>
                <a:gd name="T13" fmla="*/ 2147483646 h 66"/>
                <a:gd name="T14" fmla="*/ 2147483646 w 586"/>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6" h="66">
                  <a:moveTo>
                    <a:pt x="553" y="66"/>
                  </a:moveTo>
                  <a:lnTo>
                    <a:pt x="553" y="66"/>
                  </a:lnTo>
                  <a:lnTo>
                    <a:pt x="33" y="66"/>
                  </a:lnTo>
                  <a:cubicBezTo>
                    <a:pt x="14" y="66"/>
                    <a:pt x="0" y="52"/>
                    <a:pt x="0" y="33"/>
                  </a:cubicBezTo>
                  <a:cubicBezTo>
                    <a:pt x="0" y="15"/>
                    <a:pt x="14" y="0"/>
                    <a:pt x="33" y="0"/>
                  </a:cubicBezTo>
                  <a:lnTo>
                    <a:pt x="553" y="0"/>
                  </a:lnTo>
                  <a:cubicBezTo>
                    <a:pt x="571" y="0"/>
                    <a:pt x="586" y="15"/>
                    <a:pt x="586" y="33"/>
                  </a:cubicBezTo>
                  <a:cubicBezTo>
                    <a:pt x="586" y="52"/>
                    <a:pt x="571" y="66"/>
                    <a:pt x="553" y="6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32" name="Freeform 213">
              <a:extLst>
                <a:ext uri="{FF2B5EF4-FFF2-40B4-BE49-F238E27FC236}">
                  <a16:creationId xmlns:a16="http://schemas.microsoft.com/office/drawing/2014/main" id="{5D7285A8-8CDB-43CA-9200-4C644F252A83}"/>
                </a:ext>
              </a:extLst>
            </p:cNvPr>
            <p:cNvSpPr>
              <a:spLocks noChangeArrowheads="1"/>
            </p:cNvSpPr>
            <p:nvPr/>
          </p:nvSpPr>
          <p:spPr bwMode="auto">
            <a:xfrm>
              <a:off x="2293938" y="2703513"/>
              <a:ext cx="60325" cy="107950"/>
            </a:xfrm>
            <a:custGeom>
              <a:avLst/>
              <a:gdLst>
                <a:gd name="T0" fmla="*/ 0 w 146"/>
                <a:gd name="T1" fmla="*/ 2147483646 h 257"/>
                <a:gd name="T2" fmla="*/ 0 w 146"/>
                <a:gd name="T3" fmla="*/ 2147483646 h 257"/>
                <a:gd name="T4" fmla="*/ 2147483646 w 146"/>
                <a:gd name="T5" fmla="*/ 2147483646 h 257"/>
                <a:gd name="T6" fmla="*/ 0 w 146"/>
                <a:gd name="T7" fmla="*/ 0 h 257"/>
                <a:gd name="T8" fmla="*/ 0 w 146"/>
                <a:gd name="T9" fmla="*/ 2147483646 h 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257">
                  <a:moveTo>
                    <a:pt x="0" y="257"/>
                  </a:moveTo>
                  <a:lnTo>
                    <a:pt x="0" y="257"/>
                  </a:lnTo>
                  <a:lnTo>
                    <a:pt x="146" y="128"/>
                  </a:lnTo>
                  <a:lnTo>
                    <a:pt x="0" y="0"/>
                  </a:lnTo>
                  <a:lnTo>
                    <a:pt x="0" y="25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33" name="Freeform 214">
              <a:extLst>
                <a:ext uri="{FF2B5EF4-FFF2-40B4-BE49-F238E27FC236}">
                  <a16:creationId xmlns:a16="http://schemas.microsoft.com/office/drawing/2014/main" id="{A9B77A7D-177B-4639-A58D-998031405661}"/>
                </a:ext>
              </a:extLst>
            </p:cNvPr>
            <p:cNvSpPr>
              <a:spLocks noChangeArrowheads="1"/>
            </p:cNvSpPr>
            <p:nvPr/>
          </p:nvSpPr>
          <p:spPr bwMode="auto">
            <a:xfrm>
              <a:off x="1889125" y="2559051"/>
              <a:ext cx="247650" cy="26988"/>
            </a:xfrm>
            <a:custGeom>
              <a:avLst/>
              <a:gdLst>
                <a:gd name="T0" fmla="*/ 2147483646 w 587"/>
                <a:gd name="T1" fmla="*/ 2147483646 h 67"/>
                <a:gd name="T2" fmla="*/ 2147483646 w 587"/>
                <a:gd name="T3" fmla="*/ 2147483646 h 67"/>
                <a:gd name="T4" fmla="*/ 2147483646 w 587"/>
                <a:gd name="T5" fmla="*/ 2147483646 h 67"/>
                <a:gd name="T6" fmla="*/ 0 w 587"/>
                <a:gd name="T7" fmla="*/ 2147483646 h 67"/>
                <a:gd name="T8" fmla="*/ 2147483646 w 587"/>
                <a:gd name="T9" fmla="*/ 0 h 67"/>
                <a:gd name="T10" fmla="*/ 2147483646 w 587"/>
                <a:gd name="T11" fmla="*/ 0 h 67"/>
                <a:gd name="T12" fmla="*/ 2147483646 w 587"/>
                <a:gd name="T13" fmla="*/ 2147483646 h 67"/>
                <a:gd name="T14" fmla="*/ 2147483646 w 587"/>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7" h="67">
                  <a:moveTo>
                    <a:pt x="554" y="67"/>
                  </a:moveTo>
                  <a:lnTo>
                    <a:pt x="554" y="67"/>
                  </a:lnTo>
                  <a:lnTo>
                    <a:pt x="34" y="67"/>
                  </a:lnTo>
                  <a:cubicBezTo>
                    <a:pt x="15" y="67"/>
                    <a:pt x="0" y="52"/>
                    <a:pt x="0" y="33"/>
                  </a:cubicBezTo>
                  <a:cubicBezTo>
                    <a:pt x="0" y="15"/>
                    <a:pt x="15" y="0"/>
                    <a:pt x="34" y="0"/>
                  </a:cubicBezTo>
                  <a:lnTo>
                    <a:pt x="554" y="0"/>
                  </a:lnTo>
                  <a:cubicBezTo>
                    <a:pt x="572" y="0"/>
                    <a:pt x="587" y="15"/>
                    <a:pt x="587" y="33"/>
                  </a:cubicBezTo>
                  <a:cubicBezTo>
                    <a:pt x="587" y="52"/>
                    <a:pt x="572" y="67"/>
                    <a:pt x="554" y="6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34" name="Freeform 215">
              <a:extLst>
                <a:ext uri="{FF2B5EF4-FFF2-40B4-BE49-F238E27FC236}">
                  <a16:creationId xmlns:a16="http://schemas.microsoft.com/office/drawing/2014/main" id="{45A6B47B-0E61-4090-B0CC-2A53D683527E}"/>
                </a:ext>
              </a:extLst>
            </p:cNvPr>
            <p:cNvSpPr>
              <a:spLocks noChangeArrowheads="1"/>
            </p:cNvSpPr>
            <p:nvPr/>
          </p:nvSpPr>
          <p:spPr bwMode="auto">
            <a:xfrm>
              <a:off x="1881188" y="2519363"/>
              <a:ext cx="60325" cy="106363"/>
            </a:xfrm>
            <a:custGeom>
              <a:avLst/>
              <a:gdLst>
                <a:gd name="T0" fmla="*/ 2147483646 w 145"/>
                <a:gd name="T1" fmla="*/ 0 h 257"/>
                <a:gd name="T2" fmla="*/ 2147483646 w 145"/>
                <a:gd name="T3" fmla="*/ 0 h 257"/>
                <a:gd name="T4" fmla="*/ 0 w 145"/>
                <a:gd name="T5" fmla="*/ 2147483646 h 257"/>
                <a:gd name="T6" fmla="*/ 2147483646 w 145"/>
                <a:gd name="T7" fmla="*/ 2147483646 h 257"/>
                <a:gd name="T8" fmla="*/ 2147483646 w 145"/>
                <a:gd name="T9" fmla="*/ 0 h 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257">
                  <a:moveTo>
                    <a:pt x="145" y="0"/>
                  </a:moveTo>
                  <a:lnTo>
                    <a:pt x="145" y="0"/>
                  </a:lnTo>
                  <a:lnTo>
                    <a:pt x="0" y="128"/>
                  </a:lnTo>
                  <a:lnTo>
                    <a:pt x="145" y="257"/>
                  </a:lnTo>
                  <a:lnTo>
                    <a:pt x="14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35" name="Freeform 216">
              <a:extLst>
                <a:ext uri="{FF2B5EF4-FFF2-40B4-BE49-F238E27FC236}">
                  <a16:creationId xmlns:a16="http://schemas.microsoft.com/office/drawing/2014/main" id="{B977ADA5-CBEF-415A-9C63-7D5D181FF460}"/>
                </a:ext>
              </a:extLst>
            </p:cNvPr>
            <p:cNvSpPr>
              <a:spLocks noChangeArrowheads="1"/>
            </p:cNvSpPr>
            <p:nvPr/>
          </p:nvSpPr>
          <p:spPr bwMode="auto">
            <a:xfrm>
              <a:off x="2205038" y="2940051"/>
              <a:ext cx="57150"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36" name="Freeform 217">
              <a:extLst>
                <a:ext uri="{FF2B5EF4-FFF2-40B4-BE49-F238E27FC236}">
                  <a16:creationId xmlns:a16="http://schemas.microsoft.com/office/drawing/2014/main" id="{D5C6ABC6-DD23-4C25-830B-0AA7077BB118}"/>
                </a:ext>
              </a:extLst>
            </p:cNvPr>
            <p:cNvSpPr>
              <a:spLocks noChangeArrowheads="1"/>
            </p:cNvSpPr>
            <p:nvPr/>
          </p:nvSpPr>
          <p:spPr bwMode="auto">
            <a:xfrm>
              <a:off x="2293938" y="2940051"/>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grpSp>
      <p:grpSp>
        <p:nvGrpSpPr>
          <p:cNvPr id="37" name="组合 22039">
            <a:extLst>
              <a:ext uri="{FF2B5EF4-FFF2-40B4-BE49-F238E27FC236}">
                <a16:creationId xmlns:a16="http://schemas.microsoft.com/office/drawing/2014/main" id="{A40BE51F-9953-4957-BCB1-5CE3308F1F83}"/>
              </a:ext>
            </a:extLst>
          </p:cNvPr>
          <p:cNvGrpSpPr>
            <a:grpSpLocks/>
          </p:cNvGrpSpPr>
          <p:nvPr/>
        </p:nvGrpSpPr>
        <p:grpSpPr bwMode="auto">
          <a:xfrm>
            <a:off x="2216540" y="2741042"/>
            <a:ext cx="534584" cy="385237"/>
            <a:chOff x="931863" y="950913"/>
            <a:chExt cx="731838" cy="522288"/>
          </a:xfrm>
          <a:solidFill>
            <a:schemeClr val="tx1">
              <a:lumMod val="75000"/>
            </a:schemeClr>
          </a:solidFill>
        </p:grpSpPr>
        <p:sp>
          <p:nvSpPr>
            <p:cNvPr id="38" name="Oval 417">
              <a:extLst>
                <a:ext uri="{FF2B5EF4-FFF2-40B4-BE49-F238E27FC236}">
                  <a16:creationId xmlns:a16="http://schemas.microsoft.com/office/drawing/2014/main" id="{3A2CF149-C8CF-4EF0-8D12-4179E94ED64A}"/>
                </a:ext>
              </a:extLst>
            </p:cNvPr>
            <p:cNvSpPr>
              <a:spLocks noChangeArrowheads="1"/>
            </p:cNvSpPr>
            <p:nvPr/>
          </p:nvSpPr>
          <p:spPr bwMode="auto">
            <a:xfrm>
              <a:off x="1397001" y="1406526"/>
              <a:ext cx="66675"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39" name="Oval 418">
              <a:extLst>
                <a:ext uri="{FF2B5EF4-FFF2-40B4-BE49-F238E27FC236}">
                  <a16:creationId xmlns:a16="http://schemas.microsoft.com/office/drawing/2014/main" id="{8B474295-875D-41D6-9CFA-A0CA79369BF7}"/>
                </a:ext>
              </a:extLst>
            </p:cNvPr>
            <p:cNvSpPr>
              <a:spLocks noChangeArrowheads="1"/>
            </p:cNvSpPr>
            <p:nvPr/>
          </p:nvSpPr>
          <p:spPr bwMode="auto">
            <a:xfrm>
              <a:off x="1498601" y="1406526"/>
              <a:ext cx="65088"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40" name="Freeform 419">
              <a:extLst>
                <a:ext uri="{FF2B5EF4-FFF2-40B4-BE49-F238E27FC236}">
                  <a16:creationId xmlns:a16="http://schemas.microsoft.com/office/drawing/2014/main" id="{77026B37-6BB4-44E5-8BF9-F73DAB45E225}"/>
                </a:ext>
              </a:extLst>
            </p:cNvPr>
            <p:cNvSpPr>
              <a:spLocks/>
            </p:cNvSpPr>
            <p:nvPr/>
          </p:nvSpPr>
          <p:spPr bwMode="auto">
            <a:xfrm>
              <a:off x="931863" y="950913"/>
              <a:ext cx="731838" cy="504825"/>
            </a:xfrm>
            <a:custGeom>
              <a:avLst/>
              <a:gdLst>
                <a:gd name="T0" fmla="*/ 2147483646 w 468"/>
                <a:gd name="T1" fmla="*/ 2147483646 h 323"/>
                <a:gd name="T2" fmla="*/ 2147483646 w 468"/>
                <a:gd name="T3" fmla="*/ 2147483646 h 323"/>
                <a:gd name="T4" fmla="*/ 2147483646 w 468"/>
                <a:gd name="T5" fmla="*/ 2147483646 h 323"/>
                <a:gd name="T6" fmla="*/ 2147483646 w 468"/>
                <a:gd name="T7" fmla="*/ 2147483646 h 323"/>
                <a:gd name="T8" fmla="*/ 2147483646 w 468"/>
                <a:gd name="T9" fmla="*/ 2147483646 h 323"/>
                <a:gd name="T10" fmla="*/ 2147483646 w 468"/>
                <a:gd name="T11" fmla="*/ 2147483646 h 323"/>
                <a:gd name="T12" fmla="*/ 2147483646 w 468"/>
                <a:gd name="T13" fmla="*/ 2147483646 h 323"/>
                <a:gd name="T14" fmla="*/ 2147483646 w 468"/>
                <a:gd name="T15" fmla="*/ 2147483646 h 323"/>
                <a:gd name="T16" fmla="*/ 2147483646 w 468"/>
                <a:gd name="T17" fmla="*/ 2147483646 h 323"/>
                <a:gd name="T18" fmla="*/ 2147483646 w 468"/>
                <a:gd name="T19" fmla="*/ 2147483646 h 323"/>
                <a:gd name="T20" fmla="*/ 2147483646 w 468"/>
                <a:gd name="T21" fmla="*/ 2147483646 h 323"/>
                <a:gd name="T22" fmla="*/ 2147483646 w 468"/>
                <a:gd name="T23" fmla="*/ 2147483646 h 323"/>
                <a:gd name="T24" fmla="*/ 2147483646 w 468"/>
                <a:gd name="T25" fmla="*/ 2147483646 h 323"/>
                <a:gd name="T26" fmla="*/ 2147483646 w 468"/>
                <a:gd name="T27" fmla="*/ 2147483646 h 323"/>
                <a:gd name="T28" fmla="*/ 0 w 468"/>
                <a:gd name="T29" fmla="*/ 2147483646 h 323"/>
                <a:gd name="T30" fmla="*/ 0 w 468"/>
                <a:gd name="T31" fmla="*/ 2147483646 h 323"/>
                <a:gd name="T32" fmla="*/ 2147483646 w 468"/>
                <a:gd name="T33" fmla="*/ 0 h 323"/>
                <a:gd name="T34" fmla="*/ 2147483646 w 468"/>
                <a:gd name="T35" fmla="*/ 0 h 323"/>
                <a:gd name="T36" fmla="*/ 2147483646 w 468"/>
                <a:gd name="T37" fmla="*/ 2147483646 h 323"/>
                <a:gd name="T38" fmla="*/ 2147483646 w 468"/>
                <a:gd name="T39" fmla="*/ 2147483646 h 323"/>
                <a:gd name="T40" fmla="*/ 2147483646 w 468"/>
                <a:gd name="T41" fmla="*/ 2147483646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8" h="323">
                  <a:moveTo>
                    <a:pt x="446" y="323"/>
                  </a:moveTo>
                  <a:cubicBezTo>
                    <a:pt x="383" y="323"/>
                    <a:pt x="383" y="323"/>
                    <a:pt x="383" y="323"/>
                  </a:cubicBezTo>
                  <a:cubicBezTo>
                    <a:pt x="383" y="303"/>
                    <a:pt x="383" y="303"/>
                    <a:pt x="383" y="303"/>
                  </a:cubicBezTo>
                  <a:cubicBezTo>
                    <a:pt x="446" y="303"/>
                    <a:pt x="446" y="303"/>
                    <a:pt x="446" y="303"/>
                  </a:cubicBezTo>
                  <a:cubicBezTo>
                    <a:pt x="447" y="303"/>
                    <a:pt x="448" y="302"/>
                    <a:pt x="448" y="301"/>
                  </a:cubicBezTo>
                  <a:cubicBezTo>
                    <a:pt x="448" y="22"/>
                    <a:pt x="448" y="22"/>
                    <a:pt x="448" y="22"/>
                  </a:cubicBezTo>
                  <a:cubicBezTo>
                    <a:pt x="448" y="21"/>
                    <a:pt x="447" y="20"/>
                    <a:pt x="446" y="20"/>
                  </a:cubicBezTo>
                  <a:cubicBezTo>
                    <a:pt x="22" y="20"/>
                    <a:pt x="22" y="20"/>
                    <a:pt x="22" y="20"/>
                  </a:cubicBezTo>
                  <a:cubicBezTo>
                    <a:pt x="21" y="20"/>
                    <a:pt x="20" y="21"/>
                    <a:pt x="20" y="22"/>
                  </a:cubicBezTo>
                  <a:cubicBezTo>
                    <a:pt x="20" y="301"/>
                    <a:pt x="20" y="301"/>
                    <a:pt x="20" y="301"/>
                  </a:cubicBezTo>
                  <a:cubicBezTo>
                    <a:pt x="20" y="302"/>
                    <a:pt x="21" y="303"/>
                    <a:pt x="22" y="303"/>
                  </a:cubicBezTo>
                  <a:cubicBezTo>
                    <a:pt x="319" y="303"/>
                    <a:pt x="319" y="303"/>
                    <a:pt x="319" y="303"/>
                  </a:cubicBezTo>
                  <a:cubicBezTo>
                    <a:pt x="319" y="323"/>
                    <a:pt x="319" y="323"/>
                    <a:pt x="319" y="323"/>
                  </a:cubicBezTo>
                  <a:cubicBezTo>
                    <a:pt x="22" y="323"/>
                    <a:pt x="22" y="323"/>
                    <a:pt x="22" y="323"/>
                  </a:cubicBezTo>
                  <a:cubicBezTo>
                    <a:pt x="10" y="323"/>
                    <a:pt x="0" y="313"/>
                    <a:pt x="0" y="301"/>
                  </a:cubicBezTo>
                  <a:cubicBezTo>
                    <a:pt x="0" y="22"/>
                    <a:pt x="0" y="22"/>
                    <a:pt x="0" y="22"/>
                  </a:cubicBezTo>
                  <a:cubicBezTo>
                    <a:pt x="0" y="10"/>
                    <a:pt x="10" y="0"/>
                    <a:pt x="22" y="0"/>
                  </a:cubicBezTo>
                  <a:cubicBezTo>
                    <a:pt x="446" y="0"/>
                    <a:pt x="446" y="0"/>
                    <a:pt x="446" y="0"/>
                  </a:cubicBezTo>
                  <a:cubicBezTo>
                    <a:pt x="458" y="0"/>
                    <a:pt x="468" y="10"/>
                    <a:pt x="468" y="22"/>
                  </a:cubicBezTo>
                  <a:cubicBezTo>
                    <a:pt x="468" y="301"/>
                    <a:pt x="468" y="301"/>
                    <a:pt x="468" y="301"/>
                  </a:cubicBezTo>
                  <a:cubicBezTo>
                    <a:pt x="468" y="313"/>
                    <a:pt x="458" y="323"/>
                    <a:pt x="446" y="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41" name="Rectangle 420">
              <a:extLst>
                <a:ext uri="{FF2B5EF4-FFF2-40B4-BE49-F238E27FC236}">
                  <a16:creationId xmlns:a16="http://schemas.microsoft.com/office/drawing/2014/main" id="{F1E274E9-1175-4EF6-BD54-CF7A16C1E16F}"/>
                </a:ext>
              </a:extLst>
            </p:cNvPr>
            <p:cNvSpPr>
              <a:spLocks noChangeArrowheads="1"/>
            </p:cNvSpPr>
            <p:nvPr/>
          </p:nvSpPr>
          <p:spPr bwMode="auto">
            <a:xfrm>
              <a:off x="996951" y="1092201"/>
              <a:ext cx="920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42" name="Freeform 421">
              <a:extLst>
                <a:ext uri="{FF2B5EF4-FFF2-40B4-BE49-F238E27FC236}">
                  <a16:creationId xmlns:a16="http://schemas.microsoft.com/office/drawing/2014/main" id="{A08F07C2-EC89-496E-ABDD-272C102EF065}"/>
                </a:ext>
              </a:extLst>
            </p:cNvPr>
            <p:cNvSpPr>
              <a:spLocks/>
            </p:cNvSpPr>
            <p:nvPr/>
          </p:nvSpPr>
          <p:spPr bwMode="auto">
            <a:xfrm>
              <a:off x="1076326" y="1066801"/>
              <a:ext cx="44450" cy="77787"/>
            </a:xfrm>
            <a:custGeom>
              <a:avLst/>
              <a:gdLst>
                <a:gd name="T0" fmla="*/ 2147483646 w 28"/>
                <a:gd name="T1" fmla="*/ 2147483646 h 49"/>
                <a:gd name="T2" fmla="*/ 0 w 28"/>
                <a:gd name="T3" fmla="*/ 0 h 49"/>
                <a:gd name="T4" fmla="*/ 0 w 28"/>
                <a:gd name="T5" fmla="*/ 2147483646 h 49"/>
                <a:gd name="T6" fmla="*/ 2147483646 w 28"/>
                <a:gd name="T7" fmla="*/ 2147483646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9">
                  <a:moveTo>
                    <a:pt x="28" y="24"/>
                  </a:moveTo>
                  <a:lnTo>
                    <a:pt x="0" y="0"/>
                  </a:lnTo>
                  <a:lnTo>
                    <a:pt x="0" y="49"/>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43" name="Rectangle 422">
              <a:extLst>
                <a:ext uri="{FF2B5EF4-FFF2-40B4-BE49-F238E27FC236}">
                  <a16:creationId xmlns:a16="http://schemas.microsoft.com/office/drawing/2014/main" id="{79FA0875-5110-4DB3-BD78-D548D7561C78}"/>
                </a:ext>
              </a:extLst>
            </p:cNvPr>
            <p:cNvSpPr>
              <a:spLocks noChangeArrowheads="1"/>
            </p:cNvSpPr>
            <p:nvPr/>
          </p:nvSpPr>
          <p:spPr bwMode="auto">
            <a:xfrm>
              <a:off x="996951" y="1196976"/>
              <a:ext cx="920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44" name="Freeform 423">
              <a:extLst>
                <a:ext uri="{FF2B5EF4-FFF2-40B4-BE49-F238E27FC236}">
                  <a16:creationId xmlns:a16="http://schemas.microsoft.com/office/drawing/2014/main" id="{9F087110-EDEB-4E6A-A25D-7E16EDD0B9C8}"/>
                </a:ext>
              </a:extLst>
            </p:cNvPr>
            <p:cNvSpPr>
              <a:spLocks/>
            </p:cNvSpPr>
            <p:nvPr/>
          </p:nvSpPr>
          <p:spPr bwMode="auto">
            <a:xfrm>
              <a:off x="1076326" y="1171576"/>
              <a:ext cx="44450" cy="76200"/>
            </a:xfrm>
            <a:custGeom>
              <a:avLst/>
              <a:gdLst>
                <a:gd name="T0" fmla="*/ 2147483646 w 28"/>
                <a:gd name="T1" fmla="*/ 2147483646 h 48"/>
                <a:gd name="T2" fmla="*/ 0 w 28"/>
                <a:gd name="T3" fmla="*/ 0 h 48"/>
                <a:gd name="T4" fmla="*/ 0 w 28"/>
                <a:gd name="T5" fmla="*/ 2147483646 h 48"/>
                <a:gd name="T6" fmla="*/ 2147483646 w 28"/>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8">
                  <a:moveTo>
                    <a:pt x="28" y="24"/>
                  </a:moveTo>
                  <a:lnTo>
                    <a:pt x="0" y="0"/>
                  </a:lnTo>
                  <a:lnTo>
                    <a:pt x="0" y="48"/>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45" name="Rectangle 424">
              <a:extLst>
                <a:ext uri="{FF2B5EF4-FFF2-40B4-BE49-F238E27FC236}">
                  <a16:creationId xmlns:a16="http://schemas.microsoft.com/office/drawing/2014/main" id="{5C1E5E64-6D75-43A1-9F24-BCCBD90EA116}"/>
                </a:ext>
              </a:extLst>
            </p:cNvPr>
            <p:cNvSpPr>
              <a:spLocks noChangeArrowheads="1"/>
            </p:cNvSpPr>
            <p:nvPr/>
          </p:nvSpPr>
          <p:spPr bwMode="auto">
            <a:xfrm>
              <a:off x="996951" y="1300163"/>
              <a:ext cx="920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46" name="Freeform 425">
              <a:extLst>
                <a:ext uri="{FF2B5EF4-FFF2-40B4-BE49-F238E27FC236}">
                  <a16:creationId xmlns:a16="http://schemas.microsoft.com/office/drawing/2014/main" id="{BADAB7C9-14B1-4970-8233-D459E3ED2910}"/>
                </a:ext>
              </a:extLst>
            </p:cNvPr>
            <p:cNvSpPr>
              <a:spLocks/>
            </p:cNvSpPr>
            <p:nvPr/>
          </p:nvSpPr>
          <p:spPr bwMode="auto">
            <a:xfrm>
              <a:off x="1076326" y="1274763"/>
              <a:ext cx="44450" cy="77787"/>
            </a:xfrm>
            <a:custGeom>
              <a:avLst/>
              <a:gdLst>
                <a:gd name="T0" fmla="*/ 2147483646 w 28"/>
                <a:gd name="T1" fmla="*/ 2147483646 h 49"/>
                <a:gd name="T2" fmla="*/ 0 w 28"/>
                <a:gd name="T3" fmla="*/ 0 h 49"/>
                <a:gd name="T4" fmla="*/ 0 w 28"/>
                <a:gd name="T5" fmla="*/ 2147483646 h 49"/>
                <a:gd name="T6" fmla="*/ 2147483646 w 28"/>
                <a:gd name="T7" fmla="*/ 2147483646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9">
                  <a:moveTo>
                    <a:pt x="28" y="24"/>
                  </a:moveTo>
                  <a:lnTo>
                    <a:pt x="0" y="0"/>
                  </a:lnTo>
                  <a:lnTo>
                    <a:pt x="0" y="49"/>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47" name="Rectangle 426">
              <a:extLst>
                <a:ext uri="{FF2B5EF4-FFF2-40B4-BE49-F238E27FC236}">
                  <a16:creationId xmlns:a16="http://schemas.microsoft.com/office/drawing/2014/main" id="{83BCB2E9-2199-45E0-9E0C-238632BF682B}"/>
                </a:ext>
              </a:extLst>
            </p:cNvPr>
            <p:cNvSpPr>
              <a:spLocks noChangeArrowheads="1"/>
            </p:cNvSpPr>
            <p:nvPr/>
          </p:nvSpPr>
          <p:spPr bwMode="auto">
            <a:xfrm>
              <a:off x="1470026" y="1146176"/>
              <a:ext cx="90488"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48" name="Freeform 427">
              <a:extLst>
                <a:ext uri="{FF2B5EF4-FFF2-40B4-BE49-F238E27FC236}">
                  <a16:creationId xmlns:a16="http://schemas.microsoft.com/office/drawing/2014/main" id="{75B582C5-D087-44D0-85F9-5E16BD4B44D2}"/>
                </a:ext>
              </a:extLst>
            </p:cNvPr>
            <p:cNvSpPr>
              <a:spLocks/>
            </p:cNvSpPr>
            <p:nvPr/>
          </p:nvSpPr>
          <p:spPr bwMode="auto">
            <a:xfrm>
              <a:off x="1547813" y="1119188"/>
              <a:ext cx="44450" cy="76200"/>
            </a:xfrm>
            <a:custGeom>
              <a:avLst/>
              <a:gdLst>
                <a:gd name="T0" fmla="*/ 2147483646 w 28"/>
                <a:gd name="T1" fmla="*/ 2147483646 h 48"/>
                <a:gd name="T2" fmla="*/ 0 w 28"/>
                <a:gd name="T3" fmla="*/ 0 h 48"/>
                <a:gd name="T4" fmla="*/ 0 w 28"/>
                <a:gd name="T5" fmla="*/ 2147483646 h 48"/>
                <a:gd name="T6" fmla="*/ 2147483646 w 28"/>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8">
                  <a:moveTo>
                    <a:pt x="28" y="25"/>
                  </a:moveTo>
                  <a:lnTo>
                    <a:pt x="0" y="0"/>
                  </a:lnTo>
                  <a:lnTo>
                    <a:pt x="0" y="48"/>
                  </a:lnTo>
                  <a:lnTo>
                    <a:pt x="28"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49" name="Rectangle 428">
              <a:extLst>
                <a:ext uri="{FF2B5EF4-FFF2-40B4-BE49-F238E27FC236}">
                  <a16:creationId xmlns:a16="http://schemas.microsoft.com/office/drawing/2014/main" id="{4B5BDFE6-0FDA-405A-A54B-F9D9E66B69B2}"/>
                </a:ext>
              </a:extLst>
            </p:cNvPr>
            <p:cNvSpPr>
              <a:spLocks noChangeArrowheads="1"/>
            </p:cNvSpPr>
            <p:nvPr/>
          </p:nvSpPr>
          <p:spPr bwMode="auto">
            <a:xfrm>
              <a:off x="1470026" y="1249363"/>
              <a:ext cx="90488"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50" name="Freeform 429">
              <a:extLst>
                <a:ext uri="{FF2B5EF4-FFF2-40B4-BE49-F238E27FC236}">
                  <a16:creationId xmlns:a16="http://schemas.microsoft.com/office/drawing/2014/main" id="{9D41374C-0B3D-41F4-AA4A-71FC2F9059C9}"/>
                </a:ext>
              </a:extLst>
            </p:cNvPr>
            <p:cNvSpPr>
              <a:spLocks/>
            </p:cNvSpPr>
            <p:nvPr/>
          </p:nvSpPr>
          <p:spPr bwMode="auto">
            <a:xfrm>
              <a:off x="1547813" y="1223963"/>
              <a:ext cx="44450" cy="74612"/>
            </a:xfrm>
            <a:custGeom>
              <a:avLst/>
              <a:gdLst>
                <a:gd name="T0" fmla="*/ 2147483646 w 28"/>
                <a:gd name="T1" fmla="*/ 2147483646 h 47"/>
                <a:gd name="T2" fmla="*/ 0 w 28"/>
                <a:gd name="T3" fmla="*/ 0 h 47"/>
                <a:gd name="T4" fmla="*/ 0 w 28"/>
                <a:gd name="T5" fmla="*/ 2147483646 h 47"/>
                <a:gd name="T6" fmla="*/ 2147483646 w 28"/>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7">
                  <a:moveTo>
                    <a:pt x="28" y="24"/>
                  </a:moveTo>
                  <a:lnTo>
                    <a:pt x="0" y="0"/>
                  </a:lnTo>
                  <a:lnTo>
                    <a:pt x="0" y="47"/>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51" name="Freeform 430">
              <a:extLst>
                <a:ext uri="{FF2B5EF4-FFF2-40B4-BE49-F238E27FC236}">
                  <a16:creationId xmlns:a16="http://schemas.microsoft.com/office/drawing/2014/main" id="{B103EF47-A45E-4F10-99F3-6715F2458F7E}"/>
                </a:ext>
              </a:extLst>
            </p:cNvPr>
            <p:cNvSpPr>
              <a:spLocks noEditPoints="1"/>
            </p:cNvSpPr>
            <p:nvPr/>
          </p:nvSpPr>
          <p:spPr bwMode="auto">
            <a:xfrm>
              <a:off x="1147763" y="1049338"/>
              <a:ext cx="303213" cy="315912"/>
            </a:xfrm>
            <a:custGeom>
              <a:avLst/>
              <a:gdLst>
                <a:gd name="T0" fmla="*/ 2147483646 w 194"/>
                <a:gd name="T1" fmla="*/ 2147483646 h 202"/>
                <a:gd name="T2" fmla="*/ 2147483646 w 194"/>
                <a:gd name="T3" fmla="*/ 2147483646 h 202"/>
                <a:gd name="T4" fmla="*/ 0 w 194"/>
                <a:gd name="T5" fmla="*/ 2147483646 h 202"/>
                <a:gd name="T6" fmla="*/ 0 w 194"/>
                <a:gd name="T7" fmla="*/ 2147483646 h 202"/>
                <a:gd name="T8" fmla="*/ 2147483646 w 194"/>
                <a:gd name="T9" fmla="*/ 0 h 202"/>
                <a:gd name="T10" fmla="*/ 2147483646 w 194"/>
                <a:gd name="T11" fmla="*/ 2147483646 h 202"/>
                <a:gd name="T12" fmla="*/ 2147483646 w 194"/>
                <a:gd name="T13" fmla="*/ 2147483646 h 202"/>
                <a:gd name="T14" fmla="*/ 2147483646 w 194"/>
                <a:gd name="T15" fmla="*/ 2147483646 h 202"/>
                <a:gd name="T16" fmla="*/ 2147483646 w 194"/>
                <a:gd name="T17" fmla="*/ 2147483646 h 202"/>
                <a:gd name="T18" fmla="*/ 2147483646 w 194"/>
                <a:gd name="T19" fmla="*/ 2147483646 h 202"/>
                <a:gd name="T20" fmla="*/ 2147483646 w 194"/>
                <a:gd name="T21" fmla="*/ 2147483646 h 202"/>
                <a:gd name="T22" fmla="*/ 2147483646 w 194"/>
                <a:gd name="T23" fmla="*/ 2147483646 h 202"/>
                <a:gd name="T24" fmla="*/ 2147483646 w 194"/>
                <a:gd name="T25" fmla="*/ 2147483646 h 202"/>
                <a:gd name="T26" fmla="*/ 2147483646 w 194"/>
                <a:gd name="T27" fmla="*/ 2147483646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4" h="202">
                  <a:moveTo>
                    <a:pt x="97" y="202"/>
                  </a:moveTo>
                  <a:cubicBezTo>
                    <a:pt x="97" y="202"/>
                    <a:pt x="97" y="202"/>
                    <a:pt x="97" y="202"/>
                  </a:cubicBezTo>
                  <a:cubicBezTo>
                    <a:pt x="96" y="202"/>
                    <a:pt x="0" y="194"/>
                    <a:pt x="0" y="39"/>
                  </a:cubicBezTo>
                  <a:cubicBezTo>
                    <a:pt x="0" y="33"/>
                    <a:pt x="0" y="33"/>
                    <a:pt x="0" y="33"/>
                  </a:cubicBezTo>
                  <a:cubicBezTo>
                    <a:pt x="97" y="0"/>
                    <a:pt x="97" y="0"/>
                    <a:pt x="97" y="0"/>
                  </a:cubicBezTo>
                  <a:cubicBezTo>
                    <a:pt x="194" y="33"/>
                    <a:pt x="194" y="33"/>
                    <a:pt x="194" y="33"/>
                  </a:cubicBezTo>
                  <a:cubicBezTo>
                    <a:pt x="194" y="39"/>
                    <a:pt x="194" y="39"/>
                    <a:pt x="194" y="39"/>
                  </a:cubicBezTo>
                  <a:cubicBezTo>
                    <a:pt x="194" y="194"/>
                    <a:pt x="99" y="202"/>
                    <a:pt x="98" y="202"/>
                  </a:cubicBezTo>
                  <a:lnTo>
                    <a:pt x="97" y="202"/>
                  </a:lnTo>
                  <a:close/>
                  <a:moveTo>
                    <a:pt x="16" y="45"/>
                  </a:moveTo>
                  <a:cubicBezTo>
                    <a:pt x="18" y="174"/>
                    <a:pt x="90" y="185"/>
                    <a:pt x="97" y="186"/>
                  </a:cubicBezTo>
                  <a:cubicBezTo>
                    <a:pt x="105" y="185"/>
                    <a:pt x="176" y="174"/>
                    <a:pt x="178" y="45"/>
                  </a:cubicBezTo>
                  <a:cubicBezTo>
                    <a:pt x="97" y="17"/>
                    <a:pt x="97" y="17"/>
                    <a:pt x="97" y="17"/>
                  </a:cubicBezTo>
                  <a:lnTo>
                    <a:pt x="16"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52" name="Freeform 431">
              <a:extLst>
                <a:ext uri="{FF2B5EF4-FFF2-40B4-BE49-F238E27FC236}">
                  <a16:creationId xmlns:a16="http://schemas.microsoft.com/office/drawing/2014/main" id="{1C147C0F-BC33-4DDF-AEE7-C55BDA7D197B}"/>
                </a:ext>
              </a:extLst>
            </p:cNvPr>
            <p:cNvSpPr>
              <a:spLocks/>
            </p:cNvSpPr>
            <p:nvPr/>
          </p:nvSpPr>
          <p:spPr bwMode="auto">
            <a:xfrm>
              <a:off x="1233488" y="1141413"/>
              <a:ext cx="133350" cy="131762"/>
            </a:xfrm>
            <a:custGeom>
              <a:avLst/>
              <a:gdLst>
                <a:gd name="T0" fmla="*/ 2147483646 w 85"/>
                <a:gd name="T1" fmla="*/ 2147483646 h 85"/>
                <a:gd name="T2" fmla="*/ 0 w 85"/>
                <a:gd name="T3" fmla="*/ 2147483646 h 85"/>
                <a:gd name="T4" fmla="*/ 2147483646 w 85"/>
                <a:gd name="T5" fmla="*/ 0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85">
                  <a:moveTo>
                    <a:pt x="42" y="85"/>
                  </a:moveTo>
                  <a:cubicBezTo>
                    <a:pt x="19" y="85"/>
                    <a:pt x="0" y="66"/>
                    <a:pt x="0" y="43"/>
                  </a:cubicBezTo>
                  <a:cubicBezTo>
                    <a:pt x="0" y="19"/>
                    <a:pt x="19" y="0"/>
                    <a:pt x="42" y="0"/>
                  </a:cubicBezTo>
                  <a:cubicBezTo>
                    <a:pt x="42" y="12"/>
                    <a:pt x="42" y="12"/>
                    <a:pt x="42" y="12"/>
                  </a:cubicBezTo>
                  <a:cubicBezTo>
                    <a:pt x="25" y="12"/>
                    <a:pt x="12" y="26"/>
                    <a:pt x="12" y="43"/>
                  </a:cubicBezTo>
                  <a:cubicBezTo>
                    <a:pt x="12" y="59"/>
                    <a:pt x="25" y="73"/>
                    <a:pt x="42" y="73"/>
                  </a:cubicBezTo>
                  <a:cubicBezTo>
                    <a:pt x="59" y="73"/>
                    <a:pt x="73" y="59"/>
                    <a:pt x="73" y="43"/>
                  </a:cubicBezTo>
                  <a:cubicBezTo>
                    <a:pt x="85" y="43"/>
                    <a:pt x="85" y="43"/>
                    <a:pt x="85" y="43"/>
                  </a:cubicBezTo>
                  <a:cubicBezTo>
                    <a:pt x="85" y="66"/>
                    <a:pt x="66" y="85"/>
                    <a:pt x="4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53" name="Freeform 432">
              <a:extLst>
                <a:ext uri="{FF2B5EF4-FFF2-40B4-BE49-F238E27FC236}">
                  <a16:creationId xmlns:a16="http://schemas.microsoft.com/office/drawing/2014/main" id="{36743175-67AF-4DF9-943C-2312CC1AE338}"/>
                </a:ext>
              </a:extLst>
            </p:cNvPr>
            <p:cNvSpPr>
              <a:spLocks/>
            </p:cNvSpPr>
            <p:nvPr/>
          </p:nvSpPr>
          <p:spPr bwMode="auto">
            <a:xfrm>
              <a:off x="1298576" y="1128713"/>
              <a:ext cx="80963" cy="79375"/>
            </a:xfrm>
            <a:custGeom>
              <a:avLst/>
              <a:gdLst>
                <a:gd name="T0" fmla="*/ 2147483646 w 51"/>
                <a:gd name="T1" fmla="*/ 2147483646 h 50"/>
                <a:gd name="T2" fmla="*/ 2147483646 w 51"/>
                <a:gd name="T3" fmla="*/ 0 h 50"/>
                <a:gd name="T4" fmla="*/ 0 w 51"/>
                <a:gd name="T5" fmla="*/ 2147483646 h 50"/>
                <a:gd name="T6" fmla="*/ 2147483646 w 51"/>
                <a:gd name="T7" fmla="*/ 2147483646 h 50"/>
                <a:gd name="T8" fmla="*/ 2147483646 w 51"/>
                <a:gd name="T9" fmla="*/ 21474836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0">
                  <a:moveTo>
                    <a:pt x="30" y="21"/>
                  </a:moveTo>
                  <a:lnTo>
                    <a:pt x="24" y="0"/>
                  </a:lnTo>
                  <a:lnTo>
                    <a:pt x="0" y="50"/>
                  </a:lnTo>
                  <a:lnTo>
                    <a:pt x="51" y="26"/>
                  </a:lnTo>
                  <a:lnTo>
                    <a:pt x="3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grpSp>
      <p:cxnSp>
        <p:nvCxnSpPr>
          <p:cNvPr id="54" name="直接连接符 53">
            <a:extLst>
              <a:ext uri="{FF2B5EF4-FFF2-40B4-BE49-F238E27FC236}">
                <a16:creationId xmlns:a16="http://schemas.microsoft.com/office/drawing/2014/main" id="{E98647F1-0334-4F5A-ABED-1469EE9AF4A5}"/>
              </a:ext>
            </a:extLst>
          </p:cNvPr>
          <p:cNvCxnSpPr/>
          <p:nvPr/>
        </p:nvCxnSpPr>
        <p:spPr>
          <a:xfrm flipH="1">
            <a:off x="2481682" y="3118091"/>
            <a:ext cx="2893" cy="108131"/>
          </a:xfrm>
          <a:prstGeom prst="line">
            <a:avLst/>
          </a:prstGeom>
          <a:noFill/>
          <a:ln w="12700" cap="flat" cmpd="sng" algn="ctr">
            <a:solidFill>
              <a:schemeClr val="tx1"/>
            </a:solidFill>
            <a:prstDash val="solid"/>
            <a:miter lim="800000"/>
            <a:headEnd type="none" w="med" len="med"/>
            <a:tailEnd type="none" w="med" len="med"/>
          </a:ln>
          <a:effectLst/>
        </p:spPr>
      </p:cxnSp>
      <p:grpSp>
        <p:nvGrpSpPr>
          <p:cNvPr id="55" name="组合 54">
            <a:extLst>
              <a:ext uri="{FF2B5EF4-FFF2-40B4-BE49-F238E27FC236}">
                <a16:creationId xmlns:a16="http://schemas.microsoft.com/office/drawing/2014/main" id="{45709BB1-9BF9-46CE-BF41-CCB24709119A}"/>
              </a:ext>
            </a:extLst>
          </p:cNvPr>
          <p:cNvGrpSpPr/>
          <p:nvPr/>
        </p:nvGrpSpPr>
        <p:grpSpPr>
          <a:xfrm>
            <a:off x="1853182" y="4057898"/>
            <a:ext cx="279059" cy="234962"/>
            <a:chOff x="3230094" y="5898098"/>
            <a:chExt cx="299068" cy="251809"/>
          </a:xfrm>
        </p:grpSpPr>
        <p:grpSp>
          <p:nvGrpSpPr>
            <p:cNvPr id="56" name="组合 55">
              <a:extLst>
                <a:ext uri="{FF2B5EF4-FFF2-40B4-BE49-F238E27FC236}">
                  <a16:creationId xmlns:a16="http://schemas.microsoft.com/office/drawing/2014/main" id="{A493CE46-AF75-4B51-9103-3587009EC168}"/>
                </a:ext>
              </a:extLst>
            </p:cNvPr>
            <p:cNvGrpSpPr/>
            <p:nvPr/>
          </p:nvGrpSpPr>
          <p:grpSpPr>
            <a:xfrm>
              <a:off x="3230094" y="5898098"/>
              <a:ext cx="294983" cy="251809"/>
              <a:chOff x="7473075" y="4519543"/>
              <a:chExt cx="297965" cy="288239"/>
            </a:xfrm>
            <a:solidFill>
              <a:sysClr val="window" lastClr="FFFFFF">
                <a:lumMod val="65000"/>
              </a:sysClr>
            </a:solidFill>
          </p:grpSpPr>
          <p:sp>
            <p:nvSpPr>
              <p:cNvPr id="58" name="Freeform 68">
                <a:extLst>
                  <a:ext uri="{FF2B5EF4-FFF2-40B4-BE49-F238E27FC236}">
                    <a16:creationId xmlns:a16="http://schemas.microsoft.com/office/drawing/2014/main" id="{5246266F-6B40-4444-BF3B-5684D94EABE8}"/>
                  </a:ext>
                </a:extLst>
              </p:cNvPr>
              <p:cNvSpPr>
                <a:spLocks/>
              </p:cNvSpPr>
              <p:nvPr/>
            </p:nvSpPr>
            <p:spPr bwMode="auto">
              <a:xfrm>
                <a:off x="7511941" y="4548690"/>
                <a:ext cx="220235" cy="129545"/>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grpFill/>
              <a:ln w="9525">
                <a:noFill/>
                <a:round/>
                <a:headEnd/>
                <a:tailEnd/>
              </a:ln>
            </p:spPr>
            <p:txBody>
              <a:bodyPr vert="horz" wrap="square" lIns="0" tIns="0" rIns="0" bIns="0" numCol="1" anchor="ctr" anchorCtr="0" compatLnSpc="1">
                <a:prstTxWarp prst="textNoShape">
                  <a:avLst/>
                </a:prstTxWarp>
              </a:bodyPr>
              <a:lstStyle/>
              <a:p>
                <a:pPr defTabSz="914034">
                  <a:defRPr/>
                </a:pPr>
                <a:endParaRPr lang="zh-CN" altLang="en-US" sz="900" kern="0">
                  <a:solidFill>
                    <a:prstClr val="black"/>
                  </a:solidFill>
                  <a:latin typeface="Arial" panose="020B0604020202020204" pitchFamily="34" charset="0"/>
                  <a:ea typeface="微软雅黑" panose="020B0503020204020204" pitchFamily="34" charset="-122"/>
                </a:endParaRPr>
              </a:p>
            </p:txBody>
          </p:sp>
          <p:sp>
            <p:nvSpPr>
              <p:cNvPr id="59" name="Freeform 69">
                <a:extLst>
                  <a:ext uri="{FF2B5EF4-FFF2-40B4-BE49-F238E27FC236}">
                    <a16:creationId xmlns:a16="http://schemas.microsoft.com/office/drawing/2014/main" id="{12C35959-B088-4BE6-9174-51B1DCF069C8}"/>
                  </a:ext>
                </a:extLst>
              </p:cNvPr>
              <p:cNvSpPr>
                <a:spLocks noEditPoints="1"/>
              </p:cNvSpPr>
              <p:nvPr/>
            </p:nvSpPr>
            <p:spPr bwMode="auto">
              <a:xfrm>
                <a:off x="7473075" y="4519543"/>
                <a:ext cx="297965" cy="28823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grpFill/>
              <a:ln w="9525">
                <a:noFill/>
                <a:round/>
                <a:headEnd/>
                <a:tailEnd/>
              </a:ln>
            </p:spPr>
            <p:txBody>
              <a:bodyPr vert="horz" wrap="square" lIns="0" tIns="0" rIns="0" bIns="0" numCol="1" anchor="ctr" anchorCtr="0" compatLnSpc="1">
                <a:prstTxWarp prst="textNoShape">
                  <a:avLst/>
                </a:prstTxWarp>
              </a:bodyPr>
              <a:lstStyle/>
              <a:p>
                <a:pPr defTabSz="914034">
                  <a:defRPr/>
                </a:pPr>
                <a:endParaRPr lang="zh-CN" altLang="en-US" sz="900" kern="0">
                  <a:solidFill>
                    <a:prstClr val="black"/>
                  </a:solidFill>
                  <a:latin typeface="Arial" panose="020B0604020202020204" pitchFamily="34" charset="0"/>
                  <a:ea typeface="微软雅黑" panose="020B0503020204020204" pitchFamily="34" charset="-122"/>
                </a:endParaRPr>
              </a:p>
            </p:txBody>
          </p:sp>
        </p:grpSp>
        <p:sp>
          <p:nvSpPr>
            <p:cNvPr id="57" name="椭圆 56">
              <a:extLst>
                <a:ext uri="{FF2B5EF4-FFF2-40B4-BE49-F238E27FC236}">
                  <a16:creationId xmlns:a16="http://schemas.microsoft.com/office/drawing/2014/main" id="{F92E40F6-8906-42FD-8849-B138606E15DD}"/>
                </a:ext>
              </a:extLst>
            </p:cNvPr>
            <p:cNvSpPr/>
            <p:nvPr/>
          </p:nvSpPr>
          <p:spPr bwMode="auto">
            <a:xfrm>
              <a:off x="3380038" y="5997984"/>
              <a:ext cx="149124" cy="131589"/>
            </a:xfrm>
            <a:prstGeom prst="ellipse">
              <a:avLst/>
            </a:prstGeom>
            <a:solidFill>
              <a:srgbClr val="C00000"/>
            </a:solidFill>
            <a:ln w="9525">
              <a:noFill/>
              <a:round/>
              <a:headEnd/>
              <a:tailEnd/>
            </a:ln>
          </p:spPr>
          <p:txBody>
            <a:bodyPr vert="horz" wrap="square" lIns="0" tIns="0" rIns="0" bIns="0" numCol="1" rtlCol="0" anchor="ctr" anchorCtr="0" compatLnSpc="1">
              <a:prstTxWarp prst="textNoShape">
                <a:avLst/>
              </a:prstTxWarp>
            </a:bodyPr>
            <a:lstStyle/>
            <a:p>
              <a:pPr algn="ctr" defTabSz="914034">
                <a:defRPr/>
              </a:pPr>
              <a:r>
                <a:rPr lang="en-US" sz="900" b="1" dirty="0">
                  <a:solidFill>
                    <a:prstClr val="white"/>
                  </a:solidFill>
                  <a:latin typeface="Arial" panose="020B0604020202020204" pitchFamily="34" charset="0"/>
                  <a:ea typeface="微软雅黑" panose="020B0503020204020204" pitchFamily="34" charset="-122"/>
                </a:rPr>
                <a:t>E</a:t>
              </a:r>
            </a:p>
          </p:txBody>
        </p:sp>
      </p:grpSp>
      <p:grpSp>
        <p:nvGrpSpPr>
          <p:cNvPr id="60" name="组合 59">
            <a:extLst>
              <a:ext uri="{FF2B5EF4-FFF2-40B4-BE49-F238E27FC236}">
                <a16:creationId xmlns:a16="http://schemas.microsoft.com/office/drawing/2014/main" id="{68620A02-A8E1-47A7-8B3C-EA14670B96E4}"/>
              </a:ext>
            </a:extLst>
          </p:cNvPr>
          <p:cNvGrpSpPr/>
          <p:nvPr/>
        </p:nvGrpSpPr>
        <p:grpSpPr>
          <a:xfrm>
            <a:off x="2367575" y="4069569"/>
            <a:ext cx="279059" cy="234962"/>
            <a:chOff x="3230094" y="5898098"/>
            <a:chExt cx="299068" cy="251809"/>
          </a:xfrm>
        </p:grpSpPr>
        <p:grpSp>
          <p:nvGrpSpPr>
            <p:cNvPr id="61" name="组合 60">
              <a:extLst>
                <a:ext uri="{FF2B5EF4-FFF2-40B4-BE49-F238E27FC236}">
                  <a16:creationId xmlns:a16="http://schemas.microsoft.com/office/drawing/2014/main" id="{D650EC9D-C639-45AB-B459-B3CC1DC90663}"/>
                </a:ext>
              </a:extLst>
            </p:cNvPr>
            <p:cNvGrpSpPr/>
            <p:nvPr/>
          </p:nvGrpSpPr>
          <p:grpSpPr>
            <a:xfrm>
              <a:off x="3230094" y="5898098"/>
              <a:ext cx="294983" cy="251809"/>
              <a:chOff x="7473075" y="4519543"/>
              <a:chExt cx="297965" cy="288239"/>
            </a:xfrm>
            <a:solidFill>
              <a:sysClr val="window" lastClr="FFFFFF">
                <a:lumMod val="65000"/>
              </a:sysClr>
            </a:solidFill>
          </p:grpSpPr>
          <p:sp>
            <p:nvSpPr>
              <p:cNvPr id="63" name="Freeform 68">
                <a:extLst>
                  <a:ext uri="{FF2B5EF4-FFF2-40B4-BE49-F238E27FC236}">
                    <a16:creationId xmlns:a16="http://schemas.microsoft.com/office/drawing/2014/main" id="{DFE8A85E-031A-4756-B130-3199987B23E7}"/>
                  </a:ext>
                </a:extLst>
              </p:cNvPr>
              <p:cNvSpPr>
                <a:spLocks/>
              </p:cNvSpPr>
              <p:nvPr/>
            </p:nvSpPr>
            <p:spPr bwMode="auto">
              <a:xfrm>
                <a:off x="7511941" y="4548690"/>
                <a:ext cx="220235" cy="129545"/>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grpFill/>
              <a:ln w="9525">
                <a:noFill/>
                <a:round/>
                <a:headEnd/>
                <a:tailEnd/>
              </a:ln>
            </p:spPr>
            <p:txBody>
              <a:bodyPr vert="horz" wrap="square" lIns="0" tIns="0" rIns="0" bIns="0" numCol="1" anchor="ctr" anchorCtr="0" compatLnSpc="1">
                <a:prstTxWarp prst="textNoShape">
                  <a:avLst/>
                </a:prstTxWarp>
              </a:bodyPr>
              <a:lstStyle/>
              <a:p>
                <a:pPr defTabSz="914034">
                  <a:defRPr/>
                </a:pPr>
                <a:endParaRPr lang="zh-CN" altLang="en-US" sz="900" kern="0">
                  <a:solidFill>
                    <a:prstClr val="black"/>
                  </a:solidFill>
                  <a:latin typeface="Arial" panose="020B0604020202020204" pitchFamily="34" charset="0"/>
                  <a:ea typeface="微软雅黑" panose="020B0503020204020204" pitchFamily="34" charset="-122"/>
                </a:endParaRPr>
              </a:p>
            </p:txBody>
          </p:sp>
          <p:sp>
            <p:nvSpPr>
              <p:cNvPr id="64" name="Freeform 69">
                <a:extLst>
                  <a:ext uri="{FF2B5EF4-FFF2-40B4-BE49-F238E27FC236}">
                    <a16:creationId xmlns:a16="http://schemas.microsoft.com/office/drawing/2014/main" id="{FA10D70E-4C54-407A-B78D-7F8EF910D4B6}"/>
                  </a:ext>
                </a:extLst>
              </p:cNvPr>
              <p:cNvSpPr>
                <a:spLocks noEditPoints="1"/>
              </p:cNvSpPr>
              <p:nvPr/>
            </p:nvSpPr>
            <p:spPr bwMode="auto">
              <a:xfrm>
                <a:off x="7473075" y="4519543"/>
                <a:ext cx="297965" cy="28823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grpFill/>
              <a:ln w="9525">
                <a:noFill/>
                <a:round/>
                <a:headEnd/>
                <a:tailEnd/>
              </a:ln>
            </p:spPr>
            <p:txBody>
              <a:bodyPr vert="horz" wrap="square" lIns="0" tIns="0" rIns="0" bIns="0" numCol="1" anchor="ctr" anchorCtr="0" compatLnSpc="1">
                <a:prstTxWarp prst="textNoShape">
                  <a:avLst/>
                </a:prstTxWarp>
              </a:bodyPr>
              <a:lstStyle/>
              <a:p>
                <a:pPr defTabSz="914034">
                  <a:defRPr/>
                </a:pPr>
                <a:endParaRPr lang="zh-CN" altLang="en-US" sz="900" kern="0">
                  <a:solidFill>
                    <a:prstClr val="black"/>
                  </a:solidFill>
                  <a:latin typeface="Arial" panose="020B0604020202020204" pitchFamily="34" charset="0"/>
                  <a:ea typeface="微软雅黑" panose="020B0503020204020204" pitchFamily="34" charset="-122"/>
                </a:endParaRPr>
              </a:p>
            </p:txBody>
          </p:sp>
        </p:grpSp>
        <p:sp>
          <p:nvSpPr>
            <p:cNvPr id="62" name="椭圆 61">
              <a:extLst>
                <a:ext uri="{FF2B5EF4-FFF2-40B4-BE49-F238E27FC236}">
                  <a16:creationId xmlns:a16="http://schemas.microsoft.com/office/drawing/2014/main" id="{622D7B0E-A8DE-4C13-8D60-C551D4DC439F}"/>
                </a:ext>
              </a:extLst>
            </p:cNvPr>
            <p:cNvSpPr/>
            <p:nvPr/>
          </p:nvSpPr>
          <p:spPr bwMode="auto">
            <a:xfrm>
              <a:off x="3380038" y="5997984"/>
              <a:ext cx="149124" cy="131589"/>
            </a:xfrm>
            <a:prstGeom prst="ellipse">
              <a:avLst/>
            </a:prstGeom>
            <a:solidFill>
              <a:srgbClr val="C00000"/>
            </a:solidFill>
            <a:ln w="9525">
              <a:noFill/>
              <a:round/>
              <a:headEnd/>
              <a:tailEnd/>
            </a:ln>
          </p:spPr>
          <p:txBody>
            <a:bodyPr vert="horz" wrap="square" lIns="0" tIns="0" rIns="0" bIns="0" numCol="1" rtlCol="0" anchor="ctr" anchorCtr="0" compatLnSpc="1">
              <a:prstTxWarp prst="textNoShape">
                <a:avLst/>
              </a:prstTxWarp>
            </a:bodyPr>
            <a:lstStyle/>
            <a:p>
              <a:pPr algn="ctr" defTabSz="914034">
                <a:defRPr/>
              </a:pPr>
              <a:r>
                <a:rPr lang="en-US" sz="900" b="1" dirty="0">
                  <a:solidFill>
                    <a:prstClr val="white"/>
                  </a:solidFill>
                  <a:latin typeface="Arial" panose="020B0604020202020204" pitchFamily="34" charset="0"/>
                  <a:ea typeface="微软雅黑" panose="020B0503020204020204" pitchFamily="34" charset="-122"/>
                </a:rPr>
                <a:t>E</a:t>
              </a:r>
            </a:p>
          </p:txBody>
        </p:sp>
      </p:grpSp>
      <p:grpSp>
        <p:nvGrpSpPr>
          <p:cNvPr id="65" name="组合 64">
            <a:extLst>
              <a:ext uri="{FF2B5EF4-FFF2-40B4-BE49-F238E27FC236}">
                <a16:creationId xmlns:a16="http://schemas.microsoft.com/office/drawing/2014/main" id="{30997529-2EAB-4292-8CF5-1FA4FEDE15D0}"/>
              </a:ext>
            </a:extLst>
          </p:cNvPr>
          <p:cNvGrpSpPr/>
          <p:nvPr/>
        </p:nvGrpSpPr>
        <p:grpSpPr>
          <a:xfrm>
            <a:off x="2882846" y="4065953"/>
            <a:ext cx="279059" cy="234962"/>
            <a:chOff x="3230094" y="5898098"/>
            <a:chExt cx="299068" cy="251809"/>
          </a:xfrm>
        </p:grpSpPr>
        <p:grpSp>
          <p:nvGrpSpPr>
            <p:cNvPr id="66" name="组合 65">
              <a:extLst>
                <a:ext uri="{FF2B5EF4-FFF2-40B4-BE49-F238E27FC236}">
                  <a16:creationId xmlns:a16="http://schemas.microsoft.com/office/drawing/2014/main" id="{571B8D34-1408-4BC1-8A4A-F4979BEDAAD1}"/>
                </a:ext>
              </a:extLst>
            </p:cNvPr>
            <p:cNvGrpSpPr/>
            <p:nvPr/>
          </p:nvGrpSpPr>
          <p:grpSpPr>
            <a:xfrm>
              <a:off x="3230094" y="5898098"/>
              <a:ext cx="294983" cy="251809"/>
              <a:chOff x="7473075" y="4519543"/>
              <a:chExt cx="297965" cy="288239"/>
            </a:xfrm>
            <a:solidFill>
              <a:sysClr val="window" lastClr="FFFFFF">
                <a:lumMod val="65000"/>
              </a:sysClr>
            </a:solidFill>
          </p:grpSpPr>
          <p:sp>
            <p:nvSpPr>
              <p:cNvPr id="68" name="Freeform 68">
                <a:extLst>
                  <a:ext uri="{FF2B5EF4-FFF2-40B4-BE49-F238E27FC236}">
                    <a16:creationId xmlns:a16="http://schemas.microsoft.com/office/drawing/2014/main" id="{18F7A419-2CE9-48A4-86A5-4B16794C27C2}"/>
                  </a:ext>
                </a:extLst>
              </p:cNvPr>
              <p:cNvSpPr>
                <a:spLocks/>
              </p:cNvSpPr>
              <p:nvPr/>
            </p:nvSpPr>
            <p:spPr bwMode="auto">
              <a:xfrm>
                <a:off x="7511941" y="4548690"/>
                <a:ext cx="220235" cy="129545"/>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grpFill/>
              <a:ln w="9525">
                <a:noFill/>
                <a:round/>
                <a:headEnd/>
                <a:tailEnd/>
              </a:ln>
            </p:spPr>
            <p:txBody>
              <a:bodyPr vert="horz" wrap="square" lIns="0" tIns="0" rIns="0" bIns="0" numCol="1" anchor="ctr" anchorCtr="0" compatLnSpc="1">
                <a:prstTxWarp prst="textNoShape">
                  <a:avLst/>
                </a:prstTxWarp>
              </a:bodyPr>
              <a:lstStyle/>
              <a:p>
                <a:pPr defTabSz="914034">
                  <a:defRPr/>
                </a:pPr>
                <a:endParaRPr lang="zh-CN" altLang="en-US" sz="900" kern="0">
                  <a:solidFill>
                    <a:prstClr val="black"/>
                  </a:solidFill>
                  <a:latin typeface="Arial" panose="020B0604020202020204" pitchFamily="34" charset="0"/>
                  <a:ea typeface="微软雅黑" panose="020B0503020204020204" pitchFamily="34" charset="-122"/>
                </a:endParaRPr>
              </a:p>
            </p:txBody>
          </p:sp>
          <p:sp>
            <p:nvSpPr>
              <p:cNvPr id="69" name="Freeform 69">
                <a:extLst>
                  <a:ext uri="{FF2B5EF4-FFF2-40B4-BE49-F238E27FC236}">
                    <a16:creationId xmlns:a16="http://schemas.microsoft.com/office/drawing/2014/main" id="{4C8F70BF-0A4A-4009-85A0-F546DB11D5D6}"/>
                  </a:ext>
                </a:extLst>
              </p:cNvPr>
              <p:cNvSpPr>
                <a:spLocks noEditPoints="1"/>
              </p:cNvSpPr>
              <p:nvPr/>
            </p:nvSpPr>
            <p:spPr bwMode="auto">
              <a:xfrm>
                <a:off x="7473075" y="4519543"/>
                <a:ext cx="297965" cy="28823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grpFill/>
              <a:ln w="9525">
                <a:noFill/>
                <a:round/>
                <a:headEnd/>
                <a:tailEnd/>
              </a:ln>
            </p:spPr>
            <p:txBody>
              <a:bodyPr vert="horz" wrap="square" lIns="0" tIns="0" rIns="0" bIns="0" numCol="1" anchor="ctr" anchorCtr="0" compatLnSpc="1">
                <a:prstTxWarp prst="textNoShape">
                  <a:avLst/>
                </a:prstTxWarp>
              </a:bodyPr>
              <a:lstStyle/>
              <a:p>
                <a:pPr defTabSz="914034">
                  <a:defRPr/>
                </a:pPr>
                <a:endParaRPr lang="zh-CN" altLang="en-US" sz="900" kern="0">
                  <a:solidFill>
                    <a:prstClr val="black"/>
                  </a:solidFill>
                  <a:latin typeface="Arial" panose="020B0604020202020204" pitchFamily="34" charset="0"/>
                  <a:ea typeface="微软雅黑" panose="020B0503020204020204" pitchFamily="34" charset="-122"/>
                </a:endParaRPr>
              </a:p>
            </p:txBody>
          </p:sp>
        </p:grpSp>
        <p:sp>
          <p:nvSpPr>
            <p:cNvPr id="67" name="椭圆 66">
              <a:extLst>
                <a:ext uri="{FF2B5EF4-FFF2-40B4-BE49-F238E27FC236}">
                  <a16:creationId xmlns:a16="http://schemas.microsoft.com/office/drawing/2014/main" id="{EC6D0120-E7F9-4845-A565-09BCBE3D1A4C}"/>
                </a:ext>
              </a:extLst>
            </p:cNvPr>
            <p:cNvSpPr/>
            <p:nvPr/>
          </p:nvSpPr>
          <p:spPr bwMode="auto">
            <a:xfrm>
              <a:off x="3380038" y="5997984"/>
              <a:ext cx="149124" cy="131589"/>
            </a:xfrm>
            <a:prstGeom prst="ellipse">
              <a:avLst/>
            </a:prstGeom>
            <a:solidFill>
              <a:srgbClr val="C00000"/>
            </a:solidFill>
            <a:ln w="9525">
              <a:noFill/>
              <a:round/>
              <a:headEnd/>
              <a:tailEnd/>
            </a:ln>
          </p:spPr>
          <p:txBody>
            <a:bodyPr vert="horz" wrap="square" lIns="0" tIns="0" rIns="0" bIns="0" numCol="1" rtlCol="0" anchor="ctr" anchorCtr="0" compatLnSpc="1">
              <a:prstTxWarp prst="textNoShape">
                <a:avLst/>
              </a:prstTxWarp>
            </a:bodyPr>
            <a:lstStyle/>
            <a:p>
              <a:pPr algn="ctr" defTabSz="914034">
                <a:defRPr/>
              </a:pPr>
              <a:r>
                <a:rPr lang="en-US" sz="900" b="1" dirty="0">
                  <a:solidFill>
                    <a:prstClr val="white"/>
                  </a:solidFill>
                  <a:latin typeface="Arial" panose="020B0604020202020204" pitchFamily="34" charset="0"/>
                  <a:ea typeface="微软雅黑" panose="020B0503020204020204" pitchFamily="34" charset="-122"/>
                </a:rPr>
                <a:t>E</a:t>
              </a:r>
            </a:p>
          </p:txBody>
        </p:sp>
      </p:grpSp>
      <p:cxnSp>
        <p:nvCxnSpPr>
          <p:cNvPr id="70" name="直接连接符 69">
            <a:extLst>
              <a:ext uri="{FF2B5EF4-FFF2-40B4-BE49-F238E27FC236}">
                <a16:creationId xmlns:a16="http://schemas.microsoft.com/office/drawing/2014/main" id="{FBFE869D-9E51-4F49-AEFA-EB8B10EA5EF7}"/>
              </a:ext>
            </a:extLst>
          </p:cNvPr>
          <p:cNvCxnSpPr/>
          <p:nvPr/>
        </p:nvCxnSpPr>
        <p:spPr>
          <a:xfrm flipV="1">
            <a:off x="2014096" y="3597528"/>
            <a:ext cx="416214" cy="436976"/>
          </a:xfrm>
          <a:prstGeom prst="line">
            <a:avLst/>
          </a:prstGeom>
          <a:noFill/>
          <a:ln w="6350" cap="flat" cmpd="sng" algn="ctr">
            <a:solidFill>
              <a:schemeClr val="tx1"/>
            </a:solidFill>
            <a:prstDash val="solid"/>
            <a:miter lim="800000"/>
          </a:ln>
          <a:effectLst/>
        </p:spPr>
      </p:cxnSp>
      <p:cxnSp>
        <p:nvCxnSpPr>
          <p:cNvPr id="71" name="直接连接符 70">
            <a:extLst>
              <a:ext uri="{FF2B5EF4-FFF2-40B4-BE49-F238E27FC236}">
                <a16:creationId xmlns:a16="http://schemas.microsoft.com/office/drawing/2014/main" id="{A2E46AC2-3B2F-4734-B3A5-C420EBCDA6F3}"/>
              </a:ext>
            </a:extLst>
          </p:cNvPr>
          <p:cNvCxnSpPr/>
          <p:nvPr/>
        </p:nvCxnSpPr>
        <p:spPr>
          <a:xfrm>
            <a:off x="2469852" y="3605097"/>
            <a:ext cx="39588" cy="467631"/>
          </a:xfrm>
          <a:prstGeom prst="line">
            <a:avLst/>
          </a:prstGeom>
          <a:noFill/>
          <a:ln w="6350" cap="flat" cmpd="sng" algn="ctr">
            <a:solidFill>
              <a:schemeClr val="tx1"/>
            </a:solidFill>
            <a:prstDash val="solid"/>
            <a:miter lim="800000"/>
          </a:ln>
          <a:effectLst/>
        </p:spPr>
      </p:cxnSp>
      <p:cxnSp>
        <p:nvCxnSpPr>
          <p:cNvPr id="72" name="直接连接符 71">
            <a:extLst>
              <a:ext uri="{FF2B5EF4-FFF2-40B4-BE49-F238E27FC236}">
                <a16:creationId xmlns:a16="http://schemas.microsoft.com/office/drawing/2014/main" id="{48E59DF9-4FF0-46A5-8A56-CC9F65A1BE97}"/>
              </a:ext>
            </a:extLst>
          </p:cNvPr>
          <p:cNvCxnSpPr/>
          <p:nvPr/>
        </p:nvCxnSpPr>
        <p:spPr>
          <a:xfrm>
            <a:off x="2493732" y="3605097"/>
            <a:ext cx="560575" cy="467431"/>
          </a:xfrm>
          <a:prstGeom prst="line">
            <a:avLst/>
          </a:prstGeom>
          <a:noFill/>
          <a:ln w="6350" cap="flat" cmpd="sng" algn="ctr">
            <a:solidFill>
              <a:schemeClr val="tx1"/>
            </a:solidFill>
            <a:prstDash val="solid"/>
            <a:miter lim="800000"/>
          </a:ln>
          <a:effectLst/>
        </p:spPr>
      </p:cxnSp>
      <p:grpSp>
        <p:nvGrpSpPr>
          <p:cNvPr id="73" name="组合 217">
            <a:extLst>
              <a:ext uri="{FF2B5EF4-FFF2-40B4-BE49-F238E27FC236}">
                <a16:creationId xmlns:a16="http://schemas.microsoft.com/office/drawing/2014/main" id="{7332D57F-0659-4C24-A6ED-E92657BDEE00}"/>
              </a:ext>
            </a:extLst>
          </p:cNvPr>
          <p:cNvGrpSpPr/>
          <p:nvPr/>
        </p:nvGrpSpPr>
        <p:grpSpPr>
          <a:xfrm>
            <a:off x="869448" y="2793116"/>
            <a:ext cx="779110" cy="251832"/>
            <a:chOff x="6459538" y="1320800"/>
            <a:chExt cx="898525" cy="258763"/>
          </a:xfrm>
          <a:solidFill>
            <a:schemeClr val="tx1">
              <a:lumMod val="75000"/>
            </a:schemeClr>
          </a:solidFill>
        </p:grpSpPr>
        <p:sp>
          <p:nvSpPr>
            <p:cNvPr id="74" name="Freeform 6">
              <a:extLst>
                <a:ext uri="{FF2B5EF4-FFF2-40B4-BE49-F238E27FC236}">
                  <a16:creationId xmlns:a16="http://schemas.microsoft.com/office/drawing/2014/main" id="{BA44A446-2F78-4344-8C37-AF893E425AE2}"/>
                </a:ext>
              </a:extLst>
            </p:cNvPr>
            <p:cNvSpPr/>
            <p:nvPr/>
          </p:nvSpPr>
          <p:spPr bwMode="auto">
            <a:xfrm>
              <a:off x="6459538" y="1320800"/>
              <a:ext cx="898525" cy="241300"/>
            </a:xfrm>
            <a:custGeom>
              <a:avLst/>
              <a:gdLst/>
              <a:ahLst/>
              <a:cxnLst>
                <a:cxn ang="0">
                  <a:pos x="2051" y="575"/>
                </a:cxn>
                <a:cxn ang="0">
                  <a:pos x="2051" y="575"/>
                </a:cxn>
                <a:cxn ang="0">
                  <a:pos x="1750" y="575"/>
                </a:cxn>
                <a:cxn ang="0">
                  <a:pos x="1750" y="522"/>
                </a:cxn>
                <a:cxn ang="0">
                  <a:pos x="2051" y="522"/>
                </a:cxn>
                <a:cxn ang="0">
                  <a:pos x="2091" y="482"/>
                </a:cxn>
                <a:cxn ang="0">
                  <a:pos x="2091" y="93"/>
                </a:cxn>
                <a:cxn ang="0">
                  <a:pos x="2051" y="53"/>
                </a:cxn>
                <a:cxn ang="0">
                  <a:pos x="94" y="53"/>
                </a:cxn>
                <a:cxn ang="0">
                  <a:pos x="54" y="93"/>
                </a:cxn>
                <a:cxn ang="0">
                  <a:pos x="54" y="482"/>
                </a:cxn>
                <a:cxn ang="0">
                  <a:pos x="94" y="522"/>
                </a:cxn>
                <a:cxn ang="0">
                  <a:pos x="1568" y="522"/>
                </a:cxn>
                <a:cxn ang="0">
                  <a:pos x="1568" y="575"/>
                </a:cxn>
                <a:cxn ang="0">
                  <a:pos x="94" y="575"/>
                </a:cxn>
                <a:cxn ang="0">
                  <a:pos x="0" y="482"/>
                </a:cxn>
                <a:cxn ang="0">
                  <a:pos x="0" y="93"/>
                </a:cxn>
                <a:cxn ang="0">
                  <a:pos x="94" y="0"/>
                </a:cxn>
                <a:cxn ang="0">
                  <a:pos x="2051" y="0"/>
                </a:cxn>
                <a:cxn ang="0">
                  <a:pos x="2144" y="93"/>
                </a:cxn>
                <a:cxn ang="0">
                  <a:pos x="2144" y="482"/>
                </a:cxn>
                <a:cxn ang="0">
                  <a:pos x="2051" y="575"/>
                </a:cxn>
              </a:cxnLst>
              <a:rect l="0" t="0" r="r" b="b"/>
              <a:pathLst>
                <a:path w="2144" h="575">
                  <a:moveTo>
                    <a:pt x="2051" y="575"/>
                  </a:moveTo>
                  <a:lnTo>
                    <a:pt x="2051" y="575"/>
                  </a:lnTo>
                  <a:lnTo>
                    <a:pt x="1750" y="575"/>
                  </a:lnTo>
                  <a:lnTo>
                    <a:pt x="1750" y="522"/>
                  </a:lnTo>
                  <a:lnTo>
                    <a:pt x="2051" y="522"/>
                  </a:lnTo>
                  <a:cubicBezTo>
                    <a:pt x="2073" y="522"/>
                    <a:pt x="2091" y="504"/>
                    <a:pt x="2091" y="482"/>
                  </a:cubicBezTo>
                  <a:lnTo>
                    <a:pt x="2091" y="93"/>
                  </a:lnTo>
                  <a:cubicBezTo>
                    <a:pt x="2091" y="71"/>
                    <a:pt x="2073" y="53"/>
                    <a:pt x="2051" y="53"/>
                  </a:cubicBezTo>
                  <a:lnTo>
                    <a:pt x="94" y="53"/>
                  </a:lnTo>
                  <a:cubicBezTo>
                    <a:pt x="72" y="53"/>
                    <a:pt x="54" y="71"/>
                    <a:pt x="54" y="93"/>
                  </a:cubicBezTo>
                  <a:lnTo>
                    <a:pt x="54" y="482"/>
                  </a:lnTo>
                  <a:cubicBezTo>
                    <a:pt x="54" y="504"/>
                    <a:pt x="72" y="522"/>
                    <a:pt x="94" y="522"/>
                  </a:cubicBezTo>
                  <a:lnTo>
                    <a:pt x="1568" y="522"/>
                  </a:lnTo>
                  <a:lnTo>
                    <a:pt x="1568" y="575"/>
                  </a:lnTo>
                  <a:lnTo>
                    <a:pt x="94" y="575"/>
                  </a:lnTo>
                  <a:cubicBezTo>
                    <a:pt x="42" y="575"/>
                    <a:pt x="0" y="533"/>
                    <a:pt x="0" y="482"/>
                  </a:cubicBezTo>
                  <a:lnTo>
                    <a:pt x="0" y="93"/>
                  </a:lnTo>
                  <a:cubicBezTo>
                    <a:pt x="0" y="42"/>
                    <a:pt x="42" y="0"/>
                    <a:pt x="94" y="0"/>
                  </a:cubicBezTo>
                  <a:lnTo>
                    <a:pt x="2051" y="0"/>
                  </a:lnTo>
                  <a:cubicBezTo>
                    <a:pt x="2102" y="0"/>
                    <a:pt x="2144" y="42"/>
                    <a:pt x="2144" y="93"/>
                  </a:cubicBezTo>
                  <a:lnTo>
                    <a:pt x="2144" y="482"/>
                  </a:lnTo>
                  <a:cubicBezTo>
                    <a:pt x="2144" y="533"/>
                    <a:pt x="2102" y="575"/>
                    <a:pt x="2051" y="575"/>
                  </a:cubicBez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75" name="Freeform 7">
              <a:extLst>
                <a:ext uri="{FF2B5EF4-FFF2-40B4-BE49-F238E27FC236}">
                  <a16:creationId xmlns:a16="http://schemas.microsoft.com/office/drawing/2014/main" id="{08CBE747-F64F-46A7-A3E4-8176C9451531}"/>
                </a:ext>
              </a:extLst>
            </p:cNvPr>
            <p:cNvSpPr/>
            <p:nvPr/>
          </p:nvSpPr>
          <p:spPr bwMode="auto">
            <a:xfrm>
              <a:off x="6561138" y="1366838"/>
              <a:ext cx="61913" cy="61913"/>
            </a:xfrm>
            <a:custGeom>
              <a:avLst/>
              <a:gdLst/>
              <a:ahLst/>
              <a:cxnLst>
                <a:cxn ang="0">
                  <a:pos x="145" y="145"/>
                </a:cxn>
                <a:cxn ang="0">
                  <a:pos x="145" y="145"/>
                </a:cxn>
                <a:cxn ang="0">
                  <a:pos x="0" y="145"/>
                </a:cxn>
                <a:cxn ang="0">
                  <a:pos x="0" y="0"/>
                </a:cxn>
                <a:cxn ang="0">
                  <a:pos x="145" y="0"/>
                </a:cxn>
                <a:cxn ang="0">
                  <a:pos x="145" y="145"/>
                </a:cxn>
              </a:cxnLst>
              <a:rect l="0" t="0" r="r" b="b"/>
              <a:pathLst>
                <a:path w="145" h="145">
                  <a:moveTo>
                    <a:pt x="145" y="145"/>
                  </a:moveTo>
                  <a:lnTo>
                    <a:pt x="145" y="145"/>
                  </a:lnTo>
                  <a:lnTo>
                    <a:pt x="0" y="145"/>
                  </a:lnTo>
                  <a:lnTo>
                    <a:pt x="0" y="0"/>
                  </a:lnTo>
                  <a:lnTo>
                    <a:pt x="145" y="0"/>
                  </a:lnTo>
                  <a:lnTo>
                    <a:pt x="145" y="145"/>
                  </a:ln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76" name="Freeform 8">
              <a:extLst>
                <a:ext uri="{FF2B5EF4-FFF2-40B4-BE49-F238E27FC236}">
                  <a16:creationId xmlns:a16="http://schemas.microsoft.com/office/drawing/2014/main" id="{28512316-BDB8-406D-BE3F-8C1BF5BAD5B2}"/>
                </a:ext>
              </a:extLst>
            </p:cNvPr>
            <p:cNvSpPr/>
            <p:nvPr/>
          </p:nvSpPr>
          <p:spPr bwMode="auto">
            <a:xfrm>
              <a:off x="6651625" y="1366838"/>
              <a:ext cx="60325" cy="61913"/>
            </a:xfrm>
            <a:custGeom>
              <a:avLst/>
              <a:gdLst/>
              <a:ahLst/>
              <a:cxnLst>
                <a:cxn ang="0">
                  <a:pos x="145" y="145"/>
                </a:cxn>
                <a:cxn ang="0">
                  <a:pos x="145" y="145"/>
                </a:cxn>
                <a:cxn ang="0">
                  <a:pos x="0" y="145"/>
                </a:cxn>
                <a:cxn ang="0">
                  <a:pos x="0" y="0"/>
                </a:cxn>
                <a:cxn ang="0">
                  <a:pos x="145" y="0"/>
                </a:cxn>
                <a:cxn ang="0">
                  <a:pos x="145" y="145"/>
                </a:cxn>
              </a:cxnLst>
              <a:rect l="0" t="0" r="r" b="b"/>
              <a:pathLst>
                <a:path w="145" h="145">
                  <a:moveTo>
                    <a:pt x="145" y="145"/>
                  </a:moveTo>
                  <a:lnTo>
                    <a:pt x="145" y="145"/>
                  </a:lnTo>
                  <a:lnTo>
                    <a:pt x="0" y="145"/>
                  </a:lnTo>
                  <a:lnTo>
                    <a:pt x="0" y="0"/>
                  </a:lnTo>
                  <a:lnTo>
                    <a:pt x="145" y="0"/>
                  </a:lnTo>
                  <a:lnTo>
                    <a:pt x="145" y="145"/>
                  </a:ln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77" name="Freeform 9">
              <a:extLst>
                <a:ext uri="{FF2B5EF4-FFF2-40B4-BE49-F238E27FC236}">
                  <a16:creationId xmlns:a16="http://schemas.microsoft.com/office/drawing/2014/main" id="{C31E9C4D-D9C9-45EC-B40C-DA00E4540327}"/>
                </a:ext>
              </a:extLst>
            </p:cNvPr>
            <p:cNvSpPr/>
            <p:nvPr/>
          </p:nvSpPr>
          <p:spPr bwMode="auto">
            <a:xfrm>
              <a:off x="6742113" y="1366838"/>
              <a:ext cx="61913" cy="61913"/>
            </a:xfrm>
            <a:custGeom>
              <a:avLst/>
              <a:gdLst/>
              <a:ahLst/>
              <a:cxnLst>
                <a:cxn ang="0">
                  <a:pos x="145" y="145"/>
                </a:cxn>
                <a:cxn ang="0">
                  <a:pos x="145" y="145"/>
                </a:cxn>
                <a:cxn ang="0">
                  <a:pos x="0" y="145"/>
                </a:cxn>
                <a:cxn ang="0">
                  <a:pos x="0" y="0"/>
                </a:cxn>
                <a:cxn ang="0">
                  <a:pos x="145" y="0"/>
                </a:cxn>
                <a:cxn ang="0">
                  <a:pos x="145" y="145"/>
                </a:cxn>
              </a:cxnLst>
              <a:rect l="0" t="0" r="r" b="b"/>
              <a:pathLst>
                <a:path w="145" h="145">
                  <a:moveTo>
                    <a:pt x="145" y="145"/>
                  </a:moveTo>
                  <a:lnTo>
                    <a:pt x="145" y="145"/>
                  </a:lnTo>
                  <a:lnTo>
                    <a:pt x="0" y="145"/>
                  </a:lnTo>
                  <a:lnTo>
                    <a:pt x="0" y="0"/>
                  </a:lnTo>
                  <a:lnTo>
                    <a:pt x="145" y="0"/>
                  </a:lnTo>
                  <a:lnTo>
                    <a:pt x="145" y="145"/>
                  </a:ln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78" name="Freeform 10">
              <a:extLst>
                <a:ext uri="{FF2B5EF4-FFF2-40B4-BE49-F238E27FC236}">
                  <a16:creationId xmlns:a16="http://schemas.microsoft.com/office/drawing/2014/main" id="{22EDCE0A-C1B9-47A9-80D8-62C6165011E6}"/>
                </a:ext>
              </a:extLst>
            </p:cNvPr>
            <p:cNvSpPr/>
            <p:nvPr/>
          </p:nvSpPr>
          <p:spPr bwMode="auto">
            <a:xfrm>
              <a:off x="6561138" y="1452563"/>
              <a:ext cx="61913" cy="61913"/>
            </a:xfrm>
            <a:custGeom>
              <a:avLst/>
              <a:gdLst/>
              <a:ahLst/>
              <a:cxnLst>
                <a:cxn ang="0">
                  <a:pos x="145" y="145"/>
                </a:cxn>
                <a:cxn ang="0">
                  <a:pos x="145" y="145"/>
                </a:cxn>
                <a:cxn ang="0">
                  <a:pos x="0" y="145"/>
                </a:cxn>
                <a:cxn ang="0">
                  <a:pos x="0" y="0"/>
                </a:cxn>
                <a:cxn ang="0">
                  <a:pos x="145" y="0"/>
                </a:cxn>
                <a:cxn ang="0">
                  <a:pos x="145" y="145"/>
                </a:cxn>
              </a:cxnLst>
              <a:rect l="0" t="0" r="r" b="b"/>
              <a:pathLst>
                <a:path w="145" h="145">
                  <a:moveTo>
                    <a:pt x="145" y="145"/>
                  </a:moveTo>
                  <a:lnTo>
                    <a:pt x="145" y="145"/>
                  </a:lnTo>
                  <a:lnTo>
                    <a:pt x="0" y="145"/>
                  </a:lnTo>
                  <a:lnTo>
                    <a:pt x="0" y="0"/>
                  </a:lnTo>
                  <a:lnTo>
                    <a:pt x="145" y="0"/>
                  </a:lnTo>
                  <a:lnTo>
                    <a:pt x="145" y="145"/>
                  </a:ln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79" name="Freeform 11">
              <a:extLst>
                <a:ext uri="{FF2B5EF4-FFF2-40B4-BE49-F238E27FC236}">
                  <a16:creationId xmlns:a16="http://schemas.microsoft.com/office/drawing/2014/main" id="{5DF59CB8-F1B5-4F40-AE0D-1942F147578C}"/>
                </a:ext>
              </a:extLst>
            </p:cNvPr>
            <p:cNvSpPr/>
            <p:nvPr/>
          </p:nvSpPr>
          <p:spPr bwMode="auto">
            <a:xfrm>
              <a:off x="6651625" y="1452563"/>
              <a:ext cx="60325" cy="61913"/>
            </a:xfrm>
            <a:custGeom>
              <a:avLst/>
              <a:gdLst/>
              <a:ahLst/>
              <a:cxnLst>
                <a:cxn ang="0">
                  <a:pos x="145" y="145"/>
                </a:cxn>
                <a:cxn ang="0">
                  <a:pos x="145" y="145"/>
                </a:cxn>
                <a:cxn ang="0">
                  <a:pos x="0" y="145"/>
                </a:cxn>
                <a:cxn ang="0">
                  <a:pos x="0" y="0"/>
                </a:cxn>
                <a:cxn ang="0">
                  <a:pos x="145" y="0"/>
                </a:cxn>
                <a:cxn ang="0">
                  <a:pos x="145" y="145"/>
                </a:cxn>
              </a:cxnLst>
              <a:rect l="0" t="0" r="r" b="b"/>
              <a:pathLst>
                <a:path w="145" h="145">
                  <a:moveTo>
                    <a:pt x="145" y="145"/>
                  </a:moveTo>
                  <a:lnTo>
                    <a:pt x="145" y="145"/>
                  </a:lnTo>
                  <a:lnTo>
                    <a:pt x="0" y="145"/>
                  </a:lnTo>
                  <a:lnTo>
                    <a:pt x="0" y="0"/>
                  </a:lnTo>
                  <a:lnTo>
                    <a:pt x="145" y="0"/>
                  </a:lnTo>
                  <a:lnTo>
                    <a:pt x="145" y="145"/>
                  </a:ln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80" name="Freeform 12">
              <a:extLst>
                <a:ext uri="{FF2B5EF4-FFF2-40B4-BE49-F238E27FC236}">
                  <a16:creationId xmlns:a16="http://schemas.microsoft.com/office/drawing/2014/main" id="{A0CA71A8-97C8-4E1F-9DF1-1193746127D5}"/>
                </a:ext>
              </a:extLst>
            </p:cNvPr>
            <p:cNvSpPr/>
            <p:nvPr/>
          </p:nvSpPr>
          <p:spPr bwMode="auto">
            <a:xfrm>
              <a:off x="6742113" y="1452563"/>
              <a:ext cx="61913" cy="61913"/>
            </a:xfrm>
            <a:custGeom>
              <a:avLst/>
              <a:gdLst/>
              <a:ahLst/>
              <a:cxnLst>
                <a:cxn ang="0">
                  <a:pos x="145" y="145"/>
                </a:cxn>
                <a:cxn ang="0">
                  <a:pos x="145" y="145"/>
                </a:cxn>
                <a:cxn ang="0">
                  <a:pos x="0" y="145"/>
                </a:cxn>
                <a:cxn ang="0">
                  <a:pos x="0" y="0"/>
                </a:cxn>
                <a:cxn ang="0">
                  <a:pos x="145" y="0"/>
                </a:cxn>
                <a:cxn ang="0">
                  <a:pos x="145" y="145"/>
                </a:cxn>
              </a:cxnLst>
              <a:rect l="0" t="0" r="r" b="b"/>
              <a:pathLst>
                <a:path w="145" h="145">
                  <a:moveTo>
                    <a:pt x="145" y="145"/>
                  </a:moveTo>
                  <a:lnTo>
                    <a:pt x="145" y="145"/>
                  </a:lnTo>
                  <a:lnTo>
                    <a:pt x="0" y="145"/>
                  </a:lnTo>
                  <a:lnTo>
                    <a:pt x="0" y="0"/>
                  </a:lnTo>
                  <a:lnTo>
                    <a:pt x="145" y="0"/>
                  </a:lnTo>
                  <a:lnTo>
                    <a:pt x="145" y="145"/>
                  </a:ln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81" name="Freeform 13">
              <a:extLst>
                <a:ext uri="{FF2B5EF4-FFF2-40B4-BE49-F238E27FC236}">
                  <a16:creationId xmlns:a16="http://schemas.microsoft.com/office/drawing/2014/main" id="{CC5B2840-9590-4355-8DDC-F46FFB678DBA}"/>
                </a:ext>
              </a:extLst>
            </p:cNvPr>
            <p:cNvSpPr>
              <a:spLocks noEditPoints="1"/>
            </p:cNvSpPr>
            <p:nvPr/>
          </p:nvSpPr>
          <p:spPr bwMode="auto">
            <a:xfrm>
              <a:off x="7102475" y="1362075"/>
              <a:ext cx="133350" cy="131763"/>
            </a:xfrm>
            <a:custGeom>
              <a:avLst/>
              <a:gdLst/>
              <a:ahLst/>
              <a:cxnLst>
                <a:cxn ang="0">
                  <a:pos x="157" y="53"/>
                </a:cxn>
                <a:cxn ang="0">
                  <a:pos x="157" y="53"/>
                </a:cxn>
                <a:cxn ang="0">
                  <a:pos x="53" y="158"/>
                </a:cxn>
                <a:cxn ang="0">
                  <a:pos x="157" y="262"/>
                </a:cxn>
                <a:cxn ang="0">
                  <a:pos x="262" y="158"/>
                </a:cxn>
                <a:cxn ang="0">
                  <a:pos x="157" y="53"/>
                </a:cxn>
                <a:cxn ang="0">
                  <a:pos x="157" y="316"/>
                </a:cxn>
                <a:cxn ang="0">
                  <a:pos x="157" y="316"/>
                </a:cxn>
                <a:cxn ang="0">
                  <a:pos x="0" y="158"/>
                </a:cxn>
                <a:cxn ang="0">
                  <a:pos x="157" y="0"/>
                </a:cxn>
                <a:cxn ang="0">
                  <a:pos x="315" y="158"/>
                </a:cxn>
                <a:cxn ang="0">
                  <a:pos x="157" y="316"/>
                </a:cxn>
              </a:cxnLst>
              <a:rect l="0" t="0" r="r" b="b"/>
              <a:pathLst>
                <a:path w="315" h="316">
                  <a:moveTo>
                    <a:pt x="157" y="53"/>
                  </a:moveTo>
                  <a:lnTo>
                    <a:pt x="157" y="53"/>
                  </a:lnTo>
                  <a:cubicBezTo>
                    <a:pt x="100" y="53"/>
                    <a:pt x="53" y="100"/>
                    <a:pt x="53" y="158"/>
                  </a:cubicBezTo>
                  <a:cubicBezTo>
                    <a:pt x="53" y="215"/>
                    <a:pt x="100" y="262"/>
                    <a:pt x="157" y="262"/>
                  </a:cubicBezTo>
                  <a:cubicBezTo>
                    <a:pt x="215" y="262"/>
                    <a:pt x="262" y="215"/>
                    <a:pt x="262" y="158"/>
                  </a:cubicBezTo>
                  <a:cubicBezTo>
                    <a:pt x="262" y="100"/>
                    <a:pt x="215" y="53"/>
                    <a:pt x="157" y="53"/>
                  </a:cubicBezTo>
                  <a:close/>
                  <a:moveTo>
                    <a:pt x="157" y="316"/>
                  </a:moveTo>
                  <a:lnTo>
                    <a:pt x="157" y="316"/>
                  </a:lnTo>
                  <a:cubicBezTo>
                    <a:pt x="70" y="316"/>
                    <a:pt x="0" y="245"/>
                    <a:pt x="0" y="158"/>
                  </a:cubicBezTo>
                  <a:cubicBezTo>
                    <a:pt x="0" y="71"/>
                    <a:pt x="70" y="0"/>
                    <a:pt x="157" y="0"/>
                  </a:cubicBezTo>
                  <a:cubicBezTo>
                    <a:pt x="245" y="0"/>
                    <a:pt x="315" y="71"/>
                    <a:pt x="315" y="158"/>
                  </a:cubicBezTo>
                  <a:cubicBezTo>
                    <a:pt x="315" y="245"/>
                    <a:pt x="245" y="316"/>
                    <a:pt x="157" y="316"/>
                  </a:cubicBez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82" name="Freeform 14">
              <a:extLst>
                <a:ext uri="{FF2B5EF4-FFF2-40B4-BE49-F238E27FC236}">
                  <a16:creationId xmlns:a16="http://schemas.microsoft.com/office/drawing/2014/main" id="{45822DDE-2B0D-41CE-8959-089F2022AED2}"/>
                </a:ext>
              </a:extLst>
            </p:cNvPr>
            <p:cNvSpPr/>
            <p:nvPr/>
          </p:nvSpPr>
          <p:spPr bwMode="auto">
            <a:xfrm>
              <a:off x="7196138" y="1454150"/>
              <a:ext cx="63500" cy="61913"/>
            </a:xfrm>
            <a:custGeom>
              <a:avLst/>
              <a:gdLst/>
              <a:ahLst/>
              <a:cxnLst>
                <a:cxn ang="0">
                  <a:pos x="122" y="149"/>
                </a:cxn>
                <a:cxn ang="0">
                  <a:pos x="122" y="149"/>
                </a:cxn>
                <a:cxn ang="0">
                  <a:pos x="103" y="141"/>
                </a:cxn>
                <a:cxn ang="0">
                  <a:pos x="10" y="48"/>
                </a:cxn>
                <a:cxn ang="0">
                  <a:pos x="10" y="11"/>
                </a:cxn>
                <a:cxn ang="0">
                  <a:pos x="48" y="11"/>
                </a:cxn>
                <a:cxn ang="0">
                  <a:pos x="141" y="103"/>
                </a:cxn>
                <a:cxn ang="0">
                  <a:pos x="141" y="141"/>
                </a:cxn>
                <a:cxn ang="0">
                  <a:pos x="122" y="149"/>
                </a:cxn>
              </a:cxnLst>
              <a:rect l="0" t="0" r="r" b="b"/>
              <a:pathLst>
                <a:path w="151" h="149">
                  <a:moveTo>
                    <a:pt x="122" y="149"/>
                  </a:moveTo>
                  <a:lnTo>
                    <a:pt x="122" y="149"/>
                  </a:lnTo>
                  <a:cubicBezTo>
                    <a:pt x="115" y="149"/>
                    <a:pt x="108" y="146"/>
                    <a:pt x="103" y="141"/>
                  </a:cubicBezTo>
                  <a:lnTo>
                    <a:pt x="10" y="48"/>
                  </a:lnTo>
                  <a:cubicBezTo>
                    <a:pt x="0" y="38"/>
                    <a:pt x="0" y="21"/>
                    <a:pt x="10" y="11"/>
                  </a:cubicBezTo>
                  <a:cubicBezTo>
                    <a:pt x="21" y="0"/>
                    <a:pt x="38" y="0"/>
                    <a:pt x="48" y="11"/>
                  </a:cubicBezTo>
                  <a:lnTo>
                    <a:pt x="141" y="103"/>
                  </a:lnTo>
                  <a:cubicBezTo>
                    <a:pt x="151" y="113"/>
                    <a:pt x="151" y="130"/>
                    <a:pt x="141" y="141"/>
                  </a:cubicBezTo>
                  <a:cubicBezTo>
                    <a:pt x="135" y="146"/>
                    <a:pt x="129" y="149"/>
                    <a:pt x="122" y="149"/>
                  </a:cubicBez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83" name="Freeform 15">
              <a:extLst>
                <a:ext uri="{FF2B5EF4-FFF2-40B4-BE49-F238E27FC236}">
                  <a16:creationId xmlns:a16="http://schemas.microsoft.com/office/drawing/2014/main" id="{14ADE451-F260-41E9-B657-EAF53FC7EE6A}"/>
                </a:ext>
              </a:extLst>
            </p:cNvPr>
            <p:cNvSpPr/>
            <p:nvPr/>
          </p:nvSpPr>
          <p:spPr bwMode="auto">
            <a:xfrm>
              <a:off x="6918325" y="1363663"/>
              <a:ext cx="115888" cy="153988"/>
            </a:xfrm>
            <a:custGeom>
              <a:avLst/>
              <a:gdLst/>
              <a:ahLst/>
              <a:cxnLst>
                <a:cxn ang="0">
                  <a:pos x="263" y="365"/>
                </a:cxn>
                <a:cxn ang="0">
                  <a:pos x="263" y="365"/>
                </a:cxn>
                <a:cxn ang="0">
                  <a:pos x="13" y="365"/>
                </a:cxn>
                <a:cxn ang="0">
                  <a:pos x="0" y="352"/>
                </a:cxn>
                <a:cxn ang="0">
                  <a:pos x="0" y="305"/>
                </a:cxn>
                <a:cxn ang="0">
                  <a:pos x="13" y="292"/>
                </a:cxn>
                <a:cxn ang="0">
                  <a:pos x="26" y="305"/>
                </a:cxn>
                <a:cxn ang="0">
                  <a:pos x="26" y="338"/>
                </a:cxn>
                <a:cxn ang="0">
                  <a:pos x="250" y="338"/>
                </a:cxn>
                <a:cxn ang="0">
                  <a:pos x="250" y="126"/>
                </a:cxn>
                <a:cxn ang="0">
                  <a:pos x="151" y="27"/>
                </a:cxn>
                <a:cxn ang="0">
                  <a:pos x="26" y="27"/>
                </a:cxn>
                <a:cxn ang="0">
                  <a:pos x="26" y="184"/>
                </a:cxn>
                <a:cxn ang="0">
                  <a:pos x="13" y="197"/>
                </a:cxn>
                <a:cxn ang="0">
                  <a:pos x="0" y="184"/>
                </a:cxn>
                <a:cxn ang="0">
                  <a:pos x="0" y="14"/>
                </a:cxn>
                <a:cxn ang="0">
                  <a:pos x="13" y="0"/>
                </a:cxn>
                <a:cxn ang="0">
                  <a:pos x="156" y="0"/>
                </a:cxn>
                <a:cxn ang="0">
                  <a:pos x="166" y="4"/>
                </a:cxn>
                <a:cxn ang="0">
                  <a:pos x="273" y="111"/>
                </a:cxn>
                <a:cxn ang="0">
                  <a:pos x="276" y="120"/>
                </a:cxn>
                <a:cxn ang="0">
                  <a:pos x="276" y="352"/>
                </a:cxn>
                <a:cxn ang="0">
                  <a:pos x="263" y="365"/>
                </a:cxn>
              </a:cxnLst>
              <a:rect l="0" t="0" r="r" b="b"/>
              <a:pathLst>
                <a:path w="276" h="365">
                  <a:moveTo>
                    <a:pt x="263" y="365"/>
                  </a:moveTo>
                  <a:lnTo>
                    <a:pt x="263" y="365"/>
                  </a:lnTo>
                  <a:lnTo>
                    <a:pt x="13" y="365"/>
                  </a:lnTo>
                  <a:cubicBezTo>
                    <a:pt x="6" y="365"/>
                    <a:pt x="0" y="359"/>
                    <a:pt x="0" y="352"/>
                  </a:cubicBezTo>
                  <a:lnTo>
                    <a:pt x="0" y="305"/>
                  </a:lnTo>
                  <a:cubicBezTo>
                    <a:pt x="0" y="298"/>
                    <a:pt x="6" y="292"/>
                    <a:pt x="13" y="292"/>
                  </a:cubicBezTo>
                  <a:cubicBezTo>
                    <a:pt x="20" y="292"/>
                    <a:pt x="26" y="298"/>
                    <a:pt x="26" y="305"/>
                  </a:cubicBezTo>
                  <a:lnTo>
                    <a:pt x="26" y="338"/>
                  </a:lnTo>
                  <a:lnTo>
                    <a:pt x="250" y="338"/>
                  </a:lnTo>
                  <a:lnTo>
                    <a:pt x="250" y="126"/>
                  </a:lnTo>
                  <a:lnTo>
                    <a:pt x="151" y="27"/>
                  </a:lnTo>
                  <a:lnTo>
                    <a:pt x="26" y="27"/>
                  </a:lnTo>
                  <a:lnTo>
                    <a:pt x="26" y="184"/>
                  </a:lnTo>
                  <a:cubicBezTo>
                    <a:pt x="26" y="191"/>
                    <a:pt x="20" y="197"/>
                    <a:pt x="13" y="197"/>
                  </a:cubicBezTo>
                  <a:cubicBezTo>
                    <a:pt x="6" y="197"/>
                    <a:pt x="0" y="191"/>
                    <a:pt x="0" y="184"/>
                  </a:cubicBezTo>
                  <a:lnTo>
                    <a:pt x="0" y="14"/>
                  </a:lnTo>
                  <a:cubicBezTo>
                    <a:pt x="0" y="6"/>
                    <a:pt x="6" y="0"/>
                    <a:pt x="13" y="0"/>
                  </a:cubicBezTo>
                  <a:lnTo>
                    <a:pt x="156" y="0"/>
                  </a:lnTo>
                  <a:cubicBezTo>
                    <a:pt x="160" y="0"/>
                    <a:pt x="163" y="2"/>
                    <a:pt x="166" y="4"/>
                  </a:cubicBezTo>
                  <a:lnTo>
                    <a:pt x="273" y="111"/>
                  </a:lnTo>
                  <a:cubicBezTo>
                    <a:pt x="275" y="113"/>
                    <a:pt x="276" y="117"/>
                    <a:pt x="276" y="120"/>
                  </a:cubicBezTo>
                  <a:lnTo>
                    <a:pt x="276" y="352"/>
                  </a:lnTo>
                  <a:cubicBezTo>
                    <a:pt x="276" y="359"/>
                    <a:pt x="270" y="365"/>
                    <a:pt x="263" y="365"/>
                  </a:cubicBez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84" name="Freeform 16">
              <a:extLst>
                <a:ext uri="{FF2B5EF4-FFF2-40B4-BE49-F238E27FC236}">
                  <a16:creationId xmlns:a16="http://schemas.microsoft.com/office/drawing/2014/main" id="{EAE0BFA3-2322-487D-9185-19D49B47C0B4}"/>
                </a:ext>
              </a:extLst>
            </p:cNvPr>
            <p:cNvSpPr/>
            <p:nvPr/>
          </p:nvSpPr>
          <p:spPr bwMode="auto">
            <a:xfrm>
              <a:off x="6978650" y="1363663"/>
              <a:ext cx="55563" cy="57150"/>
            </a:xfrm>
            <a:custGeom>
              <a:avLst/>
              <a:gdLst/>
              <a:ahLst/>
              <a:cxnLst>
                <a:cxn ang="0">
                  <a:pos x="120" y="134"/>
                </a:cxn>
                <a:cxn ang="0">
                  <a:pos x="120" y="134"/>
                </a:cxn>
                <a:cxn ang="0">
                  <a:pos x="13" y="134"/>
                </a:cxn>
                <a:cxn ang="0">
                  <a:pos x="0" y="121"/>
                </a:cxn>
                <a:cxn ang="0">
                  <a:pos x="0" y="14"/>
                </a:cxn>
                <a:cxn ang="0">
                  <a:pos x="13" y="0"/>
                </a:cxn>
                <a:cxn ang="0">
                  <a:pos x="27" y="14"/>
                </a:cxn>
                <a:cxn ang="0">
                  <a:pos x="27" y="107"/>
                </a:cxn>
                <a:cxn ang="0">
                  <a:pos x="120" y="107"/>
                </a:cxn>
                <a:cxn ang="0">
                  <a:pos x="133" y="121"/>
                </a:cxn>
                <a:cxn ang="0">
                  <a:pos x="120" y="134"/>
                </a:cxn>
              </a:cxnLst>
              <a:rect l="0" t="0" r="r" b="b"/>
              <a:pathLst>
                <a:path w="133" h="134">
                  <a:moveTo>
                    <a:pt x="120" y="134"/>
                  </a:moveTo>
                  <a:lnTo>
                    <a:pt x="120" y="134"/>
                  </a:lnTo>
                  <a:lnTo>
                    <a:pt x="13" y="134"/>
                  </a:lnTo>
                  <a:cubicBezTo>
                    <a:pt x="6" y="134"/>
                    <a:pt x="0" y="128"/>
                    <a:pt x="0" y="121"/>
                  </a:cubicBezTo>
                  <a:lnTo>
                    <a:pt x="0" y="14"/>
                  </a:lnTo>
                  <a:cubicBezTo>
                    <a:pt x="0" y="6"/>
                    <a:pt x="6" y="0"/>
                    <a:pt x="13" y="0"/>
                  </a:cubicBezTo>
                  <a:cubicBezTo>
                    <a:pt x="21" y="0"/>
                    <a:pt x="27" y="6"/>
                    <a:pt x="27" y="14"/>
                  </a:cubicBezTo>
                  <a:lnTo>
                    <a:pt x="27" y="107"/>
                  </a:lnTo>
                  <a:lnTo>
                    <a:pt x="120" y="107"/>
                  </a:lnTo>
                  <a:cubicBezTo>
                    <a:pt x="127" y="107"/>
                    <a:pt x="133" y="113"/>
                    <a:pt x="133" y="121"/>
                  </a:cubicBezTo>
                  <a:cubicBezTo>
                    <a:pt x="133" y="128"/>
                    <a:pt x="127" y="134"/>
                    <a:pt x="120" y="134"/>
                  </a:cubicBez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85" name="Freeform 17">
              <a:extLst>
                <a:ext uri="{FF2B5EF4-FFF2-40B4-BE49-F238E27FC236}">
                  <a16:creationId xmlns:a16="http://schemas.microsoft.com/office/drawing/2014/main" id="{975D3656-8C01-4F4D-8A7B-890A454252BC}"/>
                </a:ext>
              </a:extLst>
            </p:cNvPr>
            <p:cNvSpPr>
              <a:spLocks noEditPoints="1"/>
            </p:cNvSpPr>
            <p:nvPr/>
          </p:nvSpPr>
          <p:spPr bwMode="auto">
            <a:xfrm>
              <a:off x="6892925" y="1435100"/>
              <a:ext cx="61913" cy="61913"/>
            </a:xfrm>
            <a:custGeom>
              <a:avLst/>
              <a:gdLst/>
              <a:ahLst/>
              <a:cxnLst>
                <a:cxn ang="0">
                  <a:pos x="108" y="88"/>
                </a:cxn>
                <a:cxn ang="0">
                  <a:pos x="108" y="88"/>
                </a:cxn>
                <a:cxn ang="0">
                  <a:pos x="88" y="88"/>
                </a:cxn>
                <a:cxn ang="0">
                  <a:pos x="88" y="107"/>
                </a:cxn>
                <a:cxn ang="0">
                  <a:pos x="75" y="121"/>
                </a:cxn>
                <a:cxn ang="0">
                  <a:pos x="62" y="107"/>
                </a:cxn>
                <a:cxn ang="0">
                  <a:pos x="62" y="88"/>
                </a:cxn>
                <a:cxn ang="0">
                  <a:pos x="42" y="88"/>
                </a:cxn>
                <a:cxn ang="0">
                  <a:pos x="29" y="75"/>
                </a:cxn>
                <a:cxn ang="0">
                  <a:pos x="42" y="61"/>
                </a:cxn>
                <a:cxn ang="0">
                  <a:pos x="62" y="61"/>
                </a:cxn>
                <a:cxn ang="0">
                  <a:pos x="62" y="42"/>
                </a:cxn>
                <a:cxn ang="0">
                  <a:pos x="75" y="29"/>
                </a:cxn>
                <a:cxn ang="0">
                  <a:pos x="88" y="42"/>
                </a:cxn>
                <a:cxn ang="0">
                  <a:pos x="88" y="61"/>
                </a:cxn>
                <a:cxn ang="0">
                  <a:pos x="108" y="61"/>
                </a:cxn>
                <a:cxn ang="0">
                  <a:pos x="121" y="75"/>
                </a:cxn>
                <a:cxn ang="0">
                  <a:pos x="108" y="88"/>
                </a:cxn>
                <a:cxn ang="0">
                  <a:pos x="75" y="0"/>
                </a:cxn>
                <a:cxn ang="0">
                  <a:pos x="75" y="0"/>
                </a:cxn>
                <a:cxn ang="0">
                  <a:pos x="0" y="75"/>
                </a:cxn>
                <a:cxn ang="0">
                  <a:pos x="75" y="149"/>
                </a:cxn>
                <a:cxn ang="0">
                  <a:pos x="150" y="75"/>
                </a:cxn>
                <a:cxn ang="0">
                  <a:pos x="75" y="0"/>
                </a:cxn>
              </a:cxnLst>
              <a:rect l="0" t="0" r="r" b="b"/>
              <a:pathLst>
                <a:path w="150" h="149">
                  <a:moveTo>
                    <a:pt x="108" y="88"/>
                  </a:moveTo>
                  <a:lnTo>
                    <a:pt x="108" y="88"/>
                  </a:lnTo>
                  <a:lnTo>
                    <a:pt x="88" y="88"/>
                  </a:lnTo>
                  <a:lnTo>
                    <a:pt x="88" y="107"/>
                  </a:lnTo>
                  <a:cubicBezTo>
                    <a:pt x="88" y="115"/>
                    <a:pt x="82" y="121"/>
                    <a:pt x="75" y="121"/>
                  </a:cubicBezTo>
                  <a:cubicBezTo>
                    <a:pt x="68" y="121"/>
                    <a:pt x="62" y="115"/>
                    <a:pt x="62" y="107"/>
                  </a:cubicBezTo>
                  <a:lnTo>
                    <a:pt x="62" y="88"/>
                  </a:lnTo>
                  <a:lnTo>
                    <a:pt x="42" y="88"/>
                  </a:lnTo>
                  <a:cubicBezTo>
                    <a:pt x="35" y="88"/>
                    <a:pt x="29" y="82"/>
                    <a:pt x="29" y="75"/>
                  </a:cubicBezTo>
                  <a:cubicBezTo>
                    <a:pt x="29" y="67"/>
                    <a:pt x="35" y="61"/>
                    <a:pt x="42" y="61"/>
                  </a:cubicBezTo>
                  <a:lnTo>
                    <a:pt x="62" y="61"/>
                  </a:lnTo>
                  <a:lnTo>
                    <a:pt x="62" y="42"/>
                  </a:lnTo>
                  <a:cubicBezTo>
                    <a:pt x="62" y="35"/>
                    <a:pt x="68" y="29"/>
                    <a:pt x="75" y="29"/>
                  </a:cubicBezTo>
                  <a:cubicBezTo>
                    <a:pt x="82" y="29"/>
                    <a:pt x="88" y="35"/>
                    <a:pt x="88" y="42"/>
                  </a:cubicBezTo>
                  <a:lnTo>
                    <a:pt x="88" y="61"/>
                  </a:lnTo>
                  <a:lnTo>
                    <a:pt x="108" y="61"/>
                  </a:lnTo>
                  <a:cubicBezTo>
                    <a:pt x="115" y="61"/>
                    <a:pt x="121" y="67"/>
                    <a:pt x="121" y="75"/>
                  </a:cubicBezTo>
                  <a:cubicBezTo>
                    <a:pt x="121" y="82"/>
                    <a:pt x="115" y="88"/>
                    <a:pt x="108" y="88"/>
                  </a:cubicBezTo>
                  <a:close/>
                  <a:moveTo>
                    <a:pt x="75" y="0"/>
                  </a:moveTo>
                  <a:lnTo>
                    <a:pt x="75" y="0"/>
                  </a:lnTo>
                  <a:cubicBezTo>
                    <a:pt x="34" y="0"/>
                    <a:pt x="0" y="33"/>
                    <a:pt x="0" y="75"/>
                  </a:cubicBezTo>
                  <a:cubicBezTo>
                    <a:pt x="0" y="116"/>
                    <a:pt x="34" y="149"/>
                    <a:pt x="75" y="149"/>
                  </a:cubicBezTo>
                  <a:cubicBezTo>
                    <a:pt x="116" y="149"/>
                    <a:pt x="150" y="116"/>
                    <a:pt x="150" y="75"/>
                  </a:cubicBezTo>
                  <a:cubicBezTo>
                    <a:pt x="150" y="33"/>
                    <a:pt x="116" y="0"/>
                    <a:pt x="75" y="0"/>
                  </a:cubicBez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86" name="Freeform 18">
              <a:extLst>
                <a:ext uri="{FF2B5EF4-FFF2-40B4-BE49-F238E27FC236}">
                  <a16:creationId xmlns:a16="http://schemas.microsoft.com/office/drawing/2014/main" id="{2F92FA0C-865D-4EEC-9A69-3CA8C9F3B12B}"/>
                </a:ext>
              </a:extLst>
            </p:cNvPr>
            <p:cNvSpPr/>
            <p:nvPr/>
          </p:nvSpPr>
          <p:spPr bwMode="auto">
            <a:xfrm>
              <a:off x="6964363" y="1447800"/>
              <a:ext cx="46038" cy="11113"/>
            </a:xfrm>
            <a:custGeom>
              <a:avLst/>
              <a:gdLst/>
              <a:ahLst/>
              <a:cxnLst>
                <a:cxn ang="0">
                  <a:pos x="95" y="26"/>
                </a:cxn>
                <a:cxn ang="0">
                  <a:pos x="95" y="26"/>
                </a:cxn>
                <a:cxn ang="0">
                  <a:pos x="13" y="26"/>
                </a:cxn>
                <a:cxn ang="0">
                  <a:pos x="0" y="13"/>
                </a:cxn>
                <a:cxn ang="0">
                  <a:pos x="13" y="0"/>
                </a:cxn>
                <a:cxn ang="0">
                  <a:pos x="95" y="0"/>
                </a:cxn>
                <a:cxn ang="0">
                  <a:pos x="108" y="13"/>
                </a:cxn>
                <a:cxn ang="0">
                  <a:pos x="95" y="26"/>
                </a:cxn>
              </a:cxnLst>
              <a:rect l="0" t="0" r="r" b="b"/>
              <a:pathLst>
                <a:path w="108" h="26">
                  <a:moveTo>
                    <a:pt x="95" y="26"/>
                  </a:moveTo>
                  <a:lnTo>
                    <a:pt x="95" y="26"/>
                  </a:lnTo>
                  <a:lnTo>
                    <a:pt x="13" y="26"/>
                  </a:lnTo>
                  <a:cubicBezTo>
                    <a:pt x="6" y="26"/>
                    <a:pt x="0" y="20"/>
                    <a:pt x="0" y="13"/>
                  </a:cubicBezTo>
                  <a:cubicBezTo>
                    <a:pt x="0" y="6"/>
                    <a:pt x="6" y="0"/>
                    <a:pt x="13" y="0"/>
                  </a:cubicBezTo>
                  <a:lnTo>
                    <a:pt x="95" y="0"/>
                  </a:lnTo>
                  <a:cubicBezTo>
                    <a:pt x="102" y="0"/>
                    <a:pt x="108" y="6"/>
                    <a:pt x="108" y="13"/>
                  </a:cubicBezTo>
                  <a:cubicBezTo>
                    <a:pt x="108" y="20"/>
                    <a:pt x="102" y="26"/>
                    <a:pt x="95" y="26"/>
                  </a:cubicBez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87" name="Freeform 19">
              <a:extLst>
                <a:ext uri="{FF2B5EF4-FFF2-40B4-BE49-F238E27FC236}">
                  <a16:creationId xmlns:a16="http://schemas.microsoft.com/office/drawing/2014/main" id="{85C412ED-6FD7-453C-86B7-360DE4459314}"/>
                </a:ext>
              </a:extLst>
            </p:cNvPr>
            <p:cNvSpPr/>
            <p:nvPr/>
          </p:nvSpPr>
          <p:spPr bwMode="auto">
            <a:xfrm>
              <a:off x="6964363" y="1474788"/>
              <a:ext cx="46038" cy="11113"/>
            </a:xfrm>
            <a:custGeom>
              <a:avLst/>
              <a:gdLst/>
              <a:ahLst/>
              <a:cxnLst>
                <a:cxn ang="0">
                  <a:pos x="95" y="27"/>
                </a:cxn>
                <a:cxn ang="0">
                  <a:pos x="95" y="27"/>
                </a:cxn>
                <a:cxn ang="0">
                  <a:pos x="13" y="27"/>
                </a:cxn>
                <a:cxn ang="0">
                  <a:pos x="0" y="13"/>
                </a:cxn>
                <a:cxn ang="0">
                  <a:pos x="13" y="0"/>
                </a:cxn>
                <a:cxn ang="0">
                  <a:pos x="95" y="0"/>
                </a:cxn>
                <a:cxn ang="0">
                  <a:pos x="108" y="13"/>
                </a:cxn>
                <a:cxn ang="0">
                  <a:pos x="95" y="27"/>
                </a:cxn>
              </a:cxnLst>
              <a:rect l="0" t="0" r="r" b="b"/>
              <a:pathLst>
                <a:path w="108" h="27">
                  <a:moveTo>
                    <a:pt x="95" y="27"/>
                  </a:moveTo>
                  <a:lnTo>
                    <a:pt x="95" y="27"/>
                  </a:lnTo>
                  <a:lnTo>
                    <a:pt x="13" y="27"/>
                  </a:lnTo>
                  <a:cubicBezTo>
                    <a:pt x="6" y="27"/>
                    <a:pt x="0" y="21"/>
                    <a:pt x="0" y="13"/>
                  </a:cubicBezTo>
                  <a:cubicBezTo>
                    <a:pt x="0" y="6"/>
                    <a:pt x="6" y="0"/>
                    <a:pt x="13" y="0"/>
                  </a:cubicBezTo>
                  <a:lnTo>
                    <a:pt x="95" y="0"/>
                  </a:lnTo>
                  <a:cubicBezTo>
                    <a:pt x="102" y="0"/>
                    <a:pt x="108" y="6"/>
                    <a:pt x="108" y="13"/>
                  </a:cubicBezTo>
                  <a:cubicBezTo>
                    <a:pt x="108" y="21"/>
                    <a:pt x="102" y="27"/>
                    <a:pt x="95" y="27"/>
                  </a:cubicBez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88" name="Freeform 20">
              <a:extLst>
                <a:ext uri="{FF2B5EF4-FFF2-40B4-BE49-F238E27FC236}">
                  <a16:creationId xmlns:a16="http://schemas.microsoft.com/office/drawing/2014/main" id="{0C551203-0C14-4883-8041-5C8F34D9E150}"/>
                </a:ext>
              </a:extLst>
            </p:cNvPr>
            <p:cNvSpPr/>
            <p:nvPr/>
          </p:nvSpPr>
          <p:spPr bwMode="auto">
            <a:xfrm>
              <a:off x="7083425" y="1520825"/>
              <a:ext cx="58738" cy="58738"/>
            </a:xfrm>
            <a:custGeom>
              <a:avLst/>
              <a:gdLst/>
              <a:ahLst/>
              <a:cxnLst>
                <a:cxn ang="0">
                  <a:pos x="70" y="139"/>
                </a:cxn>
                <a:cxn ang="0">
                  <a:pos x="70" y="139"/>
                </a:cxn>
                <a:cxn ang="0">
                  <a:pos x="0" y="70"/>
                </a:cxn>
                <a:cxn ang="0">
                  <a:pos x="70" y="0"/>
                </a:cxn>
                <a:cxn ang="0">
                  <a:pos x="139" y="70"/>
                </a:cxn>
                <a:cxn ang="0">
                  <a:pos x="70" y="139"/>
                </a:cxn>
              </a:cxnLst>
              <a:rect l="0" t="0" r="r" b="b"/>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sp>
          <p:nvSpPr>
            <p:cNvPr id="89" name="Freeform 21">
              <a:extLst>
                <a:ext uri="{FF2B5EF4-FFF2-40B4-BE49-F238E27FC236}">
                  <a16:creationId xmlns:a16="http://schemas.microsoft.com/office/drawing/2014/main" id="{9942E62F-2079-4688-AA07-C3F0099BF6C4}"/>
                </a:ext>
              </a:extLst>
            </p:cNvPr>
            <p:cNvSpPr/>
            <p:nvPr/>
          </p:nvSpPr>
          <p:spPr bwMode="auto">
            <a:xfrm>
              <a:off x="7173913" y="1520825"/>
              <a:ext cx="57150" cy="58738"/>
            </a:xfrm>
            <a:custGeom>
              <a:avLst/>
              <a:gdLst/>
              <a:ahLst/>
              <a:cxnLst>
                <a:cxn ang="0">
                  <a:pos x="70" y="139"/>
                </a:cxn>
                <a:cxn ang="0">
                  <a:pos x="70" y="139"/>
                </a:cxn>
                <a:cxn ang="0">
                  <a:pos x="0" y="70"/>
                </a:cxn>
                <a:cxn ang="0">
                  <a:pos x="70" y="0"/>
                </a:cxn>
                <a:cxn ang="0">
                  <a:pos x="139" y="70"/>
                </a:cxn>
                <a:cxn ang="0">
                  <a:pos x="70" y="139"/>
                </a:cxn>
              </a:cxnLst>
              <a:rect l="0" t="0" r="r" b="b"/>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w="0">
              <a:noFill/>
              <a:prstDash val="solid"/>
              <a:round/>
            </a:ln>
          </p:spPr>
          <p:txBody>
            <a:bodyPr/>
            <a:lstStyle/>
            <a:p>
              <a:pPr defTabSz="541793">
                <a:defRPr/>
              </a:pPr>
              <a:endParaRPr kumimoji="1" lang="zh-CN" altLang="en-US" sz="2139">
                <a:solidFill>
                  <a:prstClr val="black"/>
                </a:solidFill>
                <a:latin typeface="Arial" panose="020B0604020202020204" pitchFamily="34" charset="0"/>
              </a:endParaRPr>
            </a:p>
          </p:txBody>
        </p:sp>
      </p:grpSp>
      <p:grpSp>
        <p:nvGrpSpPr>
          <p:cNvPr id="90" name="组合 215">
            <a:extLst>
              <a:ext uri="{FF2B5EF4-FFF2-40B4-BE49-F238E27FC236}">
                <a16:creationId xmlns:a16="http://schemas.microsoft.com/office/drawing/2014/main" id="{C4B3EE2C-8AD1-4242-9FE3-C9D35552D95B}"/>
              </a:ext>
            </a:extLst>
          </p:cNvPr>
          <p:cNvGrpSpPr>
            <a:grpSpLocks/>
          </p:cNvGrpSpPr>
          <p:nvPr/>
        </p:nvGrpSpPr>
        <p:grpSpPr bwMode="auto">
          <a:xfrm>
            <a:off x="861082" y="3337292"/>
            <a:ext cx="804778" cy="239483"/>
            <a:chOff x="3941763" y="1257300"/>
            <a:chExt cx="1130300" cy="385763"/>
          </a:xfrm>
          <a:solidFill>
            <a:schemeClr val="tx1">
              <a:lumMod val="75000"/>
            </a:schemeClr>
          </a:solidFill>
        </p:grpSpPr>
        <p:sp>
          <p:nvSpPr>
            <p:cNvPr id="91" name="Freeform 45">
              <a:extLst>
                <a:ext uri="{FF2B5EF4-FFF2-40B4-BE49-F238E27FC236}">
                  <a16:creationId xmlns:a16="http://schemas.microsoft.com/office/drawing/2014/main" id="{FAA98FE6-E93B-4E37-A607-8DB1A0A2A19A}"/>
                </a:ext>
              </a:extLst>
            </p:cNvPr>
            <p:cNvSpPr>
              <a:spLocks noChangeArrowheads="1"/>
            </p:cNvSpPr>
            <p:nvPr/>
          </p:nvSpPr>
          <p:spPr bwMode="auto">
            <a:xfrm>
              <a:off x="4811713" y="1319213"/>
              <a:ext cx="36513" cy="36513"/>
            </a:xfrm>
            <a:custGeom>
              <a:avLst/>
              <a:gdLst>
                <a:gd name="T0" fmla="*/ 0 w 85"/>
                <a:gd name="T1" fmla="*/ 0 h 86"/>
                <a:gd name="T2" fmla="*/ 0 w 85"/>
                <a:gd name="T3" fmla="*/ 0 h 86"/>
                <a:gd name="T4" fmla="*/ 2147483646 w 85"/>
                <a:gd name="T5" fmla="*/ 0 h 86"/>
                <a:gd name="T6" fmla="*/ 2147483646 w 85"/>
                <a:gd name="T7" fmla="*/ 2147483646 h 86"/>
                <a:gd name="T8" fmla="*/ 0 w 85"/>
                <a:gd name="T9" fmla="*/ 2147483646 h 86"/>
                <a:gd name="T10" fmla="*/ 0 w 85"/>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6">
                  <a:moveTo>
                    <a:pt x="0" y="0"/>
                  </a:moveTo>
                  <a:lnTo>
                    <a:pt x="0" y="0"/>
                  </a:lnTo>
                  <a:lnTo>
                    <a:pt x="85" y="0"/>
                  </a:lnTo>
                  <a:lnTo>
                    <a:pt x="85"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92" name="Freeform 46">
              <a:extLst>
                <a:ext uri="{FF2B5EF4-FFF2-40B4-BE49-F238E27FC236}">
                  <a16:creationId xmlns:a16="http://schemas.microsoft.com/office/drawing/2014/main" id="{101CED2E-1757-40FB-A230-2F14770DA319}"/>
                </a:ext>
              </a:extLst>
            </p:cNvPr>
            <p:cNvSpPr>
              <a:spLocks noChangeArrowheads="1"/>
            </p:cNvSpPr>
            <p:nvPr/>
          </p:nvSpPr>
          <p:spPr bwMode="auto">
            <a:xfrm>
              <a:off x="4811713" y="1409700"/>
              <a:ext cx="36513" cy="34925"/>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93" name="Freeform 47">
              <a:extLst>
                <a:ext uri="{FF2B5EF4-FFF2-40B4-BE49-F238E27FC236}">
                  <a16:creationId xmlns:a16="http://schemas.microsoft.com/office/drawing/2014/main" id="{F7147560-4656-4E79-AC9B-381A27D0F3B4}"/>
                </a:ext>
              </a:extLst>
            </p:cNvPr>
            <p:cNvSpPr>
              <a:spLocks noChangeArrowheads="1"/>
            </p:cNvSpPr>
            <p:nvPr/>
          </p:nvSpPr>
          <p:spPr bwMode="auto">
            <a:xfrm>
              <a:off x="4811713" y="1463675"/>
              <a:ext cx="36513" cy="34925"/>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94" name="Freeform 48">
              <a:extLst>
                <a:ext uri="{FF2B5EF4-FFF2-40B4-BE49-F238E27FC236}">
                  <a16:creationId xmlns:a16="http://schemas.microsoft.com/office/drawing/2014/main" id="{9C31611F-2D58-42CF-8D7B-CC055A7FA6CE}"/>
                </a:ext>
              </a:extLst>
            </p:cNvPr>
            <p:cNvSpPr>
              <a:spLocks noChangeArrowheads="1"/>
            </p:cNvSpPr>
            <p:nvPr/>
          </p:nvSpPr>
          <p:spPr bwMode="auto">
            <a:xfrm>
              <a:off x="4811713" y="1508125"/>
              <a:ext cx="36513" cy="36513"/>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95" name="Freeform 49">
              <a:extLst>
                <a:ext uri="{FF2B5EF4-FFF2-40B4-BE49-F238E27FC236}">
                  <a16:creationId xmlns:a16="http://schemas.microsoft.com/office/drawing/2014/main" id="{A6F80909-0C7B-4AA3-8742-E3B2779ECA18}"/>
                </a:ext>
              </a:extLst>
            </p:cNvPr>
            <p:cNvSpPr>
              <a:spLocks noChangeArrowheads="1"/>
            </p:cNvSpPr>
            <p:nvPr/>
          </p:nvSpPr>
          <p:spPr bwMode="auto">
            <a:xfrm>
              <a:off x="4811713" y="1552575"/>
              <a:ext cx="36513" cy="36513"/>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96" name="Freeform 50">
              <a:extLst>
                <a:ext uri="{FF2B5EF4-FFF2-40B4-BE49-F238E27FC236}">
                  <a16:creationId xmlns:a16="http://schemas.microsoft.com/office/drawing/2014/main" id="{32E60D1B-EFA6-49C0-B71B-00C48939B4BF}"/>
                </a:ext>
              </a:extLst>
            </p:cNvPr>
            <p:cNvSpPr>
              <a:spLocks noChangeArrowheads="1"/>
            </p:cNvSpPr>
            <p:nvPr/>
          </p:nvSpPr>
          <p:spPr bwMode="auto">
            <a:xfrm>
              <a:off x="4811713" y="1365250"/>
              <a:ext cx="36513" cy="34925"/>
            </a:xfrm>
            <a:custGeom>
              <a:avLst/>
              <a:gdLst>
                <a:gd name="T0" fmla="*/ 0 w 85"/>
                <a:gd name="T1" fmla="*/ 0 h 86"/>
                <a:gd name="T2" fmla="*/ 0 w 85"/>
                <a:gd name="T3" fmla="*/ 0 h 86"/>
                <a:gd name="T4" fmla="*/ 2147483646 w 85"/>
                <a:gd name="T5" fmla="*/ 0 h 86"/>
                <a:gd name="T6" fmla="*/ 2147483646 w 85"/>
                <a:gd name="T7" fmla="*/ 2147483646 h 86"/>
                <a:gd name="T8" fmla="*/ 0 w 85"/>
                <a:gd name="T9" fmla="*/ 2147483646 h 86"/>
                <a:gd name="T10" fmla="*/ 0 w 85"/>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6">
                  <a:moveTo>
                    <a:pt x="0" y="0"/>
                  </a:moveTo>
                  <a:lnTo>
                    <a:pt x="0" y="0"/>
                  </a:lnTo>
                  <a:lnTo>
                    <a:pt x="85" y="0"/>
                  </a:lnTo>
                  <a:lnTo>
                    <a:pt x="85"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97" name="Freeform 51">
              <a:extLst>
                <a:ext uri="{FF2B5EF4-FFF2-40B4-BE49-F238E27FC236}">
                  <a16:creationId xmlns:a16="http://schemas.microsoft.com/office/drawing/2014/main" id="{12E437A5-00FF-4152-9AA4-3D74C6637DDD}"/>
                </a:ext>
              </a:extLst>
            </p:cNvPr>
            <p:cNvSpPr>
              <a:spLocks noChangeArrowheads="1"/>
            </p:cNvSpPr>
            <p:nvPr/>
          </p:nvSpPr>
          <p:spPr bwMode="auto">
            <a:xfrm>
              <a:off x="4856163" y="1319213"/>
              <a:ext cx="36513" cy="36513"/>
            </a:xfrm>
            <a:custGeom>
              <a:avLst/>
              <a:gdLst>
                <a:gd name="T0" fmla="*/ 0 w 86"/>
                <a:gd name="T1" fmla="*/ 0 h 86"/>
                <a:gd name="T2" fmla="*/ 0 w 86"/>
                <a:gd name="T3" fmla="*/ 0 h 86"/>
                <a:gd name="T4" fmla="*/ 2147483646 w 86"/>
                <a:gd name="T5" fmla="*/ 0 h 86"/>
                <a:gd name="T6" fmla="*/ 2147483646 w 86"/>
                <a:gd name="T7" fmla="*/ 2147483646 h 86"/>
                <a:gd name="T8" fmla="*/ 0 w 86"/>
                <a:gd name="T9" fmla="*/ 2147483646 h 86"/>
                <a:gd name="T10" fmla="*/ 0 w 86"/>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6">
                  <a:moveTo>
                    <a:pt x="0" y="0"/>
                  </a:moveTo>
                  <a:lnTo>
                    <a:pt x="0" y="0"/>
                  </a:lnTo>
                  <a:lnTo>
                    <a:pt x="86" y="0"/>
                  </a:lnTo>
                  <a:lnTo>
                    <a:pt x="86"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98" name="Freeform 52">
              <a:extLst>
                <a:ext uri="{FF2B5EF4-FFF2-40B4-BE49-F238E27FC236}">
                  <a16:creationId xmlns:a16="http://schemas.microsoft.com/office/drawing/2014/main" id="{E025CCD3-F21E-4AB0-8C77-76151B0D457F}"/>
                </a:ext>
              </a:extLst>
            </p:cNvPr>
            <p:cNvSpPr>
              <a:spLocks noChangeArrowheads="1"/>
            </p:cNvSpPr>
            <p:nvPr/>
          </p:nvSpPr>
          <p:spPr bwMode="auto">
            <a:xfrm>
              <a:off x="4856163" y="1409700"/>
              <a:ext cx="36513" cy="34925"/>
            </a:xfrm>
            <a:custGeom>
              <a:avLst/>
              <a:gdLst>
                <a:gd name="T0" fmla="*/ 0 w 86"/>
                <a:gd name="T1" fmla="*/ 0 h 85"/>
                <a:gd name="T2" fmla="*/ 0 w 86"/>
                <a:gd name="T3" fmla="*/ 0 h 85"/>
                <a:gd name="T4" fmla="*/ 2147483646 w 86"/>
                <a:gd name="T5" fmla="*/ 0 h 85"/>
                <a:gd name="T6" fmla="*/ 2147483646 w 86"/>
                <a:gd name="T7" fmla="*/ 2147483646 h 85"/>
                <a:gd name="T8" fmla="*/ 0 w 86"/>
                <a:gd name="T9" fmla="*/ 2147483646 h 85"/>
                <a:gd name="T10" fmla="*/ 0 w 86"/>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5">
                  <a:moveTo>
                    <a:pt x="0" y="0"/>
                  </a:moveTo>
                  <a:lnTo>
                    <a:pt x="0" y="0"/>
                  </a:lnTo>
                  <a:lnTo>
                    <a:pt x="86" y="0"/>
                  </a:lnTo>
                  <a:lnTo>
                    <a:pt x="86"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99" name="Freeform 53">
              <a:extLst>
                <a:ext uri="{FF2B5EF4-FFF2-40B4-BE49-F238E27FC236}">
                  <a16:creationId xmlns:a16="http://schemas.microsoft.com/office/drawing/2014/main" id="{2D3D536A-131B-4015-BED3-67489E91309B}"/>
                </a:ext>
              </a:extLst>
            </p:cNvPr>
            <p:cNvSpPr>
              <a:spLocks noChangeArrowheads="1"/>
            </p:cNvSpPr>
            <p:nvPr/>
          </p:nvSpPr>
          <p:spPr bwMode="auto">
            <a:xfrm>
              <a:off x="4856163" y="1463675"/>
              <a:ext cx="36513" cy="34925"/>
            </a:xfrm>
            <a:custGeom>
              <a:avLst/>
              <a:gdLst>
                <a:gd name="T0" fmla="*/ 0 w 86"/>
                <a:gd name="T1" fmla="*/ 0 h 85"/>
                <a:gd name="T2" fmla="*/ 0 w 86"/>
                <a:gd name="T3" fmla="*/ 0 h 85"/>
                <a:gd name="T4" fmla="*/ 2147483646 w 86"/>
                <a:gd name="T5" fmla="*/ 0 h 85"/>
                <a:gd name="T6" fmla="*/ 2147483646 w 86"/>
                <a:gd name="T7" fmla="*/ 2147483646 h 85"/>
                <a:gd name="T8" fmla="*/ 0 w 86"/>
                <a:gd name="T9" fmla="*/ 2147483646 h 85"/>
                <a:gd name="T10" fmla="*/ 0 w 86"/>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5">
                  <a:moveTo>
                    <a:pt x="0" y="0"/>
                  </a:moveTo>
                  <a:lnTo>
                    <a:pt x="0" y="0"/>
                  </a:lnTo>
                  <a:lnTo>
                    <a:pt x="86" y="0"/>
                  </a:lnTo>
                  <a:lnTo>
                    <a:pt x="86"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00" name="Freeform 54">
              <a:extLst>
                <a:ext uri="{FF2B5EF4-FFF2-40B4-BE49-F238E27FC236}">
                  <a16:creationId xmlns:a16="http://schemas.microsoft.com/office/drawing/2014/main" id="{A05B59A7-8A28-450C-A8F3-DD33A8E9C6CF}"/>
                </a:ext>
              </a:extLst>
            </p:cNvPr>
            <p:cNvSpPr>
              <a:spLocks noChangeArrowheads="1"/>
            </p:cNvSpPr>
            <p:nvPr/>
          </p:nvSpPr>
          <p:spPr bwMode="auto">
            <a:xfrm>
              <a:off x="4856163" y="1552575"/>
              <a:ext cx="36513" cy="36513"/>
            </a:xfrm>
            <a:custGeom>
              <a:avLst/>
              <a:gdLst>
                <a:gd name="T0" fmla="*/ 0 w 86"/>
                <a:gd name="T1" fmla="*/ 0 h 85"/>
                <a:gd name="T2" fmla="*/ 0 w 86"/>
                <a:gd name="T3" fmla="*/ 0 h 85"/>
                <a:gd name="T4" fmla="*/ 2147483646 w 86"/>
                <a:gd name="T5" fmla="*/ 0 h 85"/>
                <a:gd name="T6" fmla="*/ 2147483646 w 86"/>
                <a:gd name="T7" fmla="*/ 2147483646 h 85"/>
                <a:gd name="T8" fmla="*/ 0 w 86"/>
                <a:gd name="T9" fmla="*/ 2147483646 h 85"/>
                <a:gd name="T10" fmla="*/ 0 w 86"/>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5">
                  <a:moveTo>
                    <a:pt x="0" y="0"/>
                  </a:moveTo>
                  <a:lnTo>
                    <a:pt x="0" y="0"/>
                  </a:lnTo>
                  <a:lnTo>
                    <a:pt x="86" y="0"/>
                  </a:lnTo>
                  <a:lnTo>
                    <a:pt x="86"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01" name="Freeform 55">
              <a:extLst>
                <a:ext uri="{FF2B5EF4-FFF2-40B4-BE49-F238E27FC236}">
                  <a16:creationId xmlns:a16="http://schemas.microsoft.com/office/drawing/2014/main" id="{8D58159F-4DF7-42C2-A1FC-C42860AD21CA}"/>
                </a:ext>
              </a:extLst>
            </p:cNvPr>
            <p:cNvSpPr>
              <a:spLocks noChangeArrowheads="1"/>
            </p:cNvSpPr>
            <p:nvPr/>
          </p:nvSpPr>
          <p:spPr bwMode="auto">
            <a:xfrm>
              <a:off x="4946650" y="1319213"/>
              <a:ext cx="34925" cy="36513"/>
            </a:xfrm>
            <a:custGeom>
              <a:avLst/>
              <a:gdLst>
                <a:gd name="T0" fmla="*/ 0 w 85"/>
                <a:gd name="T1" fmla="*/ 0 h 86"/>
                <a:gd name="T2" fmla="*/ 0 w 85"/>
                <a:gd name="T3" fmla="*/ 0 h 86"/>
                <a:gd name="T4" fmla="*/ 2147483646 w 85"/>
                <a:gd name="T5" fmla="*/ 0 h 86"/>
                <a:gd name="T6" fmla="*/ 2147483646 w 85"/>
                <a:gd name="T7" fmla="*/ 2147483646 h 86"/>
                <a:gd name="T8" fmla="*/ 0 w 85"/>
                <a:gd name="T9" fmla="*/ 2147483646 h 86"/>
                <a:gd name="T10" fmla="*/ 0 w 85"/>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6">
                  <a:moveTo>
                    <a:pt x="0" y="0"/>
                  </a:moveTo>
                  <a:lnTo>
                    <a:pt x="0" y="0"/>
                  </a:lnTo>
                  <a:lnTo>
                    <a:pt x="85" y="0"/>
                  </a:lnTo>
                  <a:lnTo>
                    <a:pt x="85"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02" name="Freeform 56">
              <a:extLst>
                <a:ext uri="{FF2B5EF4-FFF2-40B4-BE49-F238E27FC236}">
                  <a16:creationId xmlns:a16="http://schemas.microsoft.com/office/drawing/2014/main" id="{69DD8672-7D7D-4BD8-B4A0-050D8321E4F4}"/>
                </a:ext>
              </a:extLst>
            </p:cNvPr>
            <p:cNvSpPr>
              <a:spLocks noChangeArrowheads="1"/>
            </p:cNvSpPr>
            <p:nvPr/>
          </p:nvSpPr>
          <p:spPr bwMode="auto">
            <a:xfrm>
              <a:off x="4900613" y="1409700"/>
              <a:ext cx="36513" cy="34925"/>
            </a:xfrm>
            <a:custGeom>
              <a:avLst/>
              <a:gdLst>
                <a:gd name="T0" fmla="*/ 0 w 86"/>
                <a:gd name="T1" fmla="*/ 0 h 85"/>
                <a:gd name="T2" fmla="*/ 0 w 86"/>
                <a:gd name="T3" fmla="*/ 0 h 85"/>
                <a:gd name="T4" fmla="*/ 2147483646 w 86"/>
                <a:gd name="T5" fmla="*/ 0 h 85"/>
                <a:gd name="T6" fmla="*/ 2147483646 w 86"/>
                <a:gd name="T7" fmla="*/ 2147483646 h 85"/>
                <a:gd name="T8" fmla="*/ 0 w 86"/>
                <a:gd name="T9" fmla="*/ 2147483646 h 85"/>
                <a:gd name="T10" fmla="*/ 0 w 86"/>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5">
                  <a:moveTo>
                    <a:pt x="0" y="0"/>
                  </a:moveTo>
                  <a:lnTo>
                    <a:pt x="0" y="0"/>
                  </a:lnTo>
                  <a:lnTo>
                    <a:pt x="86" y="0"/>
                  </a:lnTo>
                  <a:lnTo>
                    <a:pt x="86"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03" name="Freeform 57">
              <a:extLst>
                <a:ext uri="{FF2B5EF4-FFF2-40B4-BE49-F238E27FC236}">
                  <a16:creationId xmlns:a16="http://schemas.microsoft.com/office/drawing/2014/main" id="{67C285E8-FE6A-4DCF-B2CD-A1575DC0D596}"/>
                </a:ext>
              </a:extLst>
            </p:cNvPr>
            <p:cNvSpPr>
              <a:spLocks noChangeArrowheads="1"/>
            </p:cNvSpPr>
            <p:nvPr/>
          </p:nvSpPr>
          <p:spPr bwMode="auto">
            <a:xfrm>
              <a:off x="4900613" y="1463675"/>
              <a:ext cx="36513" cy="34925"/>
            </a:xfrm>
            <a:custGeom>
              <a:avLst/>
              <a:gdLst>
                <a:gd name="T0" fmla="*/ 0 w 86"/>
                <a:gd name="T1" fmla="*/ 0 h 85"/>
                <a:gd name="T2" fmla="*/ 0 w 86"/>
                <a:gd name="T3" fmla="*/ 0 h 85"/>
                <a:gd name="T4" fmla="*/ 2147483646 w 86"/>
                <a:gd name="T5" fmla="*/ 0 h 85"/>
                <a:gd name="T6" fmla="*/ 2147483646 w 86"/>
                <a:gd name="T7" fmla="*/ 2147483646 h 85"/>
                <a:gd name="T8" fmla="*/ 0 w 86"/>
                <a:gd name="T9" fmla="*/ 2147483646 h 85"/>
                <a:gd name="T10" fmla="*/ 0 w 86"/>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5">
                  <a:moveTo>
                    <a:pt x="0" y="0"/>
                  </a:moveTo>
                  <a:lnTo>
                    <a:pt x="0" y="0"/>
                  </a:lnTo>
                  <a:lnTo>
                    <a:pt x="86" y="0"/>
                  </a:lnTo>
                  <a:lnTo>
                    <a:pt x="86"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04" name="Freeform 58">
              <a:extLst>
                <a:ext uri="{FF2B5EF4-FFF2-40B4-BE49-F238E27FC236}">
                  <a16:creationId xmlns:a16="http://schemas.microsoft.com/office/drawing/2014/main" id="{63824D72-487C-4600-8932-F7490409EC73}"/>
                </a:ext>
              </a:extLst>
            </p:cNvPr>
            <p:cNvSpPr>
              <a:spLocks noChangeArrowheads="1"/>
            </p:cNvSpPr>
            <p:nvPr/>
          </p:nvSpPr>
          <p:spPr bwMode="auto">
            <a:xfrm>
              <a:off x="4900613" y="1552575"/>
              <a:ext cx="36513" cy="36513"/>
            </a:xfrm>
            <a:custGeom>
              <a:avLst/>
              <a:gdLst>
                <a:gd name="T0" fmla="*/ 0 w 86"/>
                <a:gd name="T1" fmla="*/ 0 h 85"/>
                <a:gd name="T2" fmla="*/ 0 w 86"/>
                <a:gd name="T3" fmla="*/ 0 h 85"/>
                <a:gd name="T4" fmla="*/ 2147483646 w 86"/>
                <a:gd name="T5" fmla="*/ 0 h 85"/>
                <a:gd name="T6" fmla="*/ 2147483646 w 86"/>
                <a:gd name="T7" fmla="*/ 2147483646 h 85"/>
                <a:gd name="T8" fmla="*/ 0 w 86"/>
                <a:gd name="T9" fmla="*/ 2147483646 h 85"/>
                <a:gd name="T10" fmla="*/ 0 w 86"/>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5">
                  <a:moveTo>
                    <a:pt x="0" y="0"/>
                  </a:moveTo>
                  <a:lnTo>
                    <a:pt x="0" y="0"/>
                  </a:lnTo>
                  <a:lnTo>
                    <a:pt x="86" y="0"/>
                  </a:lnTo>
                  <a:lnTo>
                    <a:pt x="86"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05" name="Freeform 59">
              <a:extLst>
                <a:ext uri="{FF2B5EF4-FFF2-40B4-BE49-F238E27FC236}">
                  <a16:creationId xmlns:a16="http://schemas.microsoft.com/office/drawing/2014/main" id="{90703C16-8B59-47A5-9B99-82952EB31CC1}"/>
                </a:ext>
              </a:extLst>
            </p:cNvPr>
            <p:cNvSpPr>
              <a:spLocks noChangeArrowheads="1"/>
            </p:cNvSpPr>
            <p:nvPr/>
          </p:nvSpPr>
          <p:spPr bwMode="auto">
            <a:xfrm>
              <a:off x="4946650" y="1409700"/>
              <a:ext cx="34925" cy="34925"/>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06" name="Freeform 60">
              <a:extLst>
                <a:ext uri="{FF2B5EF4-FFF2-40B4-BE49-F238E27FC236}">
                  <a16:creationId xmlns:a16="http://schemas.microsoft.com/office/drawing/2014/main" id="{E2CB1DF1-3DF7-45C8-88AE-25A6EDF9D2EB}"/>
                </a:ext>
              </a:extLst>
            </p:cNvPr>
            <p:cNvSpPr>
              <a:spLocks noChangeArrowheads="1"/>
            </p:cNvSpPr>
            <p:nvPr/>
          </p:nvSpPr>
          <p:spPr bwMode="auto">
            <a:xfrm>
              <a:off x="4991100" y="1365250"/>
              <a:ext cx="34925" cy="34925"/>
            </a:xfrm>
            <a:custGeom>
              <a:avLst/>
              <a:gdLst>
                <a:gd name="T0" fmla="*/ 0 w 85"/>
                <a:gd name="T1" fmla="*/ 0 h 86"/>
                <a:gd name="T2" fmla="*/ 0 w 85"/>
                <a:gd name="T3" fmla="*/ 0 h 86"/>
                <a:gd name="T4" fmla="*/ 2147483646 w 85"/>
                <a:gd name="T5" fmla="*/ 0 h 86"/>
                <a:gd name="T6" fmla="*/ 2147483646 w 85"/>
                <a:gd name="T7" fmla="*/ 2147483646 h 86"/>
                <a:gd name="T8" fmla="*/ 0 w 85"/>
                <a:gd name="T9" fmla="*/ 2147483646 h 86"/>
                <a:gd name="T10" fmla="*/ 0 w 85"/>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6">
                  <a:moveTo>
                    <a:pt x="0" y="0"/>
                  </a:moveTo>
                  <a:lnTo>
                    <a:pt x="0" y="0"/>
                  </a:lnTo>
                  <a:lnTo>
                    <a:pt x="85" y="0"/>
                  </a:lnTo>
                  <a:lnTo>
                    <a:pt x="85"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07" name="Freeform 61">
              <a:extLst>
                <a:ext uri="{FF2B5EF4-FFF2-40B4-BE49-F238E27FC236}">
                  <a16:creationId xmlns:a16="http://schemas.microsoft.com/office/drawing/2014/main" id="{14AB160F-043A-416B-9D4D-BD3C2F1B9475}"/>
                </a:ext>
              </a:extLst>
            </p:cNvPr>
            <p:cNvSpPr>
              <a:spLocks noChangeArrowheads="1"/>
            </p:cNvSpPr>
            <p:nvPr/>
          </p:nvSpPr>
          <p:spPr bwMode="auto">
            <a:xfrm>
              <a:off x="4991100" y="1463675"/>
              <a:ext cx="34925" cy="34925"/>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08" name="Freeform 62">
              <a:extLst>
                <a:ext uri="{FF2B5EF4-FFF2-40B4-BE49-F238E27FC236}">
                  <a16:creationId xmlns:a16="http://schemas.microsoft.com/office/drawing/2014/main" id="{F9ECFC65-EF2D-4459-BD22-53F9DC1D725B}"/>
                </a:ext>
              </a:extLst>
            </p:cNvPr>
            <p:cNvSpPr>
              <a:spLocks noChangeArrowheads="1"/>
            </p:cNvSpPr>
            <p:nvPr/>
          </p:nvSpPr>
          <p:spPr bwMode="auto">
            <a:xfrm>
              <a:off x="5035550" y="1508125"/>
              <a:ext cx="36513" cy="36513"/>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09" name="Freeform 63">
              <a:extLst>
                <a:ext uri="{FF2B5EF4-FFF2-40B4-BE49-F238E27FC236}">
                  <a16:creationId xmlns:a16="http://schemas.microsoft.com/office/drawing/2014/main" id="{8E40FEC6-6CFD-4E24-B594-FAA0FDD5CF66}"/>
                </a:ext>
              </a:extLst>
            </p:cNvPr>
            <p:cNvSpPr>
              <a:spLocks noChangeArrowheads="1"/>
            </p:cNvSpPr>
            <p:nvPr/>
          </p:nvSpPr>
          <p:spPr bwMode="auto">
            <a:xfrm>
              <a:off x="4946650" y="1508125"/>
              <a:ext cx="34925" cy="36513"/>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10" name="Freeform 64">
              <a:extLst>
                <a:ext uri="{FF2B5EF4-FFF2-40B4-BE49-F238E27FC236}">
                  <a16:creationId xmlns:a16="http://schemas.microsoft.com/office/drawing/2014/main" id="{B48D6509-C482-49EF-AC28-5AD26AE01F27}"/>
                </a:ext>
              </a:extLst>
            </p:cNvPr>
            <p:cNvSpPr>
              <a:spLocks noChangeArrowheads="1"/>
            </p:cNvSpPr>
            <p:nvPr/>
          </p:nvSpPr>
          <p:spPr bwMode="auto">
            <a:xfrm>
              <a:off x="4856163" y="1508125"/>
              <a:ext cx="36513" cy="36513"/>
            </a:xfrm>
            <a:custGeom>
              <a:avLst/>
              <a:gdLst>
                <a:gd name="T0" fmla="*/ 0 w 86"/>
                <a:gd name="T1" fmla="*/ 0 h 85"/>
                <a:gd name="T2" fmla="*/ 0 w 86"/>
                <a:gd name="T3" fmla="*/ 0 h 85"/>
                <a:gd name="T4" fmla="*/ 2147483646 w 86"/>
                <a:gd name="T5" fmla="*/ 0 h 85"/>
                <a:gd name="T6" fmla="*/ 2147483646 w 86"/>
                <a:gd name="T7" fmla="*/ 2147483646 h 85"/>
                <a:gd name="T8" fmla="*/ 0 w 86"/>
                <a:gd name="T9" fmla="*/ 2147483646 h 85"/>
                <a:gd name="T10" fmla="*/ 0 w 86"/>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5">
                  <a:moveTo>
                    <a:pt x="0" y="0"/>
                  </a:moveTo>
                  <a:lnTo>
                    <a:pt x="0" y="0"/>
                  </a:lnTo>
                  <a:lnTo>
                    <a:pt x="86" y="0"/>
                  </a:lnTo>
                  <a:lnTo>
                    <a:pt x="86"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11" name="Freeform 65">
              <a:extLst>
                <a:ext uri="{FF2B5EF4-FFF2-40B4-BE49-F238E27FC236}">
                  <a16:creationId xmlns:a16="http://schemas.microsoft.com/office/drawing/2014/main" id="{66FA5C64-6B74-4E80-AF5A-308523E1B111}"/>
                </a:ext>
              </a:extLst>
            </p:cNvPr>
            <p:cNvSpPr>
              <a:spLocks noChangeArrowheads="1"/>
            </p:cNvSpPr>
            <p:nvPr/>
          </p:nvSpPr>
          <p:spPr bwMode="auto">
            <a:xfrm>
              <a:off x="4856163" y="1365250"/>
              <a:ext cx="36513" cy="34925"/>
            </a:xfrm>
            <a:custGeom>
              <a:avLst/>
              <a:gdLst>
                <a:gd name="T0" fmla="*/ 0 w 86"/>
                <a:gd name="T1" fmla="*/ 0 h 86"/>
                <a:gd name="T2" fmla="*/ 0 w 86"/>
                <a:gd name="T3" fmla="*/ 0 h 86"/>
                <a:gd name="T4" fmla="*/ 2147483646 w 86"/>
                <a:gd name="T5" fmla="*/ 0 h 86"/>
                <a:gd name="T6" fmla="*/ 2147483646 w 86"/>
                <a:gd name="T7" fmla="*/ 2147483646 h 86"/>
                <a:gd name="T8" fmla="*/ 0 w 86"/>
                <a:gd name="T9" fmla="*/ 2147483646 h 86"/>
                <a:gd name="T10" fmla="*/ 0 w 86"/>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6">
                  <a:moveTo>
                    <a:pt x="0" y="0"/>
                  </a:moveTo>
                  <a:lnTo>
                    <a:pt x="0" y="0"/>
                  </a:lnTo>
                  <a:lnTo>
                    <a:pt x="86" y="0"/>
                  </a:lnTo>
                  <a:lnTo>
                    <a:pt x="86"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12" name="Freeform 66">
              <a:extLst>
                <a:ext uri="{FF2B5EF4-FFF2-40B4-BE49-F238E27FC236}">
                  <a16:creationId xmlns:a16="http://schemas.microsoft.com/office/drawing/2014/main" id="{428BF9DD-CB31-4C46-9BEA-B21DBF4C142E}"/>
                </a:ext>
              </a:extLst>
            </p:cNvPr>
            <p:cNvSpPr>
              <a:spLocks noChangeArrowheads="1"/>
            </p:cNvSpPr>
            <p:nvPr/>
          </p:nvSpPr>
          <p:spPr bwMode="auto">
            <a:xfrm>
              <a:off x="4900613" y="1365250"/>
              <a:ext cx="36513" cy="34925"/>
            </a:xfrm>
            <a:custGeom>
              <a:avLst/>
              <a:gdLst>
                <a:gd name="T0" fmla="*/ 0 w 86"/>
                <a:gd name="T1" fmla="*/ 0 h 86"/>
                <a:gd name="T2" fmla="*/ 0 w 86"/>
                <a:gd name="T3" fmla="*/ 0 h 86"/>
                <a:gd name="T4" fmla="*/ 2147483646 w 86"/>
                <a:gd name="T5" fmla="*/ 0 h 86"/>
                <a:gd name="T6" fmla="*/ 2147483646 w 86"/>
                <a:gd name="T7" fmla="*/ 2147483646 h 86"/>
                <a:gd name="T8" fmla="*/ 0 w 86"/>
                <a:gd name="T9" fmla="*/ 2147483646 h 86"/>
                <a:gd name="T10" fmla="*/ 0 w 86"/>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6">
                  <a:moveTo>
                    <a:pt x="0" y="0"/>
                  </a:moveTo>
                  <a:lnTo>
                    <a:pt x="0" y="0"/>
                  </a:lnTo>
                  <a:lnTo>
                    <a:pt x="86" y="0"/>
                  </a:lnTo>
                  <a:lnTo>
                    <a:pt x="86"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13" name="Freeform 67">
              <a:extLst>
                <a:ext uri="{FF2B5EF4-FFF2-40B4-BE49-F238E27FC236}">
                  <a16:creationId xmlns:a16="http://schemas.microsoft.com/office/drawing/2014/main" id="{C1F2FD64-59DE-4C31-AB5A-D79A2D906232}"/>
                </a:ext>
              </a:extLst>
            </p:cNvPr>
            <p:cNvSpPr>
              <a:spLocks noChangeArrowheads="1"/>
            </p:cNvSpPr>
            <p:nvPr/>
          </p:nvSpPr>
          <p:spPr bwMode="auto">
            <a:xfrm>
              <a:off x="4991100" y="1552575"/>
              <a:ext cx="34925" cy="36513"/>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14" name="Freeform 68">
              <a:extLst>
                <a:ext uri="{FF2B5EF4-FFF2-40B4-BE49-F238E27FC236}">
                  <a16:creationId xmlns:a16="http://schemas.microsoft.com/office/drawing/2014/main" id="{8D4055DC-5A27-4690-BF2D-2F97722A0D6D}"/>
                </a:ext>
              </a:extLst>
            </p:cNvPr>
            <p:cNvSpPr>
              <a:spLocks noEditPoints="1" noChangeArrowheads="1"/>
            </p:cNvSpPr>
            <p:nvPr/>
          </p:nvSpPr>
          <p:spPr bwMode="auto">
            <a:xfrm>
              <a:off x="4371975" y="1319213"/>
              <a:ext cx="430213" cy="269875"/>
            </a:xfrm>
            <a:custGeom>
              <a:avLst/>
              <a:gdLst>
                <a:gd name="T0" fmla="*/ 2147483646 w 1025"/>
                <a:gd name="T1" fmla="*/ 2147483646 h 641"/>
                <a:gd name="T2" fmla="*/ 2147483646 w 1025"/>
                <a:gd name="T3" fmla="*/ 2147483646 h 641"/>
                <a:gd name="T4" fmla="*/ 2147483646 w 1025"/>
                <a:gd name="T5" fmla="*/ 2147483646 h 641"/>
                <a:gd name="T6" fmla="*/ 2147483646 w 1025"/>
                <a:gd name="T7" fmla="*/ 2147483646 h 641"/>
                <a:gd name="T8" fmla="*/ 2147483646 w 1025"/>
                <a:gd name="T9" fmla="*/ 2147483646 h 641"/>
                <a:gd name="T10" fmla="*/ 2147483646 w 1025"/>
                <a:gd name="T11" fmla="*/ 2147483646 h 641"/>
                <a:gd name="T12" fmla="*/ 2147483646 w 1025"/>
                <a:gd name="T13" fmla="*/ 2147483646 h 641"/>
                <a:gd name="T14" fmla="*/ 2147483646 w 1025"/>
                <a:gd name="T15" fmla="*/ 2147483646 h 641"/>
                <a:gd name="T16" fmla="*/ 2147483646 w 1025"/>
                <a:gd name="T17" fmla="*/ 2147483646 h 641"/>
                <a:gd name="T18" fmla="*/ 2147483646 w 1025"/>
                <a:gd name="T19" fmla="*/ 2147483646 h 641"/>
                <a:gd name="T20" fmla="*/ 2147483646 w 1025"/>
                <a:gd name="T21" fmla="*/ 2147483646 h 641"/>
                <a:gd name="T22" fmla="*/ 2147483646 w 1025"/>
                <a:gd name="T23" fmla="*/ 2147483646 h 641"/>
                <a:gd name="T24" fmla="*/ 2147483646 w 1025"/>
                <a:gd name="T25" fmla="*/ 2147483646 h 641"/>
                <a:gd name="T26" fmla="*/ 2147483646 w 1025"/>
                <a:gd name="T27" fmla="*/ 2147483646 h 641"/>
                <a:gd name="T28" fmla="*/ 2147483646 w 1025"/>
                <a:gd name="T29" fmla="*/ 2147483646 h 641"/>
                <a:gd name="T30" fmla="*/ 2147483646 w 1025"/>
                <a:gd name="T31" fmla="*/ 2147483646 h 641"/>
                <a:gd name="T32" fmla="*/ 2147483646 w 1025"/>
                <a:gd name="T33" fmla="*/ 2147483646 h 641"/>
                <a:gd name="T34" fmla="*/ 2147483646 w 1025"/>
                <a:gd name="T35" fmla="*/ 2147483646 h 641"/>
                <a:gd name="T36" fmla="*/ 2147483646 w 1025"/>
                <a:gd name="T37" fmla="*/ 2147483646 h 641"/>
                <a:gd name="T38" fmla="*/ 2147483646 w 1025"/>
                <a:gd name="T39" fmla="*/ 2147483646 h 641"/>
                <a:gd name="T40" fmla="*/ 2147483646 w 1025"/>
                <a:gd name="T41" fmla="*/ 2147483646 h 641"/>
                <a:gd name="T42" fmla="*/ 2147483646 w 1025"/>
                <a:gd name="T43" fmla="*/ 2147483646 h 641"/>
                <a:gd name="T44" fmla="*/ 2147483646 w 1025"/>
                <a:gd name="T45" fmla="*/ 2147483646 h 641"/>
                <a:gd name="T46" fmla="*/ 2147483646 w 1025"/>
                <a:gd name="T47" fmla="*/ 2147483646 h 641"/>
                <a:gd name="T48" fmla="*/ 2147483646 w 1025"/>
                <a:gd name="T49" fmla="*/ 2147483646 h 641"/>
                <a:gd name="T50" fmla="*/ 2147483646 w 1025"/>
                <a:gd name="T51" fmla="*/ 2147483646 h 641"/>
                <a:gd name="T52" fmla="*/ 2147483646 w 1025"/>
                <a:gd name="T53" fmla="*/ 2147483646 h 641"/>
                <a:gd name="T54" fmla="*/ 2147483646 w 1025"/>
                <a:gd name="T55" fmla="*/ 2147483646 h 641"/>
                <a:gd name="T56" fmla="*/ 2147483646 w 1025"/>
                <a:gd name="T57" fmla="*/ 2147483646 h 641"/>
                <a:gd name="T58" fmla="*/ 2147483646 w 1025"/>
                <a:gd name="T59" fmla="*/ 2147483646 h 641"/>
                <a:gd name="T60" fmla="*/ 2147483646 w 1025"/>
                <a:gd name="T61" fmla="*/ 2147483646 h 641"/>
                <a:gd name="T62" fmla="*/ 2147483646 w 1025"/>
                <a:gd name="T63" fmla="*/ 2147483646 h 641"/>
                <a:gd name="T64" fmla="*/ 2147483646 w 1025"/>
                <a:gd name="T65" fmla="*/ 2147483646 h 641"/>
                <a:gd name="T66" fmla="*/ 2147483646 w 1025"/>
                <a:gd name="T67" fmla="*/ 2147483646 h 641"/>
                <a:gd name="T68" fmla="*/ 2147483646 w 1025"/>
                <a:gd name="T69" fmla="*/ 2147483646 h 641"/>
                <a:gd name="T70" fmla="*/ 2147483646 w 1025"/>
                <a:gd name="T71" fmla="*/ 2147483646 h 641"/>
                <a:gd name="T72" fmla="*/ 2147483646 w 1025"/>
                <a:gd name="T73" fmla="*/ 2147483646 h 641"/>
                <a:gd name="T74" fmla="*/ 2147483646 w 1025"/>
                <a:gd name="T75" fmla="*/ 2147483646 h 641"/>
                <a:gd name="T76" fmla="*/ 2147483646 w 1025"/>
                <a:gd name="T77" fmla="*/ 2147483646 h 641"/>
                <a:gd name="T78" fmla="*/ 2147483646 w 1025"/>
                <a:gd name="T79" fmla="*/ 2147483646 h 641"/>
                <a:gd name="T80" fmla="*/ 2147483646 w 1025"/>
                <a:gd name="T81" fmla="*/ 2147483646 h 641"/>
                <a:gd name="T82" fmla="*/ 2147483646 w 1025"/>
                <a:gd name="T83" fmla="*/ 2147483646 h 641"/>
                <a:gd name="T84" fmla="*/ 2147483646 w 1025"/>
                <a:gd name="T85" fmla="*/ 2147483646 h 641"/>
                <a:gd name="T86" fmla="*/ 2147483646 w 1025"/>
                <a:gd name="T87" fmla="*/ 2147483646 h 641"/>
                <a:gd name="T88" fmla="*/ 2147483646 w 1025"/>
                <a:gd name="T89" fmla="*/ 2147483646 h 641"/>
                <a:gd name="T90" fmla="*/ 2147483646 w 1025"/>
                <a:gd name="T91" fmla="*/ 2147483646 h 641"/>
                <a:gd name="T92" fmla="*/ 2147483646 w 1025"/>
                <a:gd name="T93" fmla="*/ 2147483646 h 641"/>
                <a:gd name="T94" fmla="*/ 2147483646 w 1025"/>
                <a:gd name="T95" fmla="*/ 2147483646 h 641"/>
                <a:gd name="T96" fmla="*/ 2147483646 w 1025"/>
                <a:gd name="T97" fmla="*/ 2147483646 h 641"/>
                <a:gd name="T98" fmla="*/ 2147483646 w 1025"/>
                <a:gd name="T99" fmla="*/ 2147483646 h 641"/>
                <a:gd name="T100" fmla="*/ 2147483646 w 1025"/>
                <a:gd name="T101" fmla="*/ 0 h 641"/>
                <a:gd name="T102" fmla="*/ 2147483646 w 1025"/>
                <a:gd name="T103" fmla="*/ 0 h 641"/>
                <a:gd name="T104" fmla="*/ 0 w 1025"/>
                <a:gd name="T105" fmla="*/ 2147483646 h 641"/>
                <a:gd name="T106" fmla="*/ 0 w 1025"/>
                <a:gd name="T107" fmla="*/ 2147483646 h 641"/>
                <a:gd name="T108" fmla="*/ 2147483646 w 1025"/>
                <a:gd name="T109" fmla="*/ 2147483646 h 641"/>
                <a:gd name="T110" fmla="*/ 2147483646 w 1025"/>
                <a:gd name="T111" fmla="*/ 2147483646 h 641"/>
                <a:gd name="T112" fmla="*/ 2147483646 w 1025"/>
                <a:gd name="T113" fmla="*/ 0 h 641"/>
                <a:gd name="T114" fmla="*/ 2147483646 w 1025"/>
                <a:gd name="T115" fmla="*/ 0 h 6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25" h="641">
                  <a:moveTo>
                    <a:pt x="786" y="553"/>
                  </a:moveTo>
                  <a:lnTo>
                    <a:pt x="786" y="553"/>
                  </a:lnTo>
                  <a:cubicBezTo>
                    <a:pt x="709" y="549"/>
                    <a:pt x="666" y="533"/>
                    <a:pt x="658" y="503"/>
                  </a:cubicBezTo>
                  <a:cubicBezTo>
                    <a:pt x="658" y="483"/>
                    <a:pt x="666" y="473"/>
                    <a:pt x="683" y="473"/>
                  </a:cubicBezTo>
                  <a:cubicBezTo>
                    <a:pt x="688" y="473"/>
                    <a:pt x="697" y="476"/>
                    <a:pt x="708" y="483"/>
                  </a:cubicBezTo>
                  <a:cubicBezTo>
                    <a:pt x="737" y="499"/>
                    <a:pt x="762" y="508"/>
                    <a:pt x="786" y="508"/>
                  </a:cubicBezTo>
                  <a:cubicBezTo>
                    <a:pt x="844" y="504"/>
                    <a:pt x="876" y="473"/>
                    <a:pt x="881" y="415"/>
                  </a:cubicBezTo>
                  <a:cubicBezTo>
                    <a:pt x="874" y="372"/>
                    <a:pt x="843" y="344"/>
                    <a:pt x="786" y="332"/>
                  </a:cubicBezTo>
                  <a:cubicBezTo>
                    <a:pt x="716" y="322"/>
                    <a:pt x="675" y="282"/>
                    <a:pt x="663" y="210"/>
                  </a:cubicBezTo>
                  <a:cubicBezTo>
                    <a:pt x="673" y="136"/>
                    <a:pt x="718" y="97"/>
                    <a:pt x="798" y="92"/>
                  </a:cubicBezTo>
                  <a:cubicBezTo>
                    <a:pt x="865" y="97"/>
                    <a:pt x="903" y="115"/>
                    <a:pt x="911" y="145"/>
                  </a:cubicBezTo>
                  <a:cubicBezTo>
                    <a:pt x="911" y="160"/>
                    <a:pt x="903" y="168"/>
                    <a:pt x="886" y="170"/>
                  </a:cubicBezTo>
                  <a:cubicBezTo>
                    <a:pt x="879" y="170"/>
                    <a:pt x="871" y="166"/>
                    <a:pt x="861" y="160"/>
                  </a:cubicBezTo>
                  <a:cubicBezTo>
                    <a:pt x="841" y="148"/>
                    <a:pt x="819" y="142"/>
                    <a:pt x="796" y="142"/>
                  </a:cubicBezTo>
                  <a:cubicBezTo>
                    <a:pt x="751" y="146"/>
                    <a:pt x="727" y="167"/>
                    <a:pt x="723" y="207"/>
                  </a:cubicBezTo>
                  <a:cubicBezTo>
                    <a:pt x="730" y="247"/>
                    <a:pt x="760" y="272"/>
                    <a:pt x="813" y="282"/>
                  </a:cubicBezTo>
                  <a:cubicBezTo>
                    <a:pt x="887" y="292"/>
                    <a:pt x="929" y="336"/>
                    <a:pt x="941" y="412"/>
                  </a:cubicBezTo>
                  <a:cubicBezTo>
                    <a:pt x="934" y="503"/>
                    <a:pt x="883" y="549"/>
                    <a:pt x="786" y="553"/>
                  </a:cubicBezTo>
                  <a:close/>
                  <a:moveTo>
                    <a:pt x="575" y="510"/>
                  </a:moveTo>
                  <a:lnTo>
                    <a:pt x="575" y="510"/>
                  </a:lnTo>
                  <a:cubicBezTo>
                    <a:pt x="587" y="510"/>
                    <a:pt x="597" y="520"/>
                    <a:pt x="597" y="531"/>
                  </a:cubicBezTo>
                  <a:cubicBezTo>
                    <a:pt x="597" y="543"/>
                    <a:pt x="587" y="553"/>
                    <a:pt x="575" y="553"/>
                  </a:cubicBezTo>
                  <a:lnTo>
                    <a:pt x="554" y="553"/>
                  </a:lnTo>
                  <a:lnTo>
                    <a:pt x="533" y="553"/>
                  </a:lnTo>
                  <a:lnTo>
                    <a:pt x="511" y="553"/>
                  </a:lnTo>
                  <a:cubicBezTo>
                    <a:pt x="499" y="553"/>
                    <a:pt x="490" y="543"/>
                    <a:pt x="490" y="531"/>
                  </a:cubicBezTo>
                  <a:cubicBezTo>
                    <a:pt x="490" y="520"/>
                    <a:pt x="499" y="510"/>
                    <a:pt x="511" y="510"/>
                  </a:cubicBezTo>
                  <a:lnTo>
                    <a:pt x="511" y="147"/>
                  </a:lnTo>
                  <a:cubicBezTo>
                    <a:pt x="499" y="147"/>
                    <a:pt x="490" y="137"/>
                    <a:pt x="490" y="126"/>
                  </a:cubicBezTo>
                  <a:cubicBezTo>
                    <a:pt x="490" y="114"/>
                    <a:pt x="499" y="104"/>
                    <a:pt x="511" y="104"/>
                  </a:cubicBezTo>
                  <a:lnTo>
                    <a:pt x="533" y="104"/>
                  </a:lnTo>
                  <a:lnTo>
                    <a:pt x="554" y="104"/>
                  </a:lnTo>
                  <a:lnTo>
                    <a:pt x="575" y="104"/>
                  </a:lnTo>
                  <a:cubicBezTo>
                    <a:pt x="587" y="104"/>
                    <a:pt x="597" y="114"/>
                    <a:pt x="597" y="126"/>
                  </a:cubicBezTo>
                  <a:cubicBezTo>
                    <a:pt x="597" y="137"/>
                    <a:pt x="587" y="147"/>
                    <a:pt x="575" y="147"/>
                  </a:cubicBezTo>
                  <a:lnTo>
                    <a:pt x="575" y="510"/>
                  </a:lnTo>
                  <a:close/>
                  <a:moveTo>
                    <a:pt x="282" y="553"/>
                  </a:moveTo>
                  <a:lnTo>
                    <a:pt x="282" y="553"/>
                  </a:lnTo>
                  <a:cubicBezTo>
                    <a:pt x="158" y="548"/>
                    <a:pt x="92" y="472"/>
                    <a:pt x="82" y="325"/>
                  </a:cubicBezTo>
                  <a:cubicBezTo>
                    <a:pt x="92" y="176"/>
                    <a:pt x="159" y="99"/>
                    <a:pt x="284" y="92"/>
                  </a:cubicBezTo>
                  <a:cubicBezTo>
                    <a:pt x="355" y="96"/>
                    <a:pt x="399" y="118"/>
                    <a:pt x="417" y="160"/>
                  </a:cubicBezTo>
                  <a:cubicBezTo>
                    <a:pt x="415" y="176"/>
                    <a:pt x="408" y="186"/>
                    <a:pt x="395" y="187"/>
                  </a:cubicBezTo>
                  <a:cubicBezTo>
                    <a:pt x="388" y="187"/>
                    <a:pt x="378" y="182"/>
                    <a:pt x="365" y="172"/>
                  </a:cubicBezTo>
                  <a:cubicBezTo>
                    <a:pt x="340" y="152"/>
                    <a:pt x="313" y="142"/>
                    <a:pt x="284" y="142"/>
                  </a:cubicBezTo>
                  <a:cubicBezTo>
                    <a:pt x="196" y="147"/>
                    <a:pt x="148" y="208"/>
                    <a:pt x="142" y="325"/>
                  </a:cubicBezTo>
                  <a:cubicBezTo>
                    <a:pt x="148" y="442"/>
                    <a:pt x="195" y="503"/>
                    <a:pt x="282" y="508"/>
                  </a:cubicBezTo>
                  <a:cubicBezTo>
                    <a:pt x="310" y="508"/>
                    <a:pt x="340" y="498"/>
                    <a:pt x="372" y="480"/>
                  </a:cubicBezTo>
                  <a:cubicBezTo>
                    <a:pt x="387" y="472"/>
                    <a:pt x="398" y="468"/>
                    <a:pt x="405" y="468"/>
                  </a:cubicBezTo>
                  <a:cubicBezTo>
                    <a:pt x="418" y="469"/>
                    <a:pt x="426" y="478"/>
                    <a:pt x="427" y="493"/>
                  </a:cubicBezTo>
                  <a:cubicBezTo>
                    <a:pt x="415" y="529"/>
                    <a:pt x="367" y="549"/>
                    <a:pt x="282" y="553"/>
                  </a:cubicBezTo>
                  <a:close/>
                  <a:moveTo>
                    <a:pt x="85" y="0"/>
                  </a:moveTo>
                  <a:lnTo>
                    <a:pt x="85" y="0"/>
                  </a:lnTo>
                  <a:cubicBezTo>
                    <a:pt x="38" y="0"/>
                    <a:pt x="0" y="39"/>
                    <a:pt x="0" y="86"/>
                  </a:cubicBezTo>
                  <a:lnTo>
                    <a:pt x="0" y="556"/>
                  </a:lnTo>
                  <a:cubicBezTo>
                    <a:pt x="0" y="603"/>
                    <a:pt x="38" y="641"/>
                    <a:pt x="85" y="641"/>
                  </a:cubicBezTo>
                  <a:lnTo>
                    <a:pt x="1025" y="641"/>
                  </a:lnTo>
                  <a:lnTo>
                    <a:pt x="1025" y="0"/>
                  </a:lnTo>
                  <a:lnTo>
                    <a:pt x="8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15" name="Freeform 69">
              <a:extLst>
                <a:ext uri="{FF2B5EF4-FFF2-40B4-BE49-F238E27FC236}">
                  <a16:creationId xmlns:a16="http://schemas.microsoft.com/office/drawing/2014/main" id="{05E99753-0BE5-46CA-9A19-56FF2346BDD2}"/>
                </a:ext>
              </a:extLst>
            </p:cNvPr>
            <p:cNvSpPr>
              <a:spLocks noChangeArrowheads="1"/>
            </p:cNvSpPr>
            <p:nvPr/>
          </p:nvSpPr>
          <p:spPr bwMode="auto">
            <a:xfrm>
              <a:off x="5035550" y="1319213"/>
              <a:ext cx="36513" cy="36513"/>
            </a:xfrm>
            <a:custGeom>
              <a:avLst/>
              <a:gdLst>
                <a:gd name="T0" fmla="*/ 0 w 85"/>
                <a:gd name="T1" fmla="*/ 0 h 86"/>
                <a:gd name="T2" fmla="*/ 0 w 85"/>
                <a:gd name="T3" fmla="*/ 0 h 86"/>
                <a:gd name="T4" fmla="*/ 2147483646 w 85"/>
                <a:gd name="T5" fmla="*/ 0 h 86"/>
                <a:gd name="T6" fmla="*/ 2147483646 w 85"/>
                <a:gd name="T7" fmla="*/ 2147483646 h 86"/>
                <a:gd name="T8" fmla="*/ 0 w 85"/>
                <a:gd name="T9" fmla="*/ 2147483646 h 86"/>
                <a:gd name="T10" fmla="*/ 0 w 85"/>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6">
                  <a:moveTo>
                    <a:pt x="0" y="0"/>
                  </a:moveTo>
                  <a:lnTo>
                    <a:pt x="0" y="0"/>
                  </a:lnTo>
                  <a:lnTo>
                    <a:pt x="85" y="0"/>
                  </a:lnTo>
                  <a:lnTo>
                    <a:pt x="85"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16" name="Freeform 70">
              <a:extLst>
                <a:ext uri="{FF2B5EF4-FFF2-40B4-BE49-F238E27FC236}">
                  <a16:creationId xmlns:a16="http://schemas.microsoft.com/office/drawing/2014/main" id="{AB425904-9766-4568-923D-805A66779153}"/>
                </a:ext>
              </a:extLst>
            </p:cNvPr>
            <p:cNvSpPr>
              <a:spLocks noChangeArrowheads="1"/>
            </p:cNvSpPr>
            <p:nvPr/>
          </p:nvSpPr>
          <p:spPr bwMode="auto">
            <a:xfrm>
              <a:off x="5035550" y="1552575"/>
              <a:ext cx="36513" cy="36513"/>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17" name="Freeform 71">
              <a:extLst>
                <a:ext uri="{FF2B5EF4-FFF2-40B4-BE49-F238E27FC236}">
                  <a16:creationId xmlns:a16="http://schemas.microsoft.com/office/drawing/2014/main" id="{2B846E9F-23D4-4BD4-94C8-3CEE472F26B9}"/>
                </a:ext>
              </a:extLst>
            </p:cNvPr>
            <p:cNvSpPr>
              <a:spLocks noChangeArrowheads="1"/>
            </p:cNvSpPr>
            <p:nvPr/>
          </p:nvSpPr>
          <p:spPr bwMode="auto">
            <a:xfrm>
              <a:off x="4946650" y="1463675"/>
              <a:ext cx="34925" cy="34925"/>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18" name="Freeform 72">
              <a:extLst>
                <a:ext uri="{FF2B5EF4-FFF2-40B4-BE49-F238E27FC236}">
                  <a16:creationId xmlns:a16="http://schemas.microsoft.com/office/drawing/2014/main" id="{47D5DF21-0DF3-4354-92CB-76B0662045A8}"/>
                </a:ext>
              </a:extLst>
            </p:cNvPr>
            <p:cNvSpPr>
              <a:spLocks noChangeArrowheads="1"/>
            </p:cNvSpPr>
            <p:nvPr/>
          </p:nvSpPr>
          <p:spPr bwMode="auto">
            <a:xfrm>
              <a:off x="4946650" y="1552575"/>
              <a:ext cx="34925" cy="36513"/>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19" name="Freeform 73">
              <a:extLst>
                <a:ext uri="{FF2B5EF4-FFF2-40B4-BE49-F238E27FC236}">
                  <a16:creationId xmlns:a16="http://schemas.microsoft.com/office/drawing/2014/main" id="{5BFF35B0-41E9-473A-9906-C0BC1AA8DD7E}"/>
                </a:ext>
              </a:extLst>
            </p:cNvPr>
            <p:cNvSpPr>
              <a:spLocks noChangeArrowheads="1"/>
            </p:cNvSpPr>
            <p:nvPr/>
          </p:nvSpPr>
          <p:spPr bwMode="auto">
            <a:xfrm>
              <a:off x="5035550" y="1409700"/>
              <a:ext cx="36513" cy="34925"/>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20" name="Freeform 74">
              <a:extLst>
                <a:ext uri="{FF2B5EF4-FFF2-40B4-BE49-F238E27FC236}">
                  <a16:creationId xmlns:a16="http://schemas.microsoft.com/office/drawing/2014/main" id="{D98D40AB-27AA-4C83-9D38-F39F4359CB3C}"/>
                </a:ext>
              </a:extLst>
            </p:cNvPr>
            <p:cNvSpPr>
              <a:spLocks noChangeArrowheads="1"/>
            </p:cNvSpPr>
            <p:nvPr/>
          </p:nvSpPr>
          <p:spPr bwMode="auto">
            <a:xfrm>
              <a:off x="5035550" y="1463675"/>
              <a:ext cx="36513" cy="34925"/>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21" name="Freeform 75">
              <a:extLst>
                <a:ext uri="{FF2B5EF4-FFF2-40B4-BE49-F238E27FC236}">
                  <a16:creationId xmlns:a16="http://schemas.microsoft.com/office/drawing/2014/main" id="{6B12B6A1-7F8F-486D-9639-8A19613CAC27}"/>
                </a:ext>
              </a:extLst>
            </p:cNvPr>
            <p:cNvSpPr>
              <a:spLocks noChangeArrowheads="1"/>
            </p:cNvSpPr>
            <p:nvPr/>
          </p:nvSpPr>
          <p:spPr bwMode="auto">
            <a:xfrm>
              <a:off x="4991100" y="1319213"/>
              <a:ext cx="34925" cy="36513"/>
            </a:xfrm>
            <a:custGeom>
              <a:avLst/>
              <a:gdLst>
                <a:gd name="T0" fmla="*/ 0 w 85"/>
                <a:gd name="T1" fmla="*/ 0 h 86"/>
                <a:gd name="T2" fmla="*/ 0 w 85"/>
                <a:gd name="T3" fmla="*/ 0 h 86"/>
                <a:gd name="T4" fmla="*/ 2147483646 w 85"/>
                <a:gd name="T5" fmla="*/ 0 h 86"/>
                <a:gd name="T6" fmla="*/ 2147483646 w 85"/>
                <a:gd name="T7" fmla="*/ 2147483646 h 86"/>
                <a:gd name="T8" fmla="*/ 0 w 85"/>
                <a:gd name="T9" fmla="*/ 2147483646 h 86"/>
                <a:gd name="T10" fmla="*/ 0 w 85"/>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6">
                  <a:moveTo>
                    <a:pt x="0" y="0"/>
                  </a:moveTo>
                  <a:lnTo>
                    <a:pt x="0" y="0"/>
                  </a:lnTo>
                  <a:lnTo>
                    <a:pt x="85" y="0"/>
                  </a:lnTo>
                  <a:lnTo>
                    <a:pt x="85"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22" name="Freeform 76">
              <a:extLst>
                <a:ext uri="{FF2B5EF4-FFF2-40B4-BE49-F238E27FC236}">
                  <a16:creationId xmlns:a16="http://schemas.microsoft.com/office/drawing/2014/main" id="{E542354B-0FCB-4985-B515-1D18F4434940}"/>
                </a:ext>
              </a:extLst>
            </p:cNvPr>
            <p:cNvSpPr>
              <a:spLocks noChangeArrowheads="1"/>
            </p:cNvSpPr>
            <p:nvPr/>
          </p:nvSpPr>
          <p:spPr bwMode="auto">
            <a:xfrm>
              <a:off x="4991100" y="1508125"/>
              <a:ext cx="34925" cy="36513"/>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23" name="Freeform 77">
              <a:extLst>
                <a:ext uri="{FF2B5EF4-FFF2-40B4-BE49-F238E27FC236}">
                  <a16:creationId xmlns:a16="http://schemas.microsoft.com/office/drawing/2014/main" id="{E1F31021-0174-43F1-B19B-D8AAE07F8638}"/>
                </a:ext>
              </a:extLst>
            </p:cNvPr>
            <p:cNvSpPr>
              <a:spLocks noChangeArrowheads="1"/>
            </p:cNvSpPr>
            <p:nvPr/>
          </p:nvSpPr>
          <p:spPr bwMode="auto">
            <a:xfrm>
              <a:off x="4900613" y="1508125"/>
              <a:ext cx="36513" cy="36513"/>
            </a:xfrm>
            <a:custGeom>
              <a:avLst/>
              <a:gdLst>
                <a:gd name="T0" fmla="*/ 0 w 86"/>
                <a:gd name="T1" fmla="*/ 0 h 85"/>
                <a:gd name="T2" fmla="*/ 0 w 86"/>
                <a:gd name="T3" fmla="*/ 0 h 85"/>
                <a:gd name="T4" fmla="*/ 2147483646 w 86"/>
                <a:gd name="T5" fmla="*/ 0 h 85"/>
                <a:gd name="T6" fmla="*/ 2147483646 w 86"/>
                <a:gd name="T7" fmla="*/ 2147483646 h 85"/>
                <a:gd name="T8" fmla="*/ 0 w 86"/>
                <a:gd name="T9" fmla="*/ 2147483646 h 85"/>
                <a:gd name="T10" fmla="*/ 0 w 86"/>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5">
                  <a:moveTo>
                    <a:pt x="0" y="0"/>
                  </a:moveTo>
                  <a:lnTo>
                    <a:pt x="0" y="0"/>
                  </a:lnTo>
                  <a:lnTo>
                    <a:pt x="86" y="0"/>
                  </a:lnTo>
                  <a:lnTo>
                    <a:pt x="86"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24" name="Freeform 78">
              <a:extLst>
                <a:ext uri="{FF2B5EF4-FFF2-40B4-BE49-F238E27FC236}">
                  <a16:creationId xmlns:a16="http://schemas.microsoft.com/office/drawing/2014/main" id="{7F710C89-0151-40DE-A45C-7A1F88D41EA7}"/>
                </a:ext>
              </a:extLst>
            </p:cNvPr>
            <p:cNvSpPr>
              <a:spLocks noChangeArrowheads="1"/>
            </p:cNvSpPr>
            <p:nvPr/>
          </p:nvSpPr>
          <p:spPr bwMode="auto">
            <a:xfrm>
              <a:off x="4946650" y="1365250"/>
              <a:ext cx="34925" cy="34925"/>
            </a:xfrm>
            <a:custGeom>
              <a:avLst/>
              <a:gdLst>
                <a:gd name="T0" fmla="*/ 0 w 85"/>
                <a:gd name="T1" fmla="*/ 0 h 86"/>
                <a:gd name="T2" fmla="*/ 0 w 85"/>
                <a:gd name="T3" fmla="*/ 0 h 86"/>
                <a:gd name="T4" fmla="*/ 2147483646 w 85"/>
                <a:gd name="T5" fmla="*/ 0 h 86"/>
                <a:gd name="T6" fmla="*/ 2147483646 w 85"/>
                <a:gd name="T7" fmla="*/ 2147483646 h 86"/>
                <a:gd name="T8" fmla="*/ 0 w 85"/>
                <a:gd name="T9" fmla="*/ 2147483646 h 86"/>
                <a:gd name="T10" fmla="*/ 0 w 85"/>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6">
                  <a:moveTo>
                    <a:pt x="0" y="0"/>
                  </a:moveTo>
                  <a:lnTo>
                    <a:pt x="0" y="0"/>
                  </a:lnTo>
                  <a:lnTo>
                    <a:pt x="85" y="0"/>
                  </a:lnTo>
                  <a:lnTo>
                    <a:pt x="85"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25" name="Freeform 79">
              <a:extLst>
                <a:ext uri="{FF2B5EF4-FFF2-40B4-BE49-F238E27FC236}">
                  <a16:creationId xmlns:a16="http://schemas.microsoft.com/office/drawing/2014/main" id="{ED450BA9-D334-4EBE-89A5-12D021F4DC7A}"/>
                </a:ext>
              </a:extLst>
            </p:cNvPr>
            <p:cNvSpPr>
              <a:spLocks noChangeArrowheads="1"/>
            </p:cNvSpPr>
            <p:nvPr/>
          </p:nvSpPr>
          <p:spPr bwMode="auto">
            <a:xfrm>
              <a:off x="5035550" y="1365250"/>
              <a:ext cx="36513" cy="34925"/>
            </a:xfrm>
            <a:custGeom>
              <a:avLst/>
              <a:gdLst>
                <a:gd name="T0" fmla="*/ 0 w 85"/>
                <a:gd name="T1" fmla="*/ 0 h 86"/>
                <a:gd name="T2" fmla="*/ 0 w 85"/>
                <a:gd name="T3" fmla="*/ 0 h 86"/>
                <a:gd name="T4" fmla="*/ 2147483646 w 85"/>
                <a:gd name="T5" fmla="*/ 0 h 86"/>
                <a:gd name="T6" fmla="*/ 2147483646 w 85"/>
                <a:gd name="T7" fmla="*/ 2147483646 h 86"/>
                <a:gd name="T8" fmla="*/ 0 w 85"/>
                <a:gd name="T9" fmla="*/ 2147483646 h 86"/>
                <a:gd name="T10" fmla="*/ 0 w 85"/>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6">
                  <a:moveTo>
                    <a:pt x="0" y="0"/>
                  </a:moveTo>
                  <a:lnTo>
                    <a:pt x="0" y="0"/>
                  </a:lnTo>
                  <a:lnTo>
                    <a:pt x="85" y="0"/>
                  </a:lnTo>
                  <a:lnTo>
                    <a:pt x="85"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26" name="Freeform 80">
              <a:extLst>
                <a:ext uri="{FF2B5EF4-FFF2-40B4-BE49-F238E27FC236}">
                  <a16:creationId xmlns:a16="http://schemas.microsoft.com/office/drawing/2014/main" id="{86EBFD5F-F1E9-4FA2-91B1-D1A6CDE921B0}"/>
                </a:ext>
              </a:extLst>
            </p:cNvPr>
            <p:cNvSpPr>
              <a:spLocks noChangeArrowheads="1"/>
            </p:cNvSpPr>
            <p:nvPr/>
          </p:nvSpPr>
          <p:spPr bwMode="auto">
            <a:xfrm>
              <a:off x="4991100" y="1409700"/>
              <a:ext cx="34925" cy="34925"/>
            </a:xfrm>
            <a:custGeom>
              <a:avLst/>
              <a:gdLst>
                <a:gd name="T0" fmla="*/ 0 w 85"/>
                <a:gd name="T1" fmla="*/ 0 h 85"/>
                <a:gd name="T2" fmla="*/ 0 w 85"/>
                <a:gd name="T3" fmla="*/ 0 h 85"/>
                <a:gd name="T4" fmla="*/ 2147483646 w 85"/>
                <a:gd name="T5" fmla="*/ 0 h 85"/>
                <a:gd name="T6" fmla="*/ 2147483646 w 85"/>
                <a:gd name="T7" fmla="*/ 2147483646 h 85"/>
                <a:gd name="T8" fmla="*/ 0 w 85"/>
                <a:gd name="T9" fmla="*/ 2147483646 h 85"/>
                <a:gd name="T10" fmla="*/ 0 w 8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85">
                  <a:moveTo>
                    <a:pt x="0" y="0"/>
                  </a:moveTo>
                  <a:lnTo>
                    <a:pt x="0" y="0"/>
                  </a:lnTo>
                  <a:lnTo>
                    <a:pt x="85" y="0"/>
                  </a:lnTo>
                  <a:lnTo>
                    <a:pt x="85" y="85"/>
                  </a:lnTo>
                  <a:lnTo>
                    <a:pt x="0" y="85"/>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27" name="Freeform 81">
              <a:extLst>
                <a:ext uri="{FF2B5EF4-FFF2-40B4-BE49-F238E27FC236}">
                  <a16:creationId xmlns:a16="http://schemas.microsoft.com/office/drawing/2014/main" id="{3234F3D0-F5B8-4005-8C4D-B9FB2AB2F0E2}"/>
                </a:ext>
              </a:extLst>
            </p:cNvPr>
            <p:cNvSpPr>
              <a:spLocks noChangeArrowheads="1"/>
            </p:cNvSpPr>
            <p:nvPr/>
          </p:nvSpPr>
          <p:spPr bwMode="auto">
            <a:xfrm>
              <a:off x="4900613" y="1319213"/>
              <a:ext cx="36513" cy="36513"/>
            </a:xfrm>
            <a:custGeom>
              <a:avLst/>
              <a:gdLst>
                <a:gd name="T0" fmla="*/ 0 w 86"/>
                <a:gd name="T1" fmla="*/ 0 h 86"/>
                <a:gd name="T2" fmla="*/ 0 w 86"/>
                <a:gd name="T3" fmla="*/ 0 h 86"/>
                <a:gd name="T4" fmla="*/ 2147483646 w 86"/>
                <a:gd name="T5" fmla="*/ 0 h 86"/>
                <a:gd name="T6" fmla="*/ 2147483646 w 86"/>
                <a:gd name="T7" fmla="*/ 2147483646 h 86"/>
                <a:gd name="T8" fmla="*/ 0 w 86"/>
                <a:gd name="T9" fmla="*/ 2147483646 h 86"/>
                <a:gd name="T10" fmla="*/ 0 w 86"/>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6">
                  <a:moveTo>
                    <a:pt x="0" y="0"/>
                  </a:moveTo>
                  <a:lnTo>
                    <a:pt x="0" y="0"/>
                  </a:lnTo>
                  <a:lnTo>
                    <a:pt x="86" y="0"/>
                  </a:lnTo>
                  <a:lnTo>
                    <a:pt x="86" y="86"/>
                  </a:lnTo>
                  <a:lnTo>
                    <a:pt x="0" y="86"/>
                  </a:lnTo>
                  <a:lnTo>
                    <a:pt x="0"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28" name="Freeform 82">
              <a:extLst>
                <a:ext uri="{FF2B5EF4-FFF2-40B4-BE49-F238E27FC236}">
                  <a16:creationId xmlns:a16="http://schemas.microsoft.com/office/drawing/2014/main" id="{923B92A2-D039-4646-9BAE-B259447F8A62}"/>
                </a:ext>
              </a:extLst>
            </p:cNvPr>
            <p:cNvSpPr>
              <a:spLocks noChangeArrowheads="1"/>
            </p:cNvSpPr>
            <p:nvPr/>
          </p:nvSpPr>
          <p:spPr bwMode="auto">
            <a:xfrm>
              <a:off x="4133850" y="1325563"/>
              <a:ext cx="176213" cy="298450"/>
            </a:xfrm>
            <a:custGeom>
              <a:avLst/>
              <a:gdLst>
                <a:gd name="T0" fmla="*/ 2147483646 w 417"/>
                <a:gd name="T1" fmla="*/ 0 h 711"/>
                <a:gd name="T2" fmla="*/ 2147483646 w 417"/>
                <a:gd name="T3" fmla="*/ 0 h 711"/>
                <a:gd name="T4" fmla="*/ 2147483646 w 417"/>
                <a:gd name="T5" fmla="*/ 2147483646 h 711"/>
                <a:gd name="T6" fmla="*/ 0 w 417"/>
                <a:gd name="T7" fmla="*/ 2147483646 h 711"/>
                <a:gd name="T8" fmla="*/ 0 w 417"/>
                <a:gd name="T9" fmla="*/ 2147483646 h 711"/>
                <a:gd name="T10" fmla="*/ 2147483646 w 417"/>
                <a:gd name="T11" fmla="*/ 0 h 7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7" h="711">
                  <a:moveTo>
                    <a:pt x="295" y="0"/>
                  </a:moveTo>
                  <a:lnTo>
                    <a:pt x="295" y="0"/>
                  </a:lnTo>
                  <a:cubicBezTo>
                    <a:pt x="370" y="76"/>
                    <a:pt x="417" y="180"/>
                    <a:pt x="417" y="295"/>
                  </a:cubicBezTo>
                  <a:cubicBezTo>
                    <a:pt x="417" y="525"/>
                    <a:pt x="230" y="711"/>
                    <a:pt x="0" y="711"/>
                  </a:cubicBezTo>
                  <a:lnTo>
                    <a:pt x="0" y="298"/>
                  </a:lnTo>
                  <a:lnTo>
                    <a:pt x="295" y="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29" name="Freeform 83">
              <a:extLst>
                <a:ext uri="{FF2B5EF4-FFF2-40B4-BE49-F238E27FC236}">
                  <a16:creationId xmlns:a16="http://schemas.microsoft.com/office/drawing/2014/main" id="{1FEBF556-2EE1-424C-91D8-D609523B96D4}"/>
                </a:ext>
              </a:extLst>
            </p:cNvPr>
            <p:cNvSpPr>
              <a:spLocks noEditPoints="1" noChangeArrowheads="1"/>
            </p:cNvSpPr>
            <p:nvPr/>
          </p:nvSpPr>
          <p:spPr bwMode="auto">
            <a:xfrm>
              <a:off x="3941763" y="1257300"/>
              <a:ext cx="385763" cy="385763"/>
            </a:xfrm>
            <a:custGeom>
              <a:avLst/>
              <a:gdLst>
                <a:gd name="T0" fmla="*/ 2147483646 w 919"/>
                <a:gd name="T1" fmla="*/ 2147483646 h 918"/>
                <a:gd name="T2" fmla="*/ 2147483646 w 919"/>
                <a:gd name="T3" fmla="*/ 2147483646 h 918"/>
                <a:gd name="T4" fmla="*/ 2147483646 w 919"/>
                <a:gd name="T5" fmla="*/ 2147483646 h 918"/>
                <a:gd name="T6" fmla="*/ 2147483646 w 919"/>
                <a:gd name="T7" fmla="*/ 2147483646 h 918"/>
                <a:gd name="T8" fmla="*/ 2147483646 w 919"/>
                <a:gd name="T9" fmla="*/ 2147483646 h 918"/>
                <a:gd name="T10" fmla="*/ 2147483646 w 919"/>
                <a:gd name="T11" fmla="*/ 2147483646 h 918"/>
                <a:gd name="T12" fmla="*/ 2147483646 w 919"/>
                <a:gd name="T13" fmla="*/ 0 h 918"/>
                <a:gd name="T14" fmla="*/ 2147483646 w 919"/>
                <a:gd name="T15" fmla="*/ 0 h 918"/>
                <a:gd name="T16" fmla="*/ 0 w 919"/>
                <a:gd name="T17" fmla="*/ 2147483646 h 918"/>
                <a:gd name="T18" fmla="*/ 2147483646 w 919"/>
                <a:gd name="T19" fmla="*/ 2147483646 h 918"/>
                <a:gd name="T20" fmla="*/ 2147483646 w 919"/>
                <a:gd name="T21" fmla="*/ 2147483646 h 918"/>
                <a:gd name="T22" fmla="*/ 2147483646 w 919"/>
                <a:gd name="T23" fmla="*/ 0 h 9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9" h="918">
                  <a:moveTo>
                    <a:pt x="459" y="875"/>
                  </a:moveTo>
                  <a:lnTo>
                    <a:pt x="459" y="875"/>
                  </a:lnTo>
                  <a:cubicBezTo>
                    <a:pt x="229" y="875"/>
                    <a:pt x="43" y="689"/>
                    <a:pt x="43" y="459"/>
                  </a:cubicBezTo>
                  <a:cubicBezTo>
                    <a:pt x="43" y="229"/>
                    <a:pt x="229" y="43"/>
                    <a:pt x="459" y="43"/>
                  </a:cubicBezTo>
                  <a:cubicBezTo>
                    <a:pt x="689" y="43"/>
                    <a:pt x="876" y="229"/>
                    <a:pt x="876" y="459"/>
                  </a:cubicBezTo>
                  <a:cubicBezTo>
                    <a:pt x="876" y="689"/>
                    <a:pt x="689" y="875"/>
                    <a:pt x="459" y="875"/>
                  </a:cubicBezTo>
                  <a:close/>
                  <a:moveTo>
                    <a:pt x="459" y="0"/>
                  </a:moveTo>
                  <a:lnTo>
                    <a:pt x="459" y="0"/>
                  </a:lnTo>
                  <a:cubicBezTo>
                    <a:pt x="205" y="0"/>
                    <a:pt x="0" y="205"/>
                    <a:pt x="0" y="459"/>
                  </a:cubicBezTo>
                  <a:cubicBezTo>
                    <a:pt x="0" y="713"/>
                    <a:pt x="205" y="918"/>
                    <a:pt x="459" y="918"/>
                  </a:cubicBezTo>
                  <a:cubicBezTo>
                    <a:pt x="713" y="918"/>
                    <a:pt x="919" y="713"/>
                    <a:pt x="919" y="459"/>
                  </a:cubicBezTo>
                  <a:cubicBezTo>
                    <a:pt x="919" y="205"/>
                    <a:pt x="713" y="0"/>
                    <a:pt x="459"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30" name="Freeform 84">
              <a:extLst>
                <a:ext uri="{FF2B5EF4-FFF2-40B4-BE49-F238E27FC236}">
                  <a16:creationId xmlns:a16="http://schemas.microsoft.com/office/drawing/2014/main" id="{4EA612C5-FB63-4092-BCD9-520D88E86416}"/>
                </a:ext>
              </a:extLst>
            </p:cNvPr>
            <p:cNvSpPr>
              <a:spLocks noEditPoints="1" noChangeArrowheads="1"/>
            </p:cNvSpPr>
            <p:nvPr/>
          </p:nvSpPr>
          <p:spPr bwMode="auto">
            <a:xfrm>
              <a:off x="4013200" y="1328738"/>
              <a:ext cx="242888" cy="241300"/>
            </a:xfrm>
            <a:custGeom>
              <a:avLst/>
              <a:gdLst>
                <a:gd name="T0" fmla="*/ 2147483646 w 577"/>
                <a:gd name="T1" fmla="*/ 2147483646 h 576"/>
                <a:gd name="T2" fmla="*/ 2147483646 w 577"/>
                <a:gd name="T3" fmla="*/ 2147483646 h 576"/>
                <a:gd name="T4" fmla="*/ 2147483646 w 577"/>
                <a:gd name="T5" fmla="*/ 2147483646 h 576"/>
                <a:gd name="T6" fmla="*/ 2147483646 w 577"/>
                <a:gd name="T7" fmla="*/ 2147483646 h 576"/>
                <a:gd name="T8" fmla="*/ 2147483646 w 577"/>
                <a:gd name="T9" fmla="*/ 2147483646 h 576"/>
                <a:gd name="T10" fmla="*/ 2147483646 w 577"/>
                <a:gd name="T11" fmla="*/ 2147483646 h 576"/>
                <a:gd name="T12" fmla="*/ 2147483646 w 577"/>
                <a:gd name="T13" fmla="*/ 0 h 576"/>
                <a:gd name="T14" fmla="*/ 2147483646 w 577"/>
                <a:gd name="T15" fmla="*/ 0 h 576"/>
                <a:gd name="T16" fmla="*/ 0 w 577"/>
                <a:gd name="T17" fmla="*/ 2147483646 h 576"/>
                <a:gd name="T18" fmla="*/ 2147483646 w 577"/>
                <a:gd name="T19" fmla="*/ 2147483646 h 576"/>
                <a:gd name="T20" fmla="*/ 2147483646 w 577"/>
                <a:gd name="T21" fmla="*/ 2147483646 h 576"/>
                <a:gd name="T22" fmla="*/ 2147483646 w 577"/>
                <a:gd name="T23" fmla="*/ 0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7" h="576">
                  <a:moveTo>
                    <a:pt x="288" y="555"/>
                  </a:moveTo>
                  <a:lnTo>
                    <a:pt x="288" y="555"/>
                  </a:lnTo>
                  <a:cubicBezTo>
                    <a:pt x="141" y="555"/>
                    <a:pt x="21" y="435"/>
                    <a:pt x="21" y="288"/>
                  </a:cubicBezTo>
                  <a:cubicBezTo>
                    <a:pt x="21" y="141"/>
                    <a:pt x="141" y="21"/>
                    <a:pt x="288" y="21"/>
                  </a:cubicBezTo>
                  <a:cubicBezTo>
                    <a:pt x="436" y="21"/>
                    <a:pt x="555" y="141"/>
                    <a:pt x="555" y="288"/>
                  </a:cubicBezTo>
                  <a:cubicBezTo>
                    <a:pt x="555" y="435"/>
                    <a:pt x="436" y="555"/>
                    <a:pt x="288" y="555"/>
                  </a:cubicBezTo>
                  <a:close/>
                  <a:moveTo>
                    <a:pt x="288" y="0"/>
                  </a:moveTo>
                  <a:lnTo>
                    <a:pt x="288" y="0"/>
                  </a:lnTo>
                  <a:cubicBezTo>
                    <a:pt x="129" y="0"/>
                    <a:pt x="0" y="129"/>
                    <a:pt x="0" y="288"/>
                  </a:cubicBezTo>
                  <a:cubicBezTo>
                    <a:pt x="0" y="447"/>
                    <a:pt x="129" y="576"/>
                    <a:pt x="288" y="576"/>
                  </a:cubicBezTo>
                  <a:cubicBezTo>
                    <a:pt x="448" y="576"/>
                    <a:pt x="577" y="447"/>
                    <a:pt x="577" y="288"/>
                  </a:cubicBezTo>
                  <a:cubicBezTo>
                    <a:pt x="577" y="129"/>
                    <a:pt x="448" y="0"/>
                    <a:pt x="288"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31" name="Freeform 85">
              <a:extLst>
                <a:ext uri="{FF2B5EF4-FFF2-40B4-BE49-F238E27FC236}">
                  <a16:creationId xmlns:a16="http://schemas.microsoft.com/office/drawing/2014/main" id="{D7DBF75B-1201-46D6-B211-D85B5E7CD431}"/>
                </a:ext>
              </a:extLst>
            </p:cNvPr>
            <p:cNvSpPr>
              <a:spLocks noEditPoints="1" noChangeArrowheads="1"/>
            </p:cNvSpPr>
            <p:nvPr/>
          </p:nvSpPr>
          <p:spPr bwMode="auto">
            <a:xfrm>
              <a:off x="4067175" y="1382713"/>
              <a:ext cx="134938" cy="134938"/>
            </a:xfrm>
            <a:custGeom>
              <a:avLst/>
              <a:gdLst>
                <a:gd name="T0" fmla="*/ 2147483646 w 320"/>
                <a:gd name="T1" fmla="*/ 2147483646 h 320"/>
                <a:gd name="T2" fmla="*/ 2147483646 w 320"/>
                <a:gd name="T3" fmla="*/ 2147483646 h 320"/>
                <a:gd name="T4" fmla="*/ 2147483646 w 320"/>
                <a:gd name="T5" fmla="*/ 2147483646 h 320"/>
                <a:gd name="T6" fmla="*/ 2147483646 w 320"/>
                <a:gd name="T7" fmla="*/ 2147483646 h 320"/>
                <a:gd name="T8" fmla="*/ 2147483646 w 320"/>
                <a:gd name="T9" fmla="*/ 2147483646 h 320"/>
                <a:gd name="T10" fmla="*/ 2147483646 w 320"/>
                <a:gd name="T11" fmla="*/ 2147483646 h 320"/>
                <a:gd name="T12" fmla="*/ 2147483646 w 320"/>
                <a:gd name="T13" fmla="*/ 0 h 320"/>
                <a:gd name="T14" fmla="*/ 2147483646 w 320"/>
                <a:gd name="T15" fmla="*/ 0 h 320"/>
                <a:gd name="T16" fmla="*/ 0 w 320"/>
                <a:gd name="T17" fmla="*/ 2147483646 h 320"/>
                <a:gd name="T18" fmla="*/ 2147483646 w 320"/>
                <a:gd name="T19" fmla="*/ 2147483646 h 320"/>
                <a:gd name="T20" fmla="*/ 2147483646 w 320"/>
                <a:gd name="T21" fmla="*/ 2147483646 h 320"/>
                <a:gd name="T22" fmla="*/ 2147483646 w 320"/>
                <a:gd name="T23" fmla="*/ 0 h 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0" h="320">
                  <a:moveTo>
                    <a:pt x="160" y="299"/>
                  </a:moveTo>
                  <a:lnTo>
                    <a:pt x="160" y="299"/>
                  </a:lnTo>
                  <a:cubicBezTo>
                    <a:pt x="84" y="299"/>
                    <a:pt x="21" y="237"/>
                    <a:pt x="21" y="160"/>
                  </a:cubicBezTo>
                  <a:cubicBezTo>
                    <a:pt x="21" y="83"/>
                    <a:pt x="84" y="21"/>
                    <a:pt x="160" y="21"/>
                  </a:cubicBezTo>
                  <a:cubicBezTo>
                    <a:pt x="237" y="21"/>
                    <a:pt x="299" y="83"/>
                    <a:pt x="299" y="160"/>
                  </a:cubicBezTo>
                  <a:cubicBezTo>
                    <a:pt x="299" y="237"/>
                    <a:pt x="237" y="299"/>
                    <a:pt x="160" y="299"/>
                  </a:cubicBezTo>
                  <a:close/>
                  <a:moveTo>
                    <a:pt x="160" y="0"/>
                  </a:moveTo>
                  <a:lnTo>
                    <a:pt x="160" y="0"/>
                  </a:lnTo>
                  <a:cubicBezTo>
                    <a:pt x="72" y="0"/>
                    <a:pt x="0" y="72"/>
                    <a:pt x="0" y="160"/>
                  </a:cubicBezTo>
                  <a:cubicBezTo>
                    <a:pt x="0" y="248"/>
                    <a:pt x="72" y="320"/>
                    <a:pt x="160" y="320"/>
                  </a:cubicBezTo>
                  <a:cubicBezTo>
                    <a:pt x="249" y="320"/>
                    <a:pt x="320" y="248"/>
                    <a:pt x="320" y="160"/>
                  </a:cubicBezTo>
                  <a:cubicBezTo>
                    <a:pt x="320" y="72"/>
                    <a:pt x="249" y="0"/>
                    <a:pt x="16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32" name="Freeform 86">
              <a:extLst>
                <a:ext uri="{FF2B5EF4-FFF2-40B4-BE49-F238E27FC236}">
                  <a16:creationId xmlns:a16="http://schemas.microsoft.com/office/drawing/2014/main" id="{BA6BD894-6215-4CC3-AE02-5F8FF7D3F790}"/>
                </a:ext>
              </a:extLst>
            </p:cNvPr>
            <p:cNvSpPr>
              <a:spLocks noChangeArrowheads="1"/>
            </p:cNvSpPr>
            <p:nvPr/>
          </p:nvSpPr>
          <p:spPr bwMode="auto">
            <a:xfrm>
              <a:off x="3959225" y="1274763"/>
              <a:ext cx="350838" cy="349250"/>
            </a:xfrm>
            <a:custGeom>
              <a:avLst/>
              <a:gdLst>
                <a:gd name="T0" fmla="*/ 2147483646 w 833"/>
                <a:gd name="T1" fmla="*/ 2147483646 h 833"/>
                <a:gd name="T2" fmla="*/ 2147483646 w 833"/>
                <a:gd name="T3" fmla="*/ 2147483646 h 833"/>
                <a:gd name="T4" fmla="*/ 2147483646 w 833"/>
                <a:gd name="T5" fmla="*/ 2147483646 h 833"/>
                <a:gd name="T6" fmla="*/ 2147483646 w 833"/>
                <a:gd name="T7" fmla="*/ 0 h 833"/>
                <a:gd name="T8" fmla="*/ 2147483646 w 833"/>
                <a:gd name="T9" fmla="*/ 0 h 833"/>
                <a:gd name="T10" fmla="*/ 2147483646 w 833"/>
                <a:gd name="T11" fmla="*/ 2147483646 h 833"/>
                <a:gd name="T12" fmla="*/ 0 w 833"/>
                <a:gd name="T13" fmla="*/ 2147483646 h 833"/>
                <a:gd name="T14" fmla="*/ 0 w 833"/>
                <a:gd name="T15" fmla="*/ 2147483646 h 833"/>
                <a:gd name="T16" fmla="*/ 2147483646 w 833"/>
                <a:gd name="T17" fmla="*/ 2147483646 h 833"/>
                <a:gd name="T18" fmla="*/ 2147483646 w 833"/>
                <a:gd name="T19" fmla="*/ 2147483646 h 833"/>
                <a:gd name="T20" fmla="*/ 2147483646 w 833"/>
                <a:gd name="T21" fmla="*/ 2147483646 h 833"/>
                <a:gd name="T22" fmla="*/ 2147483646 w 833"/>
                <a:gd name="T23" fmla="*/ 2147483646 h 833"/>
                <a:gd name="T24" fmla="*/ 2147483646 w 833"/>
                <a:gd name="T25" fmla="*/ 2147483646 h 833"/>
                <a:gd name="T26" fmla="*/ 2147483646 w 833"/>
                <a:gd name="T27" fmla="*/ 2147483646 h 8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3" h="833">
                  <a:moveTo>
                    <a:pt x="833" y="406"/>
                  </a:moveTo>
                  <a:lnTo>
                    <a:pt x="833" y="406"/>
                  </a:lnTo>
                  <a:lnTo>
                    <a:pt x="427" y="406"/>
                  </a:lnTo>
                  <a:lnTo>
                    <a:pt x="427" y="0"/>
                  </a:lnTo>
                  <a:lnTo>
                    <a:pt x="406" y="0"/>
                  </a:lnTo>
                  <a:lnTo>
                    <a:pt x="406" y="406"/>
                  </a:lnTo>
                  <a:lnTo>
                    <a:pt x="0" y="406"/>
                  </a:lnTo>
                  <a:lnTo>
                    <a:pt x="0" y="428"/>
                  </a:lnTo>
                  <a:lnTo>
                    <a:pt x="406" y="428"/>
                  </a:lnTo>
                  <a:lnTo>
                    <a:pt x="406" y="833"/>
                  </a:lnTo>
                  <a:lnTo>
                    <a:pt x="427" y="833"/>
                  </a:lnTo>
                  <a:lnTo>
                    <a:pt x="427" y="428"/>
                  </a:lnTo>
                  <a:lnTo>
                    <a:pt x="833" y="428"/>
                  </a:lnTo>
                  <a:lnTo>
                    <a:pt x="833" y="406"/>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33" name="Freeform 87">
              <a:extLst>
                <a:ext uri="{FF2B5EF4-FFF2-40B4-BE49-F238E27FC236}">
                  <a16:creationId xmlns:a16="http://schemas.microsoft.com/office/drawing/2014/main" id="{B8F3368F-5A25-4E74-A382-F020423D64F2}"/>
                </a:ext>
              </a:extLst>
            </p:cNvPr>
            <p:cNvSpPr>
              <a:spLocks noChangeArrowheads="1"/>
            </p:cNvSpPr>
            <p:nvPr/>
          </p:nvSpPr>
          <p:spPr bwMode="auto">
            <a:xfrm>
              <a:off x="4210050" y="1517650"/>
              <a:ext cx="26988" cy="26988"/>
            </a:xfrm>
            <a:custGeom>
              <a:avLst/>
              <a:gdLst>
                <a:gd name="T0" fmla="*/ 2147483646 w 64"/>
                <a:gd name="T1" fmla="*/ 0 h 64"/>
                <a:gd name="T2" fmla="*/ 2147483646 w 64"/>
                <a:gd name="T3" fmla="*/ 0 h 64"/>
                <a:gd name="T4" fmla="*/ 2147483646 w 64"/>
                <a:gd name="T5" fmla="*/ 2147483646 h 64"/>
                <a:gd name="T6" fmla="*/ 2147483646 w 64"/>
                <a:gd name="T7" fmla="*/ 2147483646 h 64"/>
                <a:gd name="T8" fmla="*/ 0 w 64"/>
                <a:gd name="T9" fmla="*/ 2147483646 h 64"/>
                <a:gd name="T10" fmla="*/ 2147483646 w 64"/>
                <a:gd name="T11" fmla="*/ 0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4">
                  <a:moveTo>
                    <a:pt x="32" y="0"/>
                  </a:moveTo>
                  <a:lnTo>
                    <a:pt x="32" y="0"/>
                  </a:lnTo>
                  <a:cubicBezTo>
                    <a:pt x="50" y="0"/>
                    <a:pt x="64" y="14"/>
                    <a:pt x="64" y="32"/>
                  </a:cubicBezTo>
                  <a:cubicBezTo>
                    <a:pt x="64" y="50"/>
                    <a:pt x="50" y="64"/>
                    <a:pt x="32" y="64"/>
                  </a:cubicBezTo>
                  <a:cubicBezTo>
                    <a:pt x="14" y="64"/>
                    <a:pt x="0" y="50"/>
                    <a:pt x="0" y="32"/>
                  </a:cubicBezTo>
                  <a:cubicBezTo>
                    <a:pt x="0" y="14"/>
                    <a:pt x="14" y="0"/>
                    <a:pt x="32"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34" name="Freeform 88">
              <a:extLst>
                <a:ext uri="{FF2B5EF4-FFF2-40B4-BE49-F238E27FC236}">
                  <a16:creationId xmlns:a16="http://schemas.microsoft.com/office/drawing/2014/main" id="{51BB1215-313D-42D0-AFC5-A95F6DD2BAE3}"/>
                </a:ext>
              </a:extLst>
            </p:cNvPr>
            <p:cNvSpPr>
              <a:spLocks noChangeArrowheads="1"/>
            </p:cNvSpPr>
            <p:nvPr/>
          </p:nvSpPr>
          <p:spPr bwMode="auto">
            <a:xfrm>
              <a:off x="4030663" y="1517650"/>
              <a:ext cx="36513" cy="34925"/>
            </a:xfrm>
            <a:custGeom>
              <a:avLst/>
              <a:gdLst>
                <a:gd name="T0" fmla="*/ 2147483646 w 86"/>
                <a:gd name="T1" fmla="*/ 0 h 86"/>
                <a:gd name="T2" fmla="*/ 2147483646 w 86"/>
                <a:gd name="T3" fmla="*/ 0 h 86"/>
                <a:gd name="T4" fmla="*/ 2147483646 w 86"/>
                <a:gd name="T5" fmla="*/ 2147483646 h 86"/>
                <a:gd name="T6" fmla="*/ 2147483646 w 86"/>
                <a:gd name="T7" fmla="*/ 2147483646 h 86"/>
                <a:gd name="T8" fmla="*/ 0 w 86"/>
                <a:gd name="T9" fmla="*/ 2147483646 h 86"/>
                <a:gd name="T10" fmla="*/ 2147483646 w 86"/>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86">
                  <a:moveTo>
                    <a:pt x="43" y="0"/>
                  </a:moveTo>
                  <a:lnTo>
                    <a:pt x="43" y="0"/>
                  </a:lnTo>
                  <a:cubicBezTo>
                    <a:pt x="67" y="0"/>
                    <a:pt x="86" y="19"/>
                    <a:pt x="86" y="43"/>
                  </a:cubicBezTo>
                  <a:cubicBezTo>
                    <a:pt x="86" y="66"/>
                    <a:pt x="67" y="86"/>
                    <a:pt x="43" y="86"/>
                  </a:cubicBezTo>
                  <a:cubicBezTo>
                    <a:pt x="20" y="86"/>
                    <a:pt x="0" y="66"/>
                    <a:pt x="0" y="43"/>
                  </a:cubicBezTo>
                  <a:cubicBezTo>
                    <a:pt x="0" y="19"/>
                    <a:pt x="20" y="0"/>
                    <a:pt x="4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35" name="Freeform 89">
              <a:extLst>
                <a:ext uri="{FF2B5EF4-FFF2-40B4-BE49-F238E27FC236}">
                  <a16:creationId xmlns:a16="http://schemas.microsoft.com/office/drawing/2014/main" id="{4BB61B6B-FF55-4B88-8D86-CB736231A522}"/>
                </a:ext>
              </a:extLst>
            </p:cNvPr>
            <p:cNvSpPr>
              <a:spLocks noChangeArrowheads="1"/>
            </p:cNvSpPr>
            <p:nvPr/>
          </p:nvSpPr>
          <p:spPr bwMode="auto">
            <a:xfrm>
              <a:off x="4013200" y="1355725"/>
              <a:ext cx="46038" cy="44450"/>
            </a:xfrm>
            <a:custGeom>
              <a:avLst/>
              <a:gdLst>
                <a:gd name="T0" fmla="*/ 2147483646 w 107"/>
                <a:gd name="T1" fmla="*/ 0 h 107"/>
                <a:gd name="T2" fmla="*/ 2147483646 w 107"/>
                <a:gd name="T3" fmla="*/ 0 h 107"/>
                <a:gd name="T4" fmla="*/ 2147483646 w 107"/>
                <a:gd name="T5" fmla="*/ 2147483646 h 107"/>
                <a:gd name="T6" fmla="*/ 2147483646 w 107"/>
                <a:gd name="T7" fmla="*/ 2147483646 h 107"/>
                <a:gd name="T8" fmla="*/ 0 w 107"/>
                <a:gd name="T9" fmla="*/ 2147483646 h 107"/>
                <a:gd name="T10" fmla="*/ 2147483646 w 10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07">
                  <a:moveTo>
                    <a:pt x="53" y="0"/>
                  </a:moveTo>
                  <a:lnTo>
                    <a:pt x="53" y="0"/>
                  </a:lnTo>
                  <a:cubicBezTo>
                    <a:pt x="83" y="0"/>
                    <a:pt x="107" y="24"/>
                    <a:pt x="107" y="53"/>
                  </a:cubicBezTo>
                  <a:cubicBezTo>
                    <a:pt x="107" y="83"/>
                    <a:pt x="83" y="107"/>
                    <a:pt x="53" y="107"/>
                  </a:cubicBezTo>
                  <a:cubicBezTo>
                    <a:pt x="24" y="107"/>
                    <a:pt x="0" y="83"/>
                    <a:pt x="0" y="53"/>
                  </a:cubicBezTo>
                  <a:cubicBezTo>
                    <a:pt x="0" y="24"/>
                    <a:pt x="24" y="0"/>
                    <a:pt x="53"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grpSp>
      <p:cxnSp>
        <p:nvCxnSpPr>
          <p:cNvPr id="136" name="直接箭头连接符 135">
            <a:extLst>
              <a:ext uri="{FF2B5EF4-FFF2-40B4-BE49-F238E27FC236}">
                <a16:creationId xmlns:a16="http://schemas.microsoft.com/office/drawing/2014/main" id="{A49B4A44-1A3D-4D09-8D7F-DAB6F3B0C07A}"/>
              </a:ext>
            </a:extLst>
          </p:cNvPr>
          <p:cNvCxnSpPr/>
          <p:nvPr/>
        </p:nvCxnSpPr>
        <p:spPr>
          <a:xfrm>
            <a:off x="1452756" y="3082721"/>
            <a:ext cx="0" cy="241289"/>
          </a:xfrm>
          <a:prstGeom prst="straightConnector1">
            <a:avLst/>
          </a:prstGeom>
          <a:noFill/>
          <a:ln w="6350" cap="flat" cmpd="sng" algn="ctr">
            <a:solidFill>
              <a:schemeClr val="tx1"/>
            </a:solidFill>
            <a:prstDash val="dash"/>
            <a:miter lim="800000"/>
            <a:headEnd type="triangle" w="med" len="med"/>
            <a:tailEnd type="triangle" w="med" len="med"/>
          </a:ln>
          <a:effectLst/>
        </p:spPr>
      </p:cxnSp>
      <p:sp>
        <p:nvSpPr>
          <p:cNvPr id="137" name="TextBox 131">
            <a:extLst>
              <a:ext uri="{FF2B5EF4-FFF2-40B4-BE49-F238E27FC236}">
                <a16:creationId xmlns:a16="http://schemas.microsoft.com/office/drawing/2014/main" id="{DD60EDB7-36F4-4DCB-9282-50B0E466C518}"/>
              </a:ext>
            </a:extLst>
          </p:cNvPr>
          <p:cNvSpPr txBox="1"/>
          <p:nvPr/>
        </p:nvSpPr>
        <p:spPr>
          <a:xfrm>
            <a:off x="796394" y="2993275"/>
            <a:ext cx="690537" cy="23074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034" fontAlgn="ctr">
              <a:spcBef>
                <a:spcPct val="0"/>
              </a:spcBef>
              <a:spcAft>
                <a:spcPct val="0"/>
              </a:spcAft>
            </a:pPr>
            <a:r>
              <a:rPr lang="en-US" sz="900" dirty="0">
                <a:latin typeface="Arial" panose="020B0604020202020204" pitchFamily="34" charset="0"/>
                <a:ea typeface="微软雅黑" panose="020B0503020204020204" pitchFamily="34" charset="-122"/>
              </a:rPr>
              <a:t>Sandbox</a:t>
            </a:r>
          </a:p>
        </p:txBody>
      </p:sp>
      <p:sp>
        <p:nvSpPr>
          <p:cNvPr id="138" name="TextBox 131">
            <a:extLst>
              <a:ext uri="{FF2B5EF4-FFF2-40B4-BE49-F238E27FC236}">
                <a16:creationId xmlns:a16="http://schemas.microsoft.com/office/drawing/2014/main" id="{52499E3E-F717-4294-B605-65D3F08260C4}"/>
              </a:ext>
            </a:extLst>
          </p:cNvPr>
          <p:cNvSpPr txBox="1"/>
          <p:nvPr/>
        </p:nvSpPr>
        <p:spPr>
          <a:xfrm>
            <a:off x="636658" y="3549760"/>
            <a:ext cx="962109" cy="369188"/>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034" fontAlgn="ctr">
              <a:spcBef>
                <a:spcPct val="0"/>
              </a:spcBef>
              <a:spcAft>
                <a:spcPct val="0"/>
              </a:spcAft>
            </a:pPr>
            <a:r>
              <a:rPr lang="en-US" sz="900" dirty="0">
                <a:latin typeface="Arial" panose="020B0604020202020204" pitchFamily="34" charset="0"/>
                <a:ea typeface="微软雅黑" panose="020B0503020204020204" pitchFamily="34" charset="-122"/>
              </a:rPr>
              <a:t>Situational awareness</a:t>
            </a:r>
          </a:p>
        </p:txBody>
      </p:sp>
      <p:sp>
        <p:nvSpPr>
          <p:cNvPr id="139" name="TextBox 131">
            <a:extLst>
              <a:ext uri="{FF2B5EF4-FFF2-40B4-BE49-F238E27FC236}">
                <a16:creationId xmlns:a16="http://schemas.microsoft.com/office/drawing/2014/main" id="{AEF35C78-AE6F-4071-97A4-2E00BDD11973}"/>
              </a:ext>
            </a:extLst>
          </p:cNvPr>
          <p:cNvSpPr txBox="1"/>
          <p:nvPr/>
        </p:nvSpPr>
        <p:spPr>
          <a:xfrm>
            <a:off x="2138875" y="3820762"/>
            <a:ext cx="733106" cy="23074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034" fontAlgn="base">
              <a:spcBef>
                <a:spcPct val="0"/>
              </a:spcBef>
              <a:spcAft>
                <a:spcPct val="0"/>
              </a:spcAft>
            </a:pPr>
            <a:r>
              <a:rPr lang="en-US" sz="900" dirty="0">
                <a:latin typeface="Arial" panose="020B0604020202020204" pitchFamily="34" charset="0"/>
                <a:ea typeface="微软雅黑" panose="020B0503020204020204" pitchFamily="34" charset="-122"/>
              </a:rPr>
              <a:t>Terminal</a:t>
            </a:r>
          </a:p>
        </p:txBody>
      </p:sp>
      <p:sp>
        <p:nvSpPr>
          <p:cNvPr id="140" name="TextBox 131">
            <a:extLst>
              <a:ext uri="{FF2B5EF4-FFF2-40B4-BE49-F238E27FC236}">
                <a16:creationId xmlns:a16="http://schemas.microsoft.com/office/drawing/2014/main" id="{95D9EE48-71D4-47E6-A01C-E2A348C986B0}"/>
              </a:ext>
            </a:extLst>
          </p:cNvPr>
          <p:cNvSpPr txBox="1"/>
          <p:nvPr/>
        </p:nvSpPr>
        <p:spPr>
          <a:xfrm>
            <a:off x="2615511" y="2993392"/>
            <a:ext cx="733106" cy="23074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034" fontAlgn="ctr">
              <a:spcBef>
                <a:spcPct val="0"/>
              </a:spcBef>
              <a:spcAft>
                <a:spcPct val="0"/>
              </a:spcAft>
            </a:pPr>
            <a:r>
              <a:rPr lang="en-US" sz="900" dirty="0">
                <a:latin typeface="Arial" panose="020B0604020202020204" pitchFamily="34" charset="0"/>
                <a:ea typeface="微软雅黑" panose="020B0503020204020204" pitchFamily="34" charset="-122"/>
              </a:rPr>
              <a:t>Firewall</a:t>
            </a:r>
          </a:p>
        </p:txBody>
      </p:sp>
      <p:sp>
        <p:nvSpPr>
          <p:cNvPr id="141" name="TextBox 131">
            <a:extLst>
              <a:ext uri="{FF2B5EF4-FFF2-40B4-BE49-F238E27FC236}">
                <a16:creationId xmlns:a16="http://schemas.microsoft.com/office/drawing/2014/main" id="{6793F983-AEA9-4AE8-BA7F-51D822CF602D}"/>
              </a:ext>
            </a:extLst>
          </p:cNvPr>
          <p:cNvSpPr txBox="1"/>
          <p:nvPr/>
        </p:nvSpPr>
        <p:spPr>
          <a:xfrm>
            <a:off x="2587440" y="3464185"/>
            <a:ext cx="733106" cy="23074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034" fontAlgn="ctr">
              <a:spcBef>
                <a:spcPct val="0"/>
              </a:spcBef>
              <a:spcAft>
                <a:spcPct val="0"/>
              </a:spcAft>
            </a:pPr>
            <a:r>
              <a:rPr lang="en-US" sz="900" dirty="0">
                <a:latin typeface="Arial" panose="020B0604020202020204" pitchFamily="34" charset="0"/>
                <a:ea typeface="微软雅黑" panose="020B0503020204020204" pitchFamily="34" charset="-122"/>
              </a:rPr>
              <a:t>Switch</a:t>
            </a:r>
          </a:p>
        </p:txBody>
      </p:sp>
      <p:sp>
        <p:nvSpPr>
          <p:cNvPr id="142" name="Text Box 41">
            <a:extLst>
              <a:ext uri="{FF2B5EF4-FFF2-40B4-BE49-F238E27FC236}">
                <a16:creationId xmlns:a16="http://schemas.microsoft.com/office/drawing/2014/main" id="{B36EF79F-0CEC-4560-90C9-03F4194BE579}"/>
              </a:ext>
            </a:extLst>
          </p:cNvPr>
          <p:cNvSpPr txBox="1">
            <a:spLocks noChangeArrowheads="1"/>
          </p:cNvSpPr>
          <p:nvPr/>
        </p:nvSpPr>
        <p:spPr bwMode="auto">
          <a:xfrm>
            <a:off x="4947758" y="1369082"/>
            <a:ext cx="2750420" cy="359044"/>
          </a:xfrm>
          <a:prstGeom prst="rect">
            <a:avLst/>
          </a:prstGeom>
          <a:noFill/>
          <a:ln w="9525" algn="ctr">
            <a:noFill/>
            <a:miter lim="800000"/>
            <a:headEnd/>
            <a:tailEnd/>
          </a:ln>
        </p:spPr>
        <p:txBody>
          <a:bodyPr wrap="square" lIns="111824" tIns="55913" rIns="111824" bIns="55913">
            <a:spAutoFit/>
          </a:bodyPr>
          <a:lstStyle/>
          <a:p>
            <a:pPr algn="ctr" defTabSz="1119524">
              <a:spcBef>
                <a:spcPct val="50000"/>
              </a:spcBef>
            </a:pPr>
            <a:r>
              <a:rPr lang="en-US" sz="1599" b="1" dirty="0">
                <a:solidFill>
                  <a:schemeClr val="accent4"/>
                </a:solidFill>
                <a:latin typeface="Arial" panose="020B0604020202020204" pitchFamily="34" charset="0"/>
                <a:ea typeface="微软雅黑" panose="020B0503020204020204" pitchFamily="34" charset="-122"/>
              </a:rPr>
              <a:t>Production Environment</a:t>
            </a:r>
          </a:p>
        </p:txBody>
      </p:sp>
      <p:sp>
        <p:nvSpPr>
          <p:cNvPr id="143" name="Text Box 41">
            <a:extLst>
              <a:ext uri="{FF2B5EF4-FFF2-40B4-BE49-F238E27FC236}">
                <a16:creationId xmlns:a16="http://schemas.microsoft.com/office/drawing/2014/main" id="{5DFD0C96-6AD8-47E8-8224-E1D9B7863FF3}"/>
              </a:ext>
            </a:extLst>
          </p:cNvPr>
          <p:cNvSpPr txBox="1">
            <a:spLocks noChangeArrowheads="1"/>
          </p:cNvSpPr>
          <p:nvPr/>
        </p:nvSpPr>
        <p:spPr bwMode="auto">
          <a:xfrm>
            <a:off x="8409495" y="1369082"/>
            <a:ext cx="2750420" cy="359044"/>
          </a:xfrm>
          <a:prstGeom prst="rect">
            <a:avLst/>
          </a:prstGeom>
          <a:noFill/>
          <a:ln w="9525" algn="ctr">
            <a:noFill/>
            <a:miter lim="800000"/>
            <a:headEnd/>
            <a:tailEnd/>
          </a:ln>
        </p:spPr>
        <p:txBody>
          <a:bodyPr wrap="square" lIns="111824" tIns="55913" rIns="111824" bIns="55913">
            <a:spAutoFit/>
          </a:bodyPr>
          <a:lstStyle>
            <a:defPPr>
              <a:defRPr lang="en-US"/>
            </a:defPPr>
            <a:lvl1pPr algn="ctr" defTabSz="1119972">
              <a:spcBef>
                <a:spcPct val="50000"/>
              </a:spcBef>
              <a:defRPr sz="1600" b="1">
                <a:solidFill>
                  <a:srgbClr val="C00000"/>
                </a:solidFill>
                <a:latin typeface="微软雅黑" panose="020B0503020204020204" pitchFamily="34" charset="-122"/>
                <a:ea typeface="微软雅黑" panose="020B0503020204020204" pitchFamily="34" charset="-122"/>
              </a:defRPr>
            </a:lvl1pPr>
          </a:lstStyle>
          <a:p>
            <a:pPr defTabSz="1119524"/>
            <a:r>
              <a:rPr lang="en-US" sz="1599" dirty="0">
                <a:solidFill>
                  <a:schemeClr val="accent4"/>
                </a:solidFill>
                <a:latin typeface="Arial" panose="020B0604020202020204" pitchFamily="34" charset="0"/>
              </a:rPr>
              <a:t>Backup Environment</a:t>
            </a:r>
          </a:p>
        </p:txBody>
      </p:sp>
      <p:grpSp>
        <p:nvGrpSpPr>
          <p:cNvPr id="144" name="组合 60">
            <a:extLst>
              <a:ext uri="{FF2B5EF4-FFF2-40B4-BE49-F238E27FC236}">
                <a16:creationId xmlns:a16="http://schemas.microsoft.com/office/drawing/2014/main" id="{D716C23E-0BFF-4C4C-AA48-C95D1400F8E0}"/>
              </a:ext>
            </a:extLst>
          </p:cNvPr>
          <p:cNvGrpSpPr/>
          <p:nvPr/>
        </p:nvGrpSpPr>
        <p:grpSpPr>
          <a:xfrm>
            <a:off x="6365669" y="2957263"/>
            <a:ext cx="350859" cy="388563"/>
            <a:chOff x="-909638" y="971550"/>
            <a:chExt cx="909638" cy="2039938"/>
          </a:xfrm>
          <a:solidFill>
            <a:schemeClr val="tx1">
              <a:lumMod val="75000"/>
            </a:schemeClr>
          </a:solidFill>
        </p:grpSpPr>
        <p:sp>
          <p:nvSpPr>
            <p:cNvPr id="145" name="Freeform 147">
              <a:extLst>
                <a:ext uri="{FF2B5EF4-FFF2-40B4-BE49-F238E27FC236}">
                  <a16:creationId xmlns:a16="http://schemas.microsoft.com/office/drawing/2014/main" id="{857602F4-62E5-4F76-8233-E2093019EE27}"/>
                </a:ext>
              </a:extLst>
            </p:cNvPr>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sp>
          <p:nvSpPr>
            <p:cNvPr id="146" name="Freeform 148">
              <a:extLst>
                <a:ext uri="{FF2B5EF4-FFF2-40B4-BE49-F238E27FC236}">
                  <a16:creationId xmlns:a16="http://schemas.microsoft.com/office/drawing/2014/main" id="{00EDE8A1-7BC9-4DA9-A976-4F3CFABA0362}"/>
                </a:ext>
              </a:extLst>
            </p:cNvPr>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sp>
          <p:nvSpPr>
            <p:cNvPr id="147" name="Freeform 149">
              <a:extLst>
                <a:ext uri="{FF2B5EF4-FFF2-40B4-BE49-F238E27FC236}">
                  <a16:creationId xmlns:a16="http://schemas.microsoft.com/office/drawing/2014/main" id="{49893B98-4923-4F5F-9ABF-895EF3E5CDE3}"/>
                </a:ext>
              </a:extLst>
            </p:cNvPr>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sp>
          <p:nvSpPr>
            <p:cNvPr id="148" name="Freeform 150">
              <a:extLst>
                <a:ext uri="{FF2B5EF4-FFF2-40B4-BE49-F238E27FC236}">
                  <a16:creationId xmlns:a16="http://schemas.microsoft.com/office/drawing/2014/main" id="{27AB9785-A9B3-4A0E-92AD-5E82FB9D62BC}"/>
                </a:ext>
              </a:extLst>
            </p:cNvPr>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sp>
          <p:nvSpPr>
            <p:cNvPr id="149" name="Freeform 151">
              <a:extLst>
                <a:ext uri="{FF2B5EF4-FFF2-40B4-BE49-F238E27FC236}">
                  <a16:creationId xmlns:a16="http://schemas.microsoft.com/office/drawing/2014/main" id="{69D0C42C-2E38-4658-B5B8-DA2C973CD7E8}"/>
                </a:ext>
              </a:extLst>
            </p:cNvPr>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grpSp>
      <p:sp>
        <p:nvSpPr>
          <p:cNvPr id="150" name="Freeform 30">
            <a:extLst>
              <a:ext uri="{FF2B5EF4-FFF2-40B4-BE49-F238E27FC236}">
                <a16:creationId xmlns:a16="http://schemas.microsoft.com/office/drawing/2014/main" id="{BE16B8B4-C046-4DD5-927B-F726350A2368}"/>
              </a:ext>
            </a:extLst>
          </p:cNvPr>
          <p:cNvSpPr>
            <a:spLocks noEditPoints="1"/>
          </p:cNvSpPr>
          <p:nvPr/>
        </p:nvSpPr>
        <p:spPr bwMode="auto">
          <a:xfrm>
            <a:off x="6341960" y="3809471"/>
            <a:ext cx="302614" cy="380658"/>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75000"/>
            </a:schemeClr>
          </a:solid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grpSp>
        <p:nvGrpSpPr>
          <p:cNvPr id="151" name="组合 165">
            <a:extLst>
              <a:ext uri="{FF2B5EF4-FFF2-40B4-BE49-F238E27FC236}">
                <a16:creationId xmlns:a16="http://schemas.microsoft.com/office/drawing/2014/main" id="{474F6EDF-9341-46C6-9AD1-5D1BCD474EB2}"/>
              </a:ext>
            </a:extLst>
          </p:cNvPr>
          <p:cNvGrpSpPr/>
          <p:nvPr/>
        </p:nvGrpSpPr>
        <p:grpSpPr>
          <a:xfrm>
            <a:off x="7037121" y="2963627"/>
            <a:ext cx="350859" cy="388563"/>
            <a:chOff x="-909638" y="971550"/>
            <a:chExt cx="909638" cy="2039938"/>
          </a:xfrm>
          <a:solidFill>
            <a:schemeClr val="tx1">
              <a:lumMod val="75000"/>
            </a:schemeClr>
          </a:solidFill>
        </p:grpSpPr>
        <p:sp>
          <p:nvSpPr>
            <p:cNvPr id="152" name="Freeform 147">
              <a:extLst>
                <a:ext uri="{FF2B5EF4-FFF2-40B4-BE49-F238E27FC236}">
                  <a16:creationId xmlns:a16="http://schemas.microsoft.com/office/drawing/2014/main" id="{9540AC01-DDEA-4E65-AE76-0E9AD355085F}"/>
                </a:ext>
              </a:extLst>
            </p:cNvPr>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sp>
          <p:nvSpPr>
            <p:cNvPr id="153" name="Freeform 148">
              <a:extLst>
                <a:ext uri="{FF2B5EF4-FFF2-40B4-BE49-F238E27FC236}">
                  <a16:creationId xmlns:a16="http://schemas.microsoft.com/office/drawing/2014/main" id="{6EE531BC-D6BA-418A-957D-C0822362468A}"/>
                </a:ext>
              </a:extLst>
            </p:cNvPr>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sp>
          <p:nvSpPr>
            <p:cNvPr id="154" name="Freeform 149">
              <a:extLst>
                <a:ext uri="{FF2B5EF4-FFF2-40B4-BE49-F238E27FC236}">
                  <a16:creationId xmlns:a16="http://schemas.microsoft.com/office/drawing/2014/main" id="{5678B3C8-88C1-4C10-9D9A-BC1A2C5D5F55}"/>
                </a:ext>
              </a:extLst>
            </p:cNvPr>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sp>
          <p:nvSpPr>
            <p:cNvPr id="155" name="Freeform 150">
              <a:extLst>
                <a:ext uri="{FF2B5EF4-FFF2-40B4-BE49-F238E27FC236}">
                  <a16:creationId xmlns:a16="http://schemas.microsoft.com/office/drawing/2014/main" id="{A943A209-1390-4445-A7DB-18462E69F17C}"/>
                </a:ext>
              </a:extLst>
            </p:cNvPr>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sp>
          <p:nvSpPr>
            <p:cNvPr id="156" name="Freeform 151">
              <a:extLst>
                <a:ext uri="{FF2B5EF4-FFF2-40B4-BE49-F238E27FC236}">
                  <a16:creationId xmlns:a16="http://schemas.microsoft.com/office/drawing/2014/main" id="{7F16D708-A12D-467E-A14F-96A7862FF286}"/>
                </a:ext>
              </a:extLst>
            </p:cNvPr>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grpSp>
      <p:cxnSp>
        <p:nvCxnSpPr>
          <p:cNvPr id="157" name="直接连接符 156">
            <a:extLst>
              <a:ext uri="{FF2B5EF4-FFF2-40B4-BE49-F238E27FC236}">
                <a16:creationId xmlns:a16="http://schemas.microsoft.com/office/drawing/2014/main" id="{7942D30D-3DD6-4E6D-840C-C70AE559374B}"/>
              </a:ext>
            </a:extLst>
          </p:cNvPr>
          <p:cNvCxnSpPr/>
          <p:nvPr/>
        </p:nvCxnSpPr>
        <p:spPr bwMode="auto">
          <a:xfrm flipV="1">
            <a:off x="2742129" y="2880449"/>
            <a:ext cx="7647314" cy="19484"/>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直接连接符 157">
            <a:extLst>
              <a:ext uri="{FF2B5EF4-FFF2-40B4-BE49-F238E27FC236}">
                <a16:creationId xmlns:a16="http://schemas.microsoft.com/office/drawing/2014/main" id="{A86CC6CB-4D72-4E38-AC07-A36923EE286A}"/>
              </a:ext>
            </a:extLst>
          </p:cNvPr>
          <p:cNvCxnSpPr/>
          <p:nvPr/>
        </p:nvCxnSpPr>
        <p:spPr bwMode="auto">
          <a:xfrm>
            <a:off x="6551418" y="2866882"/>
            <a:ext cx="0" cy="120925"/>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直接连接符 158">
            <a:extLst>
              <a:ext uri="{FF2B5EF4-FFF2-40B4-BE49-F238E27FC236}">
                <a16:creationId xmlns:a16="http://schemas.microsoft.com/office/drawing/2014/main" id="{D97FBD5C-3DD1-47AA-B353-7E660C9EB448}"/>
              </a:ext>
            </a:extLst>
          </p:cNvPr>
          <p:cNvCxnSpPr/>
          <p:nvPr/>
        </p:nvCxnSpPr>
        <p:spPr bwMode="auto">
          <a:xfrm>
            <a:off x="7222870" y="2873247"/>
            <a:ext cx="0" cy="120925"/>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圆角矩形 1847">
            <a:extLst>
              <a:ext uri="{FF2B5EF4-FFF2-40B4-BE49-F238E27FC236}">
                <a16:creationId xmlns:a16="http://schemas.microsoft.com/office/drawing/2014/main" id="{B4B97E3B-EB0B-4E2D-BE66-C3818FB17B46}"/>
              </a:ext>
            </a:extLst>
          </p:cNvPr>
          <p:cNvSpPr/>
          <p:nvPr/>
        </p:nvSpPr>
        <p:spPr bwMode="auto">
          <a:xfrm>
            <a:off x="6445907" y="2315948"/>
            <a:ext cx="924622" cy="256877"/>
          </a:xfrm>
          <a:prstGeom prst="roundRect">
            <a:avLst/>
          </a:prstGeom>
          <a:noFill/>
          <a:ln w="12700">
            <a:noFill/>
          </a:ln>
          <a:effectLst/>
          <a:extLst/>
        </p:spPr>
        <p:txBody>
          <a:bodyPr vert="horz" wrap="square" lIns="91373" tIns="45686" rIns="91373" bIns="45686" numCol="1" rtlCol="0" anchor="ctr" anchorCtr="0" compatLnSpc="1">
            <a:prstTxWarp prst="textNoShape">
              <a:avLst/>
            </a:prstTxWarp>
          </a:bodyPr>
          <a:lstStyle/>
          <a:p>
            <a:pPr marL="0" marR="0" lvl="0" indent="0" algn="ctr" defTabSz="913591" eaLnBrk="0" fontAlgn="ctr"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effectLst/>
                <a:uLnTx/>
                <a:uFillTx/>
                <a:latin typeface="Arial" panose="020B0604020202020204" pitchFamily="34" charset="0"/>
                <a:ea typeface="微软雅黑"/>
              </a:rPr>
              <a:t>Production network</a:t>
            </a:r>
          </a:p>
        </p:txBody>
      </p:sp>
      <p:sp>
        <p:nvSpPr>
          <p:cNvPr id="161" name="Freeform 8">
            <a:extLst>
              <a:ext uri="{FF2B5EF4-FFF2-40B4-BE49-F238E27FC236}">
                <a16:creationId xmlns:a16="http://schemas.microsoft.com/office/drawing/2014/main" id="{B3606F65-3E46-40FA-A810-54B5CB8DF6B4}"/>
              </a:ext>
            </a:extLst>
          </p:cNvPr>
          <p:cNvSpPr>
            <a:spLocks/>
          </p:cNvSpPr>
          <p:nvPr/>
        </p:nvSpPr>
        <p:spPr bwMode="auto">
          <a:xfrm>
            <a:off x="6699937" y="3405424"/>
            <a:ext cx="490237" cy="277057"/>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noFill/>
          <a:ln>
            <a:solidFill>
              <a:schemeClr val="tx1">
                <a:lumMod val="85000"/>
              </a:schemeClr>
            </a:solidFill>
          </a:ln>
          <a:effectLst>
            <a:outerShdw blurRad="50800" dist="38100" dir="2700000" algn="tl" rotWithShape="0">
              <a:prstClr val="black">
                <a:alpha val="40000"/>
              </a:prstClr>
            </a:outerShdw>
          </a:effectLst>
        </p:spPr>
        <p:txBody>
          <a:bodyPr vert="horz" wrap="square" lIns="91373" tIns="45686" rIns="91373" bIns="45686" numCol="1" anchor="t" anchorCtr="0" compatLnSpc="1">
            <a:prstTxWarp prst="textNoShape">
              <a:avLst/>
            </a:prstTxWarp>
          </a:bodyPr>
          <a:lstStyle/>
          <a:p>
            <a:pPr defTabSz="1218784" eaLnBrk="0" fontAlgn="base" hangingPunct="0">
              <a:spcBef>
                <a:spcPct val="0"/>
              </a:spcBef>
              <a:spcAft>
                <a:spcPct val="0"/>
              </a:spcAft>
              <a:defRPr/>
            </a:pPr>
            <a:endParaRPr lang="zh-CN" altLang="en-US" sz="1100" b="1" kern="0" dirty="0">
              <a:solidFill>
                <a:srgbClr val="000000"/>
              </a:solidFill>
              <a:latin typeface="Arial" panose="020B0604020202020204" pitchFamily="34" charset="0"/>
              <a:ea typeface="微软雅黑"/>
            </a:endParaRPr>
          </a:p>
        </p:txBody>
      </p:sp>
      <p:cxnSp>
        <p:nvCxnSpPr>
          <p:cNvPr id="162" name="直接连接符 161">
            <a:extLst>
              <a:ext uri="{FF2B5EF4-FFF2-40B4-BE49-F238E27FC236}">
                <a16:creationId xmlns:a16="http://schemas.microsoft.com/office/drawing/2014/main" id="{616AF5D2-DD6A-4E49-B01A-F2C6FBD21240}"/>
              </a:ext>
            </a:extLst>
          </p:cNvPr>
          <p:cNvCxnSpPr>
            <a:endCxn id="163" idx="0"/>
          </p:cNvCxnSpPr>
          <p:nvPr/>
        </p:nvCxnSpPr>
        <p:spPr bwMode="auto">
          <a:xfrm>
            <a:off x="6564681" y="3346663"/>
            <a:ext cx="382705" cy="153640"/>
          </a:xfrm>
          <a:prstGeom prst="line">
            <a:avLst/>
          </a:prstGeom>
          <a:noFill/>
          <a:ln w="158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TextBox 35">
            <a:extLst>
              <a:ext uri="{FF2B5EF4-FFF2-40B4-BE49-F238E27FC236}">
                <a16:creationId xmlns:a16="http://schemas.microsoft.com/office/drawing/2014/main" id="{AD3699A3-E0CB-4660-9392-5FF0CA3AA440}"/>
              </a:ext>
            </a:extLst>
          </p:cNvPr>
          <p:cNvSpPr txBox="1"/>
          <p:nvPr/>
        </p:nvSpPr>
        <p:spPr>
          <a:xfrm>
            <a:off x="6589644" y="3500303"/>
            <a:ext cx="715484" cy="215360"/>
          </a:xfrm>
          <a:prstGeom prst="rect">
            <a:avLst/>
          </a:prstGeom>
          <a:noFill/>
        </p:spPr>
        <p:txBody>
          <a:bodyPr wrap="square" rtlCol="0">
            <a:spAutoFit/>
          </a:bodyPr>
          <a:lstStyle/>
          <a:p>
            <a:pPr algn="ctr" defTabSz="1218784" eaLnBrk="0" fontAlgn="base" hangingPunct="0">
              <a:spcBef>
                <a:spcPct val="0"/>
              </a:spcBef>
              <a:spcAft>
                <a:spcPct val="0"/>
              </a:spcAft>
              <a:defRPr/>
            </a:pPr>
            <a:r>
              <a:rPr lang="en-US" sz="800" b="1" dirty="0">
                <a:latin typeface="Arial" panose="020B0604020202020204" pitchFamily="34" charset="0"/>
                <a:ea typeface="微软雅黑"/>
              </a:rPr>
              <a:t>SAN/NAS</a:t>
            </a:r>
          </a:p>
        </p:txBody>
      </p:sp>
      <p:cxnSp>
        <p:nvCxnSpPr>
          <p:cNvPr id="164" name="直接连接符 163">
            <a:extLst>
              <a:ext uri="{FF2B5EF4-FFF2-40B4-BE49-F238E27FC236}">
                <a16:creationId xmlns:a16="http://schemas.microsoft.com/office/drawing/2014/main" id="{E12A3A4C-B6B8-4968-A598-85972116887E}"/>
              </a:ext>
            </a:extLst>
          </p:cNvPr>
          <p:cNvCxnSpPr>
            <a:cxnSpLocks/>
            <a:stCxn id="163" idx="0"/>
          </p:cNvCxnSpPr>
          <p:nvPr/>
        </p:nvCxnSpPr>
        <p:spPr bwMode="auto">
          <a:xfrm flipV="1">
            <a:off x="6947386" y="3365062"/>
            <a:ext cx="325627" cy="135241"/>
          </a:xfrm>
          <a:prstGeom prst="line">
            <a:avLst/>
          </a:prstGeom>
          <a:noFill/>
          <a:ln w="158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Freeform 30">
            <a:extLst>
              <a:ext uri="{FF2B5EF4-FFF2-40B4-BE49-F238E27FC236}">
                <a16:creationId xmlns:a16="http://schemas.microsoft.com/office/drawing/2014/main" id="{8AF7D290-666F-4E23-BA3F-B27F6E8E18CD}"/>
              </a:ext>
            </a:extLst>
          </p:cNvPr>
          <p:cNvSpPr>
            <a:spLocks noEditPoints="1"/>
          </p:cNvSpPr>
          <p:nvPr/>
        </p:nvSpPr>
        <p:spPr bwMode="auto">
          <a:xfrm>
            <a:off x="5138064" y="3799396"/>
            <a:ext cx="302614" cy="380658"/>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75000"/>
            </a:schemeClr>
          </a:solid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cxnSp>
        <p:nvCxnSpPr>
          <p:cNvPr id="166" name="直接连接符 165">
            <a:extLst>
              <a:ext uri="{FF2B5EF4-FFF2-40B4-BE49-F238E27FC236}">
                <a16:creationId xmlns:a16="http://schemas.microsoft.com/office/drawing/2014/main" id="{FF2BE70F-868D-43BA-ABD4-421E5CEF244C}"/>
              </a:ext>
            </a:extLst>
          </p:cNvPr>
          <p:cNvCxnSpPr/>
          <p:nvPr/>
        </p:nvCxnSpPr>
        <p:spPr>
          <a:xfrm flipH="1">
            <a:off x="5551926" y="4016864"/>
            <a:ext cx="601039" cy="9645"/>
          </a:xfrm>
          <a:prstGeom prst="line">
            <a:avLst/>
          </a:prstGeom>
          <a:noFill/>
          <a:ln w="12700" cap="flat" cmpd="sng" algn="ctr">
            <a:solidFill>
              <a:srgbClr val="C00000"/>
            </a:solidFill>
            <a:prstDash val="sysDash"/>
            <a:miter lim="800000"/>
            <a:headEnd type="none"/>
            <a:tailEnd type="triangle"/>
          </a:ln>
          <a:effectLst/>
        </p:spPr>
      </p:cxnSp>
      <p:sp>
        <p:nvSpPr>
          <p:cNvPr id="167" name="TextBox 11">
            <a:extLst>
              <a:ext uri="{FF2B5EF4-FFF2-40B4-BE49-F238E27FC236}">
                <a16:creationId xmlns:a16="http://schemas.microsoft.com/office/drawing/2014/main" id="{62CE6A64-D2FB-442A-80AB-450E341ECCF8}"/>
              </a:ext>
            </a:extLst>
          </p:cNvPr>
          <p:cNvSpPr txBox="1">
            <a:spLocks noChangeArrowheads="1"/>
          </p:cNvSpPr>
          <p:nvPr/>
        </p:nvSpPr>
        <p:spPr bwMode="auto">
          <a:xfrm flipH="1">
            <a:off x="6205996" y="4196566"/>
            <a:ext cx="1377927" cy="23074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ctr" hangingPunct="1">
              <a:spcBef>
                <a:spcPct val="0"/>
              </a:spcBef>
              <a:spcAft>
                <a:spcPct val="0"/>
              </a:spcAft>
              <a:defRPr/>
            </a:pPr>
            <a:r>
              <a:rPr lang="en-US" sz="900" dirty="0">
                <a:latin typeface="Arial" panose="020B0604020202020204" pitchFamily="34" charset="0"/>
                <a:ea typeface="微软雅黑" pitchFamily="34" charset="-122"/>
              </a:rPr>
              <a:t>Production storage</a:t>
            </a:r>
          </a:p>
        </p:txBody>
      </p:sp>
      <p:sp>
        <p:nvSpPr>
          <p:cNvPr id="168" name="Freeform 30">
            <a:extLst>
              <a:ext uri="{FF2B5EF4-FFF2-40B4-BE49-F238E27FC236}">
                <a16:creationId xmlns:a16="http://schemas.microsoft.com/office/drawing/2014/main" id="{7ADAB5C7-349F-4549-BDC3-84A17D5E7A89}"/>
              </a:ext>
            </a:extLst>
          </p:cNvPr>
          <p:cNvSpPr>
            <a:spLocks noEditPoints="1"/>
          </p:cNvSpPr>
          <p:nvPr/>
        </p:nvSpPr>
        <p:spPr bwMode="auto">
          <a:xfrm>
            <a:off x="7186494" y="3803035"/>
            <a:ext cx="302614" cy="380659"/>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75000"/>
            </a:schemeClr>
          </a:solid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cxnSp>
        <p:nvCxnSpPr>
          <p:cNvPr id="169" name="直接连接符 168">
            <a:extLst>
              <a:ext uri="{FF2B5EF4-FFF2-40B4-BE49-F238E27FC236}">
                <a16:creationId xmlns:a16="http://schemas.microsoft.com/office/drawing/2014/main" id="{549047D9-43BE-43D4-8458-A5EB8FB8EE7F}"/>
              </a:ext>
            </a:extLst>
          </p:cNvPr>
          <p:cNvCxnSpPr/>
          <p:nvPr/>
        </p:nvCxnSpPr>
        <p:spPr bwMode="auto">
          <a:xfrm flipV="1">
            <a:off x="6698387" y="3706570"/>
            <a:ext cx="209831" cy="143742"/>
          </a:xfrm>
          <a:prstGeom prst="line">
            <a:avLst/>
          </a:prstGeom>
          <a:noFill/>
          <a:ln w="158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直接连接符 169">
            <a:extLst>
              <a:ext uri="{FF2B5EF4-FFF2-40B4-BE49-F238E27FC236}">
                <a16:creationId xmlns:a16="http://schemas.microsoft.com/office/drawing/2014/main" id="{4F184152-13DD-404E-9161-4F7E55DF226A}"/>
              </a:ext>
            </a:extLst>
          </p:cNvPr>
          <p:cNvCxnSpPr>
            <a:cxnSpLocks/>
            <a:stCxn id="168" idx="42"/>
          </p:cNvCxnSpPr>
          <p:nvPr/>
        </p:nvCxnSpPr>
        <p:spPr bwMode="auto">
          <a:xfrm flipH="1" flipV="1">
            <a:off x="6981914" y="3707910"/>
            <a:ext cx="204696" cy="95977"/>
          </a:xfrm>
          <a:prstGeom prst="line">
            <a:avLst/>
          </a:prstGeom>
          <a:noFill/>
          <a:ln w="15875">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流程图: 汇总连接 170">
            <a:extLst>
              <a:ext uri="{FF2B5EF4-FFF2-40B4-BE49-F238E27FC236}">
                <a16:creationId xmlns:a16="http://schemas.microsoft.com/office/drawing/2014/main" id="{58E4EE94-8922-4C8B-8F73-72F1B34EB853}"/>
              </a:ext>
            </a:extLst>
          </p:cNvPr>
          <p:cNvSpPr/>
          <p:nvPr/>
        </p:nvSpPr>
        <p:spPr>
          <a:xfrm>
            <a:off x="5760536" y="3907645"/>
            <a:ext cx="240542" cy="234821"/>
          </a:xfrm>
          <a:prstGeom prst="flowChartSummingJunction">
            <a:avLst/>
          </a:prstGeom>
          <a:solidFill>
            <a:sysClr val="window" lastClr="FFFFFF">
              <a:lumMod val="50000"/>
            </a:sysClr>
          </a:solidFill>
          <a:ln w="19050" cap="flat" cmpd="sng" algn="ctr">
            <a:solidFill>
              <a:schemeClr val="tx1">
                <a:lumMod val="85000"/>
              </a:schemeClr>
            </a:solid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nvGrpSpPr>
          <p:cNvPr id="172" name="组合 22049">
            <a:extLst>
              <a:ext uri="{FF2B5EF4-FFF2-40B4-BE49-F238E27FC236}">
                <a16:creationId xmlns:a16="http://schemas.microsoft.com/office/drawing/2014/main" id="{05D75733-C832-43F6-818A-B240D484B4E2}"/>
              </a:ext>
            </a:extLst>
          </p:cNvPr>
          <p:cNvGrpSpPr>
            <a:grpSpLocks/>
          </p:cNvGrpSpPr>
          <p:nvPr/>
        </p:nvGrpSpPr>
        <p:grpSpPr bwMode="auto">
          <a:xfrm>
            <a:off x="5755085" y="3129951"/>
            <a:ext cx="303122" cy="309050"/>
            <a:chOff x="2540001" y="2339976"/>
            <a:chExt cx="612775" cy="631824"/>
          </a:xfrm>
          <a:solidFill>
            <a:schemeClr val="tx1">
              <a:lumMod val="75000"/>
            </a:schemeClr>
          </a:solidFill>
        </p:grpSpPr>
        <p:sp>
          <p:nvSpPr>
            <p:cNvPr id="173" name="Oval 529">
              <a:extLst>
                <a:ext uri="{FF2B5EF4-FFF2-40B4-BE49-F238E27FC236}">
                  <a16:creationId xmlns:a16="http://schemas.microsoft.com/office/drawing/2014/main" id="{28C3630F-EFEE-4589-9A29-AB21B99EDB07}"/>
                </a:ext>
              </a:extLst>
            </p:cNvPr>
            <p:cNvSpPr>
              <a:spLocks noChangeArrowheads="1"/>
            </p:cNvSpPr>
            <p:nvPr/>
          </p:nvSpPr>
          <p:spPr bwMode="auto">
            <a:xfrm>
              <a:off x="2919413" y="2906713"/>
              <a:ext cx="63500" cy="65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74" name="Oval 530">
              <a:extLst>
                <a:ext uri="{FF2B5EF4-FFF2-40B4-BE49-F238E27FC236}">
                  <a16:creationId xmlns:a16="http://schemas.microsoft.com/office/drawing/2014/main" id="{3F6C2046-DD6F-4ED3-B89E-C5F2F7B4B195}"/>
                </a:ext>
              </a:extLst>
            </p:cNvPr>
            <p:cNvSpPr>
              <a:spLocks noChangeArrowheads="1"/>
            </p:cNvSpPr>
            <p:nvPr/>
          </p:nvSpPr>
          <p:spPr bwMode="auto">
            <a:xfrm>
              <a:off x="3019426" y="2906713"/>
              <a:ext cx="65088" cy="65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75" name="Freeform 531">
              <a:extLst>
                <a:ext uri="{FF2B5EF4-FFF2-40B4-BE49-F238E27FC236}">
                  <a16:creationId xmlns:a16="http://schemas.microsoft.com/office/drawing/2014/main" id="{12C1E9F6-D344-4528-A213-A5C48CF15CFB}"/>
                </a:ext>
              </a:extLst>
            </p:cNvPr>
            <p:cNvSpPr>
              <a:spLocks/>
            </p:cNvSpPr>
            <p:nvPr/>
          </p:nvSpPr>
          <p:spPr bwMode="auto">
            <a:xfrm>
              <a:off x="2540001" y="2339976"/>
              <a:ext cx="612775" cy="614362"/>
            </a:xfrm>
            <a:custGeom>
              <a:avLst/>
              <a:gdLst>
                <a:gd name="T0" fmla="*/ 2147483646 w 393"/>
                <a:gd name="T1" fmla="*/ 2147483646 h 393"/>
                <a:gd name="T2" fmla="*/ 2147483646 w 393"/>
                <a:gd name="T3" fmla="*/ 2147483646 h 393"/>
                <a:gd name="T4" fmla="*/ 2147483646 w 393"/>
                <a:gd name="T5" fmla="*/ 2147483646 h 393"/>
                <a:gd name="T6" fmla="*/ 2147483646 w 393"/>
                <a:gd name="T7" fmla="*/ 2147483646 h 393"/>
                <a:gd name="T8" fmla="*/ 2147483646 w 393"/>
                <a:gd name="T9" fmla="*/ 2147483646 h 393"/>
                <a:gd name="T10" fmla="*/ 2147483646 w 393"/>
                <a:gd name="T11" fmla="*/ 2147483646 h 393"/>
                <a:gd name="T12" fmla="*/ 2147483646 w 393"/>
                <a:gd name="T13" fmla="*/ 2147483646 h 393"/>
                <a:gd name="T14" fmla="*/ 2147483646 w 393"/>
                <a:gd name="T15" fmla="*/ 2147483646 h 393"/>
                <a:gd name="T16" fmla="*/ 2147483646 w 393"/>
                <a:gd name="T17" fmla="*/ 2147483646 h 393"/>
                <a:gd name="T18" fmla="*/ 2147483646 w 393"/>
                <a:gd name="T19" fmla="*/ 2147483646 h 393"/>
                <a:gd name="T20" fmla="*/ 2147483646 w 393"/>
                <a:gd name="T21" fmla="*/ 2147483646 h 393"/>
                <a:gd name="T22" fmla="*/ 2147483646 w 393"/>
                <a:gd name="T23" fmla="*/ 2147483646 h 393"/>
                <a:gd name="T24" fmla="*/ 2147483646 w 393"/>
                <a:gd name="T25" fmla="*/ 2147483646 h 393"/>
                <a:gd name="T26" fmla="*/ 2147483646 w 393"/>
                <a:gd name="T27" fmla="*/ 2147483646 h 393"/>
                <a:gd name="T28" fmla="*/ 0 w 393"/>
                <a:gd name="T29" fmla="*/ 2147483646 h 393"/>
                <a:gd name="T30" fmla="*/ 0 w 393"/>
                <a:gd name="T31" fmla="*/ 2147483646 h 393"/>
                <a:gd name="T32" fmla="*/ 2147483646 w 393"/>
                <a:gd name="T33" fmla="*/ 0 h 393"/>
                <a:gd name="T34" fmla="*/ 2147483646 w 393"/>
                <a:gd name="T35" fmla="*/ 0 h 393"/>
                <a:gd name="T36" fmla="*/ 2147483646 w 393"/>
                <a:gd name="T37" fmla="*/ 2147483646 h 393"/>
                <a:gd name="T38" fmla="*/ 2147483646 w 393"/>
                <a:gd name="T39" fmla="*/ 2147483646 h 393"/>
                <a:gd name="T40" fmla="*/ 2147483646 w 393"/>
                <a:gd name="T41" fmla="*/ 2147483646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3" h="393">
                  <a:moveTo>
                    <a:pt x="373" y="393"/>
                  </a:moveTo>
                  <a:cubicBezTo>
                    <a:pt x="321" y="393"/>
                    <a:pt x="321" y="393"/>
                    <a:pt x="321" y="393"/>
                  </a:cubicBezTo>
                  <a:cubicBezTo>
                    <a:pt x="321" y="373"/>
                    <a:pt x="321" y="373"/>
                    <a:pt x="321" y="373"/>
                  </a:cubicBezTo>
                  <a:cubicBezTo>
                    <a:pt x="372" y="373"/>
                    <a:pt x="372" y="373"/>
                    <a:pt x="372" y="373"/>
                  </a:cubicBezTo>
                  <a:cubicBezTo>
                    <a:pt x="372" y="372"/>
                    <a:pt x="373" y="371"/>
                    <a:pt x="373" y="368"/>
                  </a:cubicBezTo>
                  <a:cubicBezTo>
                    <a:pt x="373" y="25"/>
                    <a:pt x="373" y="25"/>
                    <a:pt x="373" y="25"/>
                  </a:cubicBezTo>
                  <a:cubicBezTo>
                    <a:pt x="373" y="22"/>
                    <a:pt x="372" y="21"/>
                    <a:pt x="372" y="20"/>
                  </a:cubicBezTo>
                  <a:cubicBezTo>
                    <a:pt x="22" y="20"/>
                    <a:pt x="22" y="20"/>
                    <a:pt x="22" y="20"/>
                  </a:cubicBezTo>
                  <a:cubicBezTo>
                    <a:pt x="21" y="21"/>
                    <a:pt x="20" y="22"/>
                    <a:pt x="20" y="25"/>
                  </a:cubicBezTo>
                  <a:cubicBezTo>
                    <a:pt x="20" y="368"/>
                    <a:pt x="20" y="368"/>
                    <a:pt x="20" y="368"/>
                  </a:cubicBezTo>
                  <a:cubicBezTo>
                    <a:pt x="20" y="371"/>
                    <a:pt x="21" y="372"/>
                    <a:pt x="22" y="373"/>
                  </a:cubicBezTo>
                  <a:cubicBezTo>
                    <a:pt x="267" y="373"/>
                    <a:pt x="267" y="373"/>
                    <a:pt x="267" y="373"/>
                  </a:cubicBezTo>
                  <a:cubicBezTo>
                    <a:pt x="267" y="393"/>
                    <a:pt x="267" y="393"/>
                    <a:pt x="267" y="393"/>
                  </a:cubicBezTo>
                  <a:cubicBezTo>
                    <a:pt x="20" y="393"/>
                    <a:pt x="20" y="393"/>
                    <a:pt x="20" y="393"/>
                  </a:cubicBezTo>
                  <a:cubicBezTo>
                    <a:pt x="9" y="393"/>
                    <a:pt x="0" y="382"/>
                    <a:pt x="0" y="368"/>
                  </a:cubicBezTo>
                  <a:cubicBezTo>
                    <a:pt x="0" y="25"/>
                    <a:pt x="0" y="25"/>
                    <a:pt x="0" y="25"/>
                  </a:cubicBezTo>
                  <a:cubicBezTo>
                    <a:pt x="0" y="11"/>
                    <a:pt x="9" y="0"/>
                    <a:pt x="20" y="0"/>
                  </a:cubicBezTo>
                  <a:cubicBezTo>
                    <a:pt x="373" y="0"/>
                    <a:pt x="373" y="0"/>
                    <a:pt x="373" y="0"/>
                  </a:cubicBezTo>
                  <a:cubicBezTo>
                    <a:pt x="384" y="0"/>
                    <a:pt x="393" y="11"/>
                    <a:pt x="393" y="25"/>
                  </a:cubicBezTo>
                  <a:cubicBezTo>
                    <a:pt x="393" y="368"/>
                    <a:pt x="393" y="368"/>
                    <a:pt x="393" y="368"/>
                  </a:cubicBezTo>
                  <a:cubicBezTo>
                    <a:pt x="393" y="382"/>
                    <a:pt x="384" y="393"/>
                    <a:pt x="373" y="3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76" name="Freeform 532">
              <a:extLst>
                <a:ext uri="{FF2B5EF4-FFF2-40B4-BE49-F238E27FC236}">
                  <a16:creationId xmlns:a16="http://schemas.microsoft.com/office/drawing/2014/main" id="{2A1995F5-FCA4-4924-91F9-2D07A547FAFA}"/>
                </a:ext>
              </a:extLst>
            </p:cNvPr>
            <p:cNvSpPr>
              <a:spLocks noEditPoints="1"/>
            </p:cNvSpPr>
            <p:nvPr/>
          </p:nvSpPr>
          <p:spPr bwMode="auto">
            <a:xfrm>
              <a:off x="2738438" y="2581276"/>
              <a:ext cx="214313" cy="184150"/>
            </a:xfrm>
            <a:custGeom>
              <a:avLst/>
              <a:gdLst>
                <a:gd name="T0" fmla="*/ 2147483646 w 138"/>
                <a:gd name="T1" fmla="*/ 2147483646 h 118"/>
                <a:gd name="T2" fmla="*/ 0 w 138"/>
                <a:gd name="T3" fmla="*/ 2147483646 h 118"/>
                <a:gd name="T4" fmla="*/ 2147483646 w 138"/>
                <a:gd name="T5" fmla="*/ 2147483646 h 118"/>
                <a:gd name="T6" fmla="*/ 2147483646 w 138"/>
                <a:gd name="T7" fmla="*/ 0 h 118"/>
                <a:gd name="T8" fmla="*/ 2147483646 w 138"/>
                <a:gd name="T9" fmla="*/ 0 h 118"/>
                <a:gd name="T10" fmla="*/ 2147483646 w 138"/>
                <a:gd name="T11" fmla="*/ 2147483646 h 118"/>
                <a:gd name="T12" fmla="*/ 2147483646 w 138"/>
                <a:gd name="T13" fmla="*/ 2147483646 h 118"/>
                <a:gd name="T14" fmla="*/ 2147483646 w 138"/>
                <a:gd name="T15" fmla="*/ 2147483646 h 118"/>
                <a:gd name="T16" fmla="*/ 2147483646 w 138"/>
                <a:gd name="T17" fmla="*/ 2147483646 h 118"/>
                <a:gd name="T18" fmla="*/ 2147483646 w 138"/>
                <a:gd name="T19" fmla="*/ 2147483646 h 118"/>
                <a:gd name="T20" fmla="*/ 2147483646 w 138"/>
                <a:gd name="T21" fmla="*/ 2147483646 h 118"/>
                <a:gd name="T22" fmla="*/ 2147483646 w 138"/>
                <a:gd name="T23" fmla="*/ 2147483646 h 118"/>
                <a:gd name="T24" fmla="*/ 2147483646 w 138"/>
                <a:gd name="T25" fmla="*/ 2147483646 h 118"/>
                <a:gd name="T26" fmla="*/ 2147483646 w 138"/>
                <a:gd name="T27" fmla="*/ 2147483646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118">
                  <a:moveTo>
                    <a:pt x="69" y="118"/>
                  </a:moveTo>
                  <a:cubicBezTo>
                    <a:pt x="31" y="118"/>
                    <a:pt x="0" y="87"/>
                    <a:pt x="0" y="49"/>
                  </a:cubicBezTo>
                  <a:cubicBezTo>
                    <a:pt x="0" y="31"/>
                    <a:pt x="6" y="15"/>
                    <a:pt x="18" y="2"/>
                  </a:cubicBezTo>
                  <a:cubicBezTo>
                    <a:pt x="20" y="1"/>
                    <a:pt x="21" y="0"/>
                    <a:pt x="23" y="0"/>
                  </a:cubicBezTo>
                  <a:cubicBezTo>
                    <a:pt x="114" y="0"/>
                    <a:pt x="114" y="0"/>
                    <a:pt x="114" y="0"/>
                  </a:cubicBezTo>
                  <a:cubicBezTo>
                    <a:pt x="116" y="0"/>
                    <a:pt x="118" y="1"/>
                    <a:pt x="119" y="2"/>
                  </a:cubicBezTo>
                  <a:cubicBezTo>
                    <a:pt x="131" y="15"/>
                    <a:pt x="138" y="31"/>
                    <a:pt x="138" y="49"/>
                  </a:cubicBezTo>
                  <a:cubicBezTo>
                    <a:pt x="138" y="87"/>
                    <a:pt x="107" y="118"/>
                    <a:pt x="69" y="118"/>
                  </a:cubicBezTo>
                  <a:close/>
                  <a:moveTo>
                    <a:pt x="25" y="12"/>
                  </a:moveTo>
                  <a:cubicBezTo>
                    <a:pt x="16" y="22"/>
                    <a:pt x="12" y="35"/>
                    <a:pt x="12" y="49"/>
                  </a:cubicBezTo>
                  <a:cubicBezTo>
                    <a:pt x="12" y="81"/>
                    <a:pt x="37" y="106"/>
                    <a:pt x="69" y="106"/>
                  </a:cubicBezTo>
                  <a:cubicBezTo>
                    <a:pt x="100" y="106"/>
                    <a:pt x="126" y="81"/>
                    <a:pt x="126" y="49"/>
                  </a:cubicBezTo>
                  <a:cubicBezTo>
                    <a:pt x="126" y="35"/>
                    <a:pt x="121" y="22"/>
                    <a:pt x="112" y="12"/>
                  </a:cubicBez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77" name="Freeform 533">
              <a:extLst>
                <a:ext uri="{FF2B5EF4-FFF2-40B4-BE49-F238E27FC236}">
                  <a16:creationId xmlns:a16="http://schemas.microsoft.com/office/drawing/2014/main" id="{531A58E8-E983-4816-954E-94B4B9EBC140}"/>
                </a:ext>
              </a:extLst>
            </p:cNvPr>
            <p:cNvSpPr>
              <a:spLocks noEditPoints="1"/>
            </p:cNvSpPr>
            <p:nvPr/>
          </p:nvSpPr>
          <p:spPr bwMode="auto">
            <a:xfrm>
              <a:off x="2762251" y="2514601"/>
              <a:ext cx="165100" cy="49212"/>
            </a:xfrm>
            <a:custGeom>
              <a:avLst/>
              <a:gdLst>
                <a:gd name="T0" fmla="*/ 2147483646 w 105"/>
                <a:gd name="T1" fmla="*/ 2147483646 h 31"/>
                <a:gd name="T2" fmla="*/ 2147483646 w 105"/>
                <a:gd name="T3" fmla="*/ 2147483646 h 31"/>
                <a:gd name="T4" fmla="*/ 2147483646 w 105"/>
                <a:gd name="T5" fmla="*/ 2147483646 h 31"/>
                <a:gd name="T6" fmla="*/ 2147483646 w 105"/>
                <a:gd name="T7" fmla="*/ 2147483646 h 31"/>
                <a:gd name="T8" fmla="*/ 2147483646 w 105"/>
                <a:gd name="T9" fmla="*/ 0 h 31"/>
                <a:gd name="T10" fmla="*/ 2147483646 w 105"/>
                <a:gd name="T11" fmla="*/ 2147483646 h 31"/>
                <a:gd name="T12" fmla="*/ 2147483646 w 105"/>
                <a:gd name="T13" fmla="*/ 2147483646 h 31"/>
                <a:gd name="T14" fmla="*/ 2147483646 w 105"/>
                <a:gd name="T15" fmla="*/ 2147483646 h 31"/>
                <a:gd name="T16" fmla="*/ 2147483646 w 105"/>
                <a:gd name="T17" fmla="*/ 2147483646 h 31"/>
                <a:gd name="T18" fmla="*/ 2147483646 w 105"/>
                <a:gd name="T19" fmla="*/ 2147483646 h 31"/>
                <a:gd name="T20" fmla="*/ 2147483646 w 105"/>
                <a:gd name="T21" fmla="*/ 2147483646 h 31"/>
                <a:gd name="T22" fmla="*/ 2147483646 w 105"/>
                <a:gd name="T23" fmla="*/ 214748364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31">
                  <a:moveTo>
                    <a:pt x="98" y="31"/>
                  </a:moveTo>
                  <a:cubicBezTo>
                    <a:pt x="7" y="31"/>
                    <a:pt x="7" y="31"/>
                    <a:pt x="7" y="31"/>
                  </a:cubicBezTo>
                  <a:cubicBezTo>
                    <a:pt x="4" y="31"/>
                    <a:pt x="2" y="30"/>
                    <a:pt x="1" y="28"/>
                  </a:cubicBezTo>
                  <a:cubicBezTo>
                    <a:pt x="0" y="26"/>
                    <a:pt x="1" y="23"/>
                    <a:pt x="2" y="21"/>
                  </a:cubicBezTo>
                  <a:cubicBezTo>
                    <a:pt x="16" y="7"/>
                    <a:pt x="33" y="0"/>
                    <a:pt x="53" y="0"/>
                  </a:cubicBezTo>
                  <a:cubicBezTo>
                    <a:pt x="72" y="0"/>
                    <a:pt x="90" y="7"/>
                    <a:pt x="103" y="21"/>
                  </a:cubicBezTo>
                  <a:cubicBezTo>
                    <a:pt x="104" y="23"/>
                    <a:pt x="105" y="26"/>
                    <a:pt x="104" y="28"/>
                  </a:cubicBezTo>
                  <a:cubicBezTo>
                    <a:pt x="103" y="30"/>
                    <a:pt x="101" y="31"/>
                    <a:pt x="98" y="31"/>
                  </a:cubicBezTo>
                  <a:close/>
                  <a:moveTo>
                    <a:pt x="24" y="19"/>
                  </a:moveTo>
                  <a:cubicBezTo>
                    <a:pt x="81" y="19"/>
                    <a:pt x="81" y="19"/>
                    <a:pt x="81" y="19"/>
                  </a:cubicBezTo>
                  <a:cubicBezTo>
                    <a:pt x="73" y="14"/>
                    <a:pt x="63" y="12"/>
                    <a:pt x="53" y="12"/>
                  </a:cubicBezTo>
                  <a:cubicBezTo>
                    <a:pt x="42" y="12"/>
                    <a:pt x="32" y="14"/>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78" name="Freeform 534">
              <a:extLst>
                <a:ext uri="{FF2B5EF4-FFF2-40B4-BE49-F238E27FC236}">
                  <a16:creationId xmlns:a16="http://schemas.microsoft.com/office/drawing/2014/main" id="{3CEFA028-F727-4BE0-9D0F-E7D8AF907F9B}"/>
                </a:ext>
              </a:extLst>
            </p:cNvPr>
            <p:cNvSpPr>
              <a:spLocks/>
            </p:cNvSpPr>
            <p:nvPr/>
          </p:nvSpPr>
          <p:spPr bwMode="auto">
            <a:xfrm>
              <a:off x="2838451" y="2636838"/>
              <a:ext cx="11113" cy="100012"/>
            </a:xfrm>
            <a:custGeom>
              <a:avLst/>
              <a:gdLst>
                <a:gd name="T0" fmla="*/ 2147483646 w 8"/>
                <a:gd name="T1" fmla="*/ 2147483646 h 64"/>
                <a:gd name="T2" fmla="*/ 0 w 8"/>
                <a:gd name="T3" fmla="*/ 2147483646 h 64"/>
                <a:gd name="T4" fmla="*/ 0 w 8"/>
                <a:gd name="T5" fmla="*/ 2147483646 h 64"/>
                <a:gd name="T6" fmla="*/ 2147483646 w 8"/>
                <a:gd name="T7" fmla="*/ 0 h 64"/>
                <a:gd name="T8" fmla="*/ 2147483646 w 8"/>
                <a:gd name="T9" fmla="*/ 2147483646 h 64"/>
                <a:gd name="T10" fmla="*/ 2147483646 w 8"/>
                <a:gd name="T11" fmla="*/ 2147483646 h 64"/>
                <a:gd name="T12" fmla="*/ 2147483646 w 8"/>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64">
                  <a:moveTo>
                    <a:pt x="4" y="64"/>
                  </a:moveTo>
                  <a:cubicBezTo>
                    <a:pt x="2" y="64"/>
                    <a:pt x="0" y="63"/>
                    <a:pt x="0" y="60"/>
                  </a:cubicBezTo>
                  <a:cubicBezTo>
                    <a:pt x="0" y="4"/>
                    <a:pt x="0" y="4"/>
                    <a:pt x="0" y="4"/>
                  </a:cubicBezTo>
                  <a:cubicBezTo>
                    <a:pt x="0" y="2"/>
                    <a:pt x="2" y="0"/>
                    <a:pt x="4" y="0"/>
                  </a:cubicBezTo>
                  <a:cubicBezTo>
                    <a:pt x="7" y="0"/>
                    <a:pt x="8" y="2"/>
                    <a:pt x="8" y="4"/>
                  </a:cubicBezTo>
                  <a:cubicBezTo>
                    <a:pt x="8" y="60"/>
                    <a:pt x="8" y="60"/>
                    <a:pt x="8" y="60"/>
                  </a:cubicBezTo>
                  <a:cubicBezTo>
                    <a:pt x="8" y="63"/>
                    <a:pt x="7" y="64"/>
                    <a:pt x="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79" name="Freeform 535">
              <a:extLst>
                <a:ext uri="{FF2B5EF4-FFF2-40B4-BE49-F238E27FC236}">
                  <a16:creationId xmlns:a16="http://schemas.microsoft.com/office/drawing/2014/main" id="{D6C0F6AE-BA2F-41F3-AD43-AC3D3A07CCA6}"/>
                </a:ext>
              </a:extLst>
            </p:cNvPr>
            <p:cNvSpPr>
              <a:spLocks/>
            </p:cNvSpPr>
            <p:nvPr/>
          </p:nvSpPr>
          <p:spPr bwMode="auto">
            <a:xfrm>
              <a:off x="2713038" y="2560638"/>
              <a:ext cx="66675" cy="42862"/>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2147483646 w 43"/>
                <a:gd name="T11" fmla="*/ 2147483646 h 27"/>
                <a:gd name="T12" fmla="*/ 2147483646 w 43"/>
                <a:gd name="T13" fmla="*/ 2147483646 h 27"/>
                <a:gd name="T14" fmla="*/ 2147483646 w 43"/>
                <a:gd name="T15" fmla="*/ 2147483646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27">
                  <a:moveTo>
                    <a:pt x="36" y="27"/>
                  </a:moveTo>
                  <a:cubicBezTo>
                    <a:pt x="36" y="27"/>
                    <a:pt x="35" y="27"/>
                    <a:pt x="34" y="26"/>
                  </a:cubicBezTo>
                  <a:cubicBezTo>
                    <a:pt x="5" y="12"/>
                    <a:pt x="5" y="12"/>
                    <a:pt x="5" y="12"/>
                  </a:cubicBezTo>
                  <a:cubicBezTo>
                    <a:pt x="2" y="10"/>
                    <a:pt x="0" y="7"/>
                    <a:pt x="2" y="4"/>
                  </a:cubicBezTo>
                  <a:cubicBezTo>
                    <a:pt x="3" y="1"/>
                    <a:pt x="7" y="0"/>
                    <a:pt x="10" y="1"/>
                  </a:cubicBezTo>
                  <a:cubicBezTo>
                    <a:pt x="39" y="16"/>
                    <a:pt x="39" y="16"/>
                    <a:pt x="39" y="16"/>
                  </a:cubicBezTo>
                  <a:cubicBezTo>
                    <a:pt x="42" y="17"/>
                    <a:pt x="43" y="21"/>
                    <a:pt x="42" y="24"/>
                  </a:cubicBezTo>
                  <a:cubicBezTo>
                    <a:pt x="41" y="26"/>
                    <a:pt x="39" y="27"/>
                    <a:pt x="3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80" name="Freeform 536">
              <a:extLst>
                <a:ext uri="{FF2B5EF4-FFF2-40B4-BE49-F238E27FC236}">
                  <a16:creationId xmlns:a16="http://schemas.microsoft.com/office/drawing/2014/main" id="{BC7D0768-9474-4B56-B658-88EFC1B25CA9}"/>
                </a:ext>
              </a:extLst>
            </p:cNvPr>
            <p:cNvSpPr>
              <a:spLocks/>
            </p:cNvSpPr>
            <p:nvPr/>
          </p:nvSpPr>
          <p:spPr bwMode="auto">
            <a:xfrm>
              <a:off x="2687638" y="2638426"/>
              <a:ext cx="66675" cy="19050"/>
            </a:xfrm>
            <a:custGeom>
              <a:avLst/>
              <a:gdLst>
                <a:gd name="T0" fmla="*/ 2147483646 w 43"/>
                <a:gd name="T1" fmla="*/ 2147483646 h 12"/>
                <a:gd name="T2" fmla="*/ 2147483646 w 43"/>
                <a:gd name="T3" fmla="*/ 2147483646 h 12"/>
                <a:gd name="T4" fmla="*/ 0 w 43"/>
                <a:gd name="T5" fmla="*/ 2147483646 h 12"/>
                <a:gd name="T6" fmla="*/ 2147483646 w 43"/>
                <a:gd name="T7" fmla="*/ 0 h 12"/>
                <a:gd name="T8" fmla="*/ 2147483646 w 43"/>
                <a:gd name="T9" fmla="*/ 0 h 12"/>
                <a:gd name="T10" fmla="*/ 2147483646 w 43"/>
                <a:gd name="T11" fmla="*/ 2147483646 h 12"/>
                <a:gd name="T12" fmla="*/ 2147483646 w 43"/>
                <a:gd name="T13" fmla="*/ 214748364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2">
                  <a:moveTo>
                    <a:pt x="37" y="12"/>
                  </a:moveTo>
                  <a:cubicBezTo>
                    <a:pt x="6" y="12"/>
                    <a:pt x="6" y="12"/>
                    <a:pt x="6" y="12"/>
                  </a:cubicBezTo>
                  <a:cubicBezTo>
                    <a:pt x="3" y="12"/>
                    <a:pt x="0" y="9"/>
                    <a:pt x="0" y="6"/>
                  </a:cubicBezTo>
                  <a:cubicBezTo>
                    <a:pt x="0" y="2"/>
                    <a:pt x="3" y="0"/>
                    <a:pt x="6" y="0"/>
                  </a:cubicBezTo>
                  <a:cubicBezTo>
                    <a:pt x="37" y="0"/>
                    <a:pt x="37" y="0"/>
                    <a:pt x="37" y="0"/>
                  </a:cubicBezTo>
                  <a:cubicBezTo>
                    <a:pt x="41" y="0"/>
                    <a:pt x="43" y="2"/>
                    <a:pt x="43" y="6"/>
                  </a:cubicBezTo>
                  <a:cubicBezTo>
                    <a:pt x="43" y="9"/>
                    <a:pt x="41" y="12"/>
                    <a:pt x="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81" name="Freeform 537">
              <a:extLst>
                <a:ext uri="{FF2B5EF4-FFF2-40B4-BE49-F238E27FC236}">
                  <a16:creationId xmlns:a16="http://schemas.microsoft.com/office/drawing/2014/main" id="{E1F6ED4E-A393-4B71-9C67-F1C3E5D77661}"/>
                </a:ext>
              </a:extLst>
            </p:cNvPr>
            <p:cNvSpPr>
              <a:spLocks/>
            </p:cNvSpPr>
            <p:nvPr/>
          </p:nvSpPr>
          <p:spPr bwMode="auto">
            <a:xfrm>
              <a:off x="2711451" y="2706688"/>
              <a:ext cx="63500" cy="39687"/>
            </a:xfrm>
            <a:custGeom>
              <a:avLst/>
              <a:gdLst>
                <a:gd name="T0" fmla="*/ 2147483646 w 41"/>
                <a:gd name="T1" fmla="*/ 2147483646 h 26"/>
                <a:gd name="T2" fmla="*/ 2147483646 w 41"/>
                <a:gd name="T3" fmla="*/ 2147483646 h 26"/>
                <a:gd name="T4" fmla="*/ 2147483646 w 41"/>
                <a:gd name="T5" fmla="*/ 2147483646 h 26"/>
                <a:gd name="T6" fmla="*/ 2147483646 w 41"/>
                <a:gd name="T7" fmla="*/ 2147483646 h 26"/>
                <a:gd name="T8" fmla="*/ 2147483646 w 41"/>
                <a:gd name="T9" fmla="*/ 2147483646 h 26"/>
                <a:gd name="T10" fmla="*/ 2147483646 w 41"/>
                <a:gd name="T11" fmla="*/ 2147483646 h 26"/>
                <a:gd name="T12" fmla="*/ 2147483646 w 41"/>
                <a:gd name="T13" fmla="*/ 2147483646 h 26"/>
                <a:gd name="T14" fmla="*/ 2147483646 w 41"/>
                <a:gd name="T15" fmla="*/ 214748364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6">
                  <a:moveTo>
                    <a:pt x="7" y="26"/>
                  </a:moveTo>
                  <a:cubicBezTo>
                    <a:pt x="5" y="26"/>
                    <a:pt x="3" y="25"/>
                    <a:pt x="2" y="23"/>
                  </a:cubicBezTo>
                  <a:cubicBezTo>
                    <a:pt x="0" y="20"/>
                    <a:pt x="1" y="16"/>
                    <a:pt x="4" y="15"/>
                  </a:cubicBezTo>
                  <a:cubicBezTo>
                    <a:pt x="32" y="1"/>
                    <a:pt x="32" y="1"/>
                    <a:pt x="32" y="1"/>
                  </a:cubicBezTo>
                  <a:cubicBezTo>
                    <a:pt x="35" y="0"/>
                    <a:pt x="38" y="1"/>
                    <a:pt x="40" y="4"/>
                  </a:cubicBezTo>
                  <a:cubicBezTo>
                    <a:pt x="41" y="7"/>
                    <a:pt x="40" y="10"/>
                    <a:pt x="37" y="12"/>
                  </a:cubicBezTo>
                  <a:cubicBezTo>
                    <a:pt x="10" y="26"/>
                    <a:pt x="10" y="26"/>
                    <a:pt x="10" y="26"/>
                  </a:cubicBezTo>
                  <a:cubicBezTo>
                    <a:pt x="9" y="26"/>
                    <a:pt x="8" y="26"/>
                    <a:pt x="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82" name="Freeform 538">
              <a:extLst>
                <a:ext uri="{FF2B5EF4-FFF2-40B4-BE49-F238E27FC236}">
                  <a16:creationId xmlns:a16="http://schemas.microsoft.com/office/drawing/2014/main" id="{65CEA658-DE60-4143-BC47-7EB55B5AF412}"/>
                </a:ext>
              </a:extLst>
            </p:cNvPr>
            <p:cNvSpPr>
              <a:spLocks/>
            </p:cNvSpPr>
            <p:nvPr/>
          </p:nvSpPr>
          <p:spPr bwMode="auto">
            <a:xfrm>
              <a:off x="2909888" y="2560638"/>
              <a:ext cx="66675" cy="42862"/>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2147483646 w 43"/>
                <a:gd name="T11" fmla="*/ 2147483646 h 27"/>
                <a:gd name="T12" fmla="*/ 2147483646 w 43"/>
                <a:gd name="T13" fmla="*/ 2147483646 h 27"/>
                <a:gd name="T14" fmla="*/ 2147483646 w 43"/>
                <a:gd name="T15" fmla="*/ 2147483646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27">
                  <a:moveTo>
                    <a:pt x="7" y="27"/>
                  </a:moveTo>
                  <a:cubicBezTo>
                    <a:pt x="5" y="27"/>
                    <a:pt x="2" y="26"/>
                    <a:pt x="1" y="24"/>
                  </a:cubicBezTo>
                  <a:cubicBezTo>
                    <a:pt x="0" y="21"/>
                    <a:pt x="1" y="17"/>
                    <a:pt x="4" y="16"/>
                  </a:cubicBezTo>
                  <a:cubicBezTo>
                    <a:pt x="33" y="1"/>
                    <a:pt x="33" y="1"/>
                    <a:pt x="33" y="1"/>
                  </a:cubicBezTo>
                  <a:cubicBezTo>
                    <a:pt x="36" y="0"/>
                    <a:pt x="40" y="1"/>
                    <a:pt x="41" y="4"/>
                  </a:cubicBezTo>
                  <a:cubicBezTo>
                    <a:pt x="43" y="7"/>
                    <a:pt x="42" y="10"/>
                    <a:pt x="39" y="12"/>
                  </a:cubicBezTo>
                  <a:cubicBezTo>
                    <a:pt x="9" y="26"/>
                    <a:pt x="9" y="26"/>
                    <a:pt x="9" y="26"/>
                  </a:cubicBezTo>
                  <a:cubicBezTo>
                    <a:pt x="9" y="27"/>
                    <a:pt x="8" y="27"/>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83" name="Freeform 539">
              <a:extLst>
                <a:ext uri="{FF2B5EF4-FFF2-40B4-BE49-F238E27FC236}">
                  <a16:creationId xmlns:a16="http://schemas.microsoft.com/office/drawing/2014/main" id="{522E166A-8DAF-468E-8B19-75A0FD06B552}"/>
                </a:ext>
              </a:extLst>
            </p:cNvPr>
            <p:cNvSpPr>
              <a:spLocks/>
            </p:cNvSpPr>
            <p:nvPr/>
          </p:nvSpPr>
          <p:spPr bwMode="auto">
            <a:xfrm>
              <a:off x="2935288" y="2638426"/>
              <a:ext cx="66675" cy="19050"/>
            </a:xfrm>
            <a:custGeom>
              <a:avLst/>
              <a:gdLst>
                <a:gd name="T0" fmla="*/ 2147483646 w 43"/>
                <a:gd name="T1" fmla="*/ 2147483646 h 12"/>
                <a:gd name="T2" fmla="*/ 2147483646 w 43"/>
                <a:gd name="T3" fmla="*/ 2147483646 h 12"/>
                <a:gd name="T4" fmla="*/ 0 w 43"/>
                <a:gd name="T5" fmla="*/ 2147483646 h 12"/>
                <a:gd name="T6" fmla="*/ 2147483646 w 43"/>
                <a:gd name="T7" fmla="*/ 0 h 12"/>
                <a:gd name="T8" fmla="*/ 2147483646 w 43"/>
                <a:gd name="T9" fmla="*/ 0 h 12"/>
                <a:gd name="T10" fmla="*/ 2147483646 w 43"/>
                <a:gd name="T11" fmla="*/ 2147483646 h 12"/>
                <a:gd name="T12" fmla="*/ 2147483646 w 43"/>
                <a:gd name="T13" fmla="*/ 214748364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2">
                  <a:moveTo>
                    <a:pt x="37" y="12"/>
                  </a:moveTo>
                  <a:cubicBezTo>
                    <a:pt x="6" y="12"/>
                    <a:pt x="6" y="12"/>
                    <a:pt x="6" y="12"/>
                  </a:cubicBezTo>
                  <a:cubicBezTo>
                    <a:pt x="3" y="12"/>
                    <a:pt x="0" y="9"/>
                    <a:pt x="0" y="6"/>
                  </a:cubicBezTo>
                  <a:cubicBezTo>
                    <a:pt x="0" y="2"/>
                    <a:pt x="3" y="0"/>
                    <a:pt x="6" y="0"/>
                  </a:cubicBezTo>
                  <a:cubicBezTo>
                    <a:pt x="37" y="0"/>
                    <a:pt x="37" y="0"/>
                    <a:pt x="37" y="0"/>
                  </a:cubicBezTo>
                  <a:cubicBezTo>
                    <a:pt x="40" y="0"/>
                    <a:pt x="43" y="2"/>
                    <a:pt x="43" y="6"/>
                  </a:cubicBezTo>
                  <a:cubicBezTo>
                    <a:pt x="43" y="9"/>
                    <a:pt x="40" y="12"/>
                    <a:pt x="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84" name="Freeform 540">
              <a:extLst>
                <a:ext uri="{FF2B5EF4-FFF2-40B4-BE49-F238E27FC236}">
                  <a16:creationId xmlns:a16="http://schemas.microsoft.com/office/drawing/2014/main" id="{755B05D2-B620-4AB8-8C34-19370A61BF23}"/>
                </a:ext>
              </a:extLst>
            </p:cNvPr>
            <p:cNvSpPr>
              <a:spLocks/>
            </p:cNvSpPr>
            <p:nvPr/>
          </p:nvSpPr>
          <p:spPr bwMode="auto">
            <a:xfrm>
              <a:off x="2914651" y="2706688"/>
              <a:ext cx="63500" cy="39687"/>
            </a:xfrm>
            <a:custGeom>
              <a:avLst/>
              <a:gdLst>
                <a:gd name="T0" fmla="*/ 2147483646 w 41"/>
                <a:gd name="T1" fmla="*/ 2147483646 h 26"/>
                <a:gd name="T2" fmla="*/ 2147483646 w 41"/>
                <a:gd name="T3" fmla="*/ 2147483646 h 26"/>
                <a:gd name="T4" fmla="*/ 2147483646 w 41"/>
                <a:gd name="T5" fmla="*/ 2147483646 h 26"/>
                <a:gd name="T6" fmla="*/ 2147483646 w 41"/>
                <a:gd name="T7" fmla="*/ 2147483646 h 26"/>
                <a:gd name="T8" fmla="*/ 2147483646 w 41"/>
                <a:gd name="T9" fmla="*/ 2147483646 h 26"/>
                <a:gd name="T10" fmla="*/ 2147483646 w 41"/>
                <a:gd name="T11" fmla="*/ 2147483646 h 26"/>
                <a:gd name="T12" fmla="*/ 2147483646 w 41"/>
                <a:gd name="T13" fmla="*/ 2147483646 h 26"/>
                <a:gd name="T14" fmla="*/ 2147483646 w 41"/>
                <a:gd name="T15" fmla="*/ 214748364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6">
                  <a:moveTo>
                    <a:pt x="34" y="26"/>
                  </a:moveTo>
                  <a:cubicBezTo>
                    <a:pt x="33" y="26"/>
                    <a:pt x="33" y="26"/>
                    <a:pt x="32" y="26"/>
                  </a:cubicBezTo>
                  <a:cubicBezTo>
                    <a:pt x="4" y="12"/>
                    <a:pt x="4" y="12"/>
                    <a:pt x="4" y="12"/>
                  </a:cubicBezTo>
                  <a:cubicBezTo>
                    <a:pt x="1" y="10"/>
                    <a:pt x="0" y="7"/>
                    <a:pt x="1" y="4"/>
                  </a:cubicBezTo>
                  <a:cubicBezTo>
                    <a:pt x="3" y="1"/>
                    <a:pt x="6" y="0"/>
                    <a:pt x="9" y="1"/>
                  </a:cubicBezTo>
                  <a:cubicBezTo>
                    <a:pt x="37" y="15"/>
                    <a:pt x="37" y="15"/>
                    <a:pt x="37" y="15"/>
                  </a:cubicBezTo>
                  <a:cubicBezTo>
                    <a:pt x="40" y="16"/>
                    <a:pt x="41" y="20"/>
                    <a:pt x="40" y="23"/>
                  </a:cubicBezTo>
                  <a:cubicBezTo>
                    <a:pt x="39" y="25"/>
                    <a:pt x="37" y="26"/>
                    <a:pt x="3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85" name="Freeform 541">
              <a:extLst>
                <a:ext uri="{FF2B5EF4-FFF2-40B4-BE49-F238E27FC236}">
                  <a16:creationId xmlns:a16="http://schemas.microsoft.com/office/drawing/2014/main" id="{8E9D42F1-B50C-482B-A033-87187380A80F}"/>
                </a:ext>
              </a:extLst>
            </p:cNvPr>
            <p:cNvSpPr>
              <a:spLocks/>
            </p:cNvSpPr>
            <p:nvPr/>
          </p:nvSpPr>
          <p:spPr bwMode="auto">
            <a:xfrm>
              <a:off x="2943226" y="2447926"/>
              <a:ext cx="103188" cy="103187"/>
            </a:xfrm>
            <a:custGeom>
              <a:avLst/>
              <a:gdLst>
                <a:gd name="T0" fmla="*/ 2147483646 w 65"/>
                <a:gd name="T1" fmla="*/ 2147483646 h 65"/>
                <a:gd name="T2" fmla="*/ 2147483646 w 65"/>
                <a:gd name="T3" fmla="*/ 2147483646 h 65"/>
                <a:gd name="T4" fmla="*/ 2147483646 w 65"/>
                <a:gd name="T5" fmla="*/ 2147483646 h 65"/>
                <a:gd name="T6" fmla="*/ 0 w 65"/>
                <a:gd name="T7" fmla="*/ 2147483646 h 65"/>
                <a:gd name="T8" fmla="*/ 0 w 65"/>
                <a:gd name="T9" fmla="*/ 0 h 65"/>
                <a:gd name="T10" fmla="*/ 2147483646 w 65"/>
                <a:gd name="T11" fmla="*/ 0 h 65"/>
                <a:gd name="T12" fmla="*/ 2147483646 w 65"/>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5">
                  <a:moveTo>
                    <a:pt x="65" y="65"/>
                  </a:moveTo>
                  <a:lnTo>
                    <a:pt x="50" y="65"/>
                  </a:lnTo>
                  <a:lnTo>
                    <a:pt x="50" y="16"/>
                  </a:lnTo>
                  <a:lnTo>
                    <a:pt x="0" y="16"/>
                  </a:lnTo>
                  <a:lnTo>
                    <a:pt x="0" y="0"/>
                  </a:lnTo>
                  <a:lnTo>
                    <a:pt x="65" y="0"/>
                  </a:lnTo>
                  <a:lnTo>
                    <a:pt x="65"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86" name="Freeform 542">
              <a:extLst>
                <a:ext uri="{FF2B5EF4-FFF2-40B4-BE49-F238E27FC236}">
                  <a16:creationId xmlns:a16="http://schemas.microsoft.com/office/drawing/2014/main" id="{804DB217-A6A3-49DC-A47B-E3B9290630DB}"/>
                </a:ext>
              </a:extLst>
            </p:cNvPr>
            <p:cNvSpPr>
              <a:spLocks/>
            </p:cNvSpPr>
            <p:nvPr/>
          </p:nvSpPr>
          <p:spPr bwMode="auto">
            <a:xfrm>
              <a:off x="2646363" y="2447926"/>
              <a:ext cx="101600" cy="103187"/>
            </a:xfrm>
            <a:custGeom>
              <a:avLst/>
              <a:gdLst>
                <a:gd name="T0" fmla="*/ 2147483646 w 64"/>
                <a:gd name="T1" fmla="*/ 2147483646 h 65"/>
                <a:gd name="T2" fmla="*/ 0 w 64"/>
                <a:gd name="T3" fmla="*/ 2147483646 h 65"/>
                <a:gd name="T4" fmla="*/ 0 w 64"/>
                <a:gd name="T5" fmla="*/ 0 h 65"/>
                <a:gd name="T6" fmla="*/ 2147483646 w 64"/>
                <a:gd name="T7" fmla="*/ 0 h 65"/>
                <a:gd name="T8" fmla="*/ 2147483646 w 64"/>
                <a:gd name="T9" fmla="*/ 2147483646 h 65"/>
                <a:gd name="T10" fmla="*/ 2147483646 w 64"/>
                <a:gd name="T11" fmla="*/ 2147483646 h 65"/>
                <a:gd name="T12" fmla="*/ 2147483646 w 64"/>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5">
                  <a:moveTo>
                    <a:pt x="16" y="65"/>
                  </a:moveTo>
                  <a:lnTo>
                    <a:pt x="0" y="65"/>
                  </a:lnTo>
                  <a:lnTo>
                    <a:pt x="0" y="0"/>
                  </a:lnTo>
                  <a:lnTo>
                    <a:pt x="64" y="0"/>
                  </a:lnTo>
                  <a:lnTo>
                    <a:pt x="64" y="16"/>
                  </a:lnTo>
                  <a:lnTo>
                    <a:pt x="16" y="16"/>
                  </a:lnTo>
                  <a:lnTo>
                    <a:pt x="1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87" name="Freeform 543">
              <a:extLst>
                <a:ext uri="{FF2B5EF4-FFF2-40B4-BE49-F238E27FC236}">
                  <a16:creationId xmlns:a16="http://schemas.microsoft.com/office/drawing/2014/main" id="{EDC7D163-CAE1-4C5B-8B2C-BFF9BA4DBA45}"/>
                </a:ext>
              </a:extLst>
            </p:cNvPr>
            <p:cNvSpPr>
              <a:spLocks/>
            </p:cNvSpPr>
            <p:nvPr/>
          </p:nvSpPr>
          <p:spPr bwMode="auto">
            <a:xfrm>
              <a:off x="2943226" y="2744788"/>
              <a:ext cx="103188" cy="103187"/>
            </a:xfrm>
            <a:custGeom>
              <a:avLst/>
              <a:gdLst>
                <a:gd name="T0" fmla="*/ 2147483646 w 65"/>
                <a:gd name="T1" fmla="*/ 2147483646 h 65"/>
                <a:gd name="T2" fmla="*/ 0 w 65"/>
                <a:gd name="T3" fmla="*/ 2147483646 h 65"/>
                <a:gd name="T4" fmla="*/ 0 w 65"/>
                <a:gd name="T5" fmla="*/ 2147483646 h 65"/>
                <a:gd name="T6" fmla="*/ 2147483646 w 65"/>
                <a:gd name="T7" fmla="*/ 2147483646 h 65"/>
                <a:gd name="T8" fmla="*/ 2147483646 w 65"/>
                <a:gd name="T9" fmla="*/ 0 h 65"/>
                <a:gd name="T10" fmla="*/ 2147483646 w 65"/>
                <a:gd name="T11" fmla="*/ 0 h 65"/>
                <a:gd name="T12" fmla="*/ 2147483646 w 65"/>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5">
                  <a:moveTo>
                    <a:pt x="65" y="65"/>
                  </a:moveTo>
                  <a:lnTo>
                    <a:pt x="0" y="65"/>
                  </a:lnTo>
                  <a:lnTo>
                    <a:pt x="0" y="49"/>
                  </a:lnTo>
                  <a:lnTo>
                    <a:pt x="50" y="49"/>
                  </a:lnTo>
                  <a:lnTo>
                    <a:pt x="50" y="0"/>
                  </a:lnTo>
                  <a:lnTo>
                    <a:pt x="65" y="0"/>
                  </a:lnTo>
                  <a:lnTo>
                    <a:pt x="65"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88" name="Freeform 544">
              <a:extLst>
                <a:ext uri="{FF2B5EF4-FFF2-40B4-BE49-F238E27FC236}">
                  <a16:creationId xmlns:a16="http://schemas.microsoft.com/office/drawing/2014/main" id="{3CCE5743-6029-4A0C-B3B8-4CCF7695D47D}"/>
                </a:ext>
              </a:extLst>
            </p:cNvPr>
            <p:cNvSpPr>
              <a:spLocks/>
            </p:cNvSpPr>
            <p:nvPr/>
          </p:nvSpPr>
          <p:spPr bwMode="auto">
            <a:xfrm>
              <a:off x="2646363" y="2744788"/>
              <a:ext cx="101600" cy="103187"/>
            </a:xfrm>
            <a:custGeom>
              <a:avLst/>
              <a:gdLst>
                <a:gd name="T0" fmla="*/ 2147483646 w 64"/>
                <a:gd name="T1" fmla="*/ 2147483646 h 65"/>
                <a:gd name="T2" fmla="*/ 0 w 64"/>
                <a:gd name="T3" fmla="*/ 2147483646 h 65"/>
                <a:gd name="T4" fmla="*/ 0 w 64"/>
                <a:gd name="T5" fmla="*/ 0 h 65"/>
                <a:gd name="T6" fmla="*/ 2147483646 w 64"/>
                <a:gd name="T7" fmla="*/ 0 h 65"/>
                <a:gd name="T8" fmla="*/ 2147483646 w 64"/>
                <a:gd name="T9" fmla="*/ 2147483646 h 65"/>
                <a:gd name="T10" fmla="*/ 2147483646 w 64"/>
                <a:gd name="T11" fmla="*/ 2147483646 h 65"/>
                <a:gd name="T12" fmla="*/ 2147483646 w 64"/>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5">
                  <a:moveTo>
                    <a:pt x="64" y="65"/>
                  </a:moveTo>
                  <a:lnTo>
                    <a:pt x="0" y="65"/>
                  </a:lnTo>
                  <a:lnTo>
                    <a:pt x="0" y="0"/>
                  </a:lnTo>
                  <a:lnTo>
                    <a:pt x="16" y="0"/>
                  </a:lnTo>
                  <a:lnTo>
                    <a:pt x="16" y="49"/>
                  </a:lnTo>
                  <a:lnTo>
                    <a:pt x="64" y="49"/>
                  </a:lnTo>
                  <a:lnTo>
                    <a:pt x="64"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189" name="Rectangle 545">
              <a:extLst>
                <a:ext uri="{FF2B5EF4-FFF2-40B4-BE49-F238E27FC236}">
                  <a16:creationId xmlns:a16="http://schemas.microsoft.com/office/drawing/2014/main" id="{3C071CD0-18BE-4882-AD40-43E34E269E45}"/>
                </a:ext>
              </a:extLst>
            </p:cNvPr>
            <p:cNvSpPr>
              <a:spLocks noChangeArrowheads="1"/>
            </p:cNvSpPr>
            <p:nvPr/>
          </p:nvSpPr>
          <p:spPr bwMode="auto">
            <a:xfrm>
              <a:off x="2644776" y="2611438"/>
              <a:ext cx="403225" cy="11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grpSp>
      <p:cxnSp>
        <p:nvCxnSpPr>
          <p:cNvPr id="190" name="直接连接符 189">
            <a:extLst>
              <a:ext uri="{FF2B5EF4-FFF2-40B4-BE49-F238E27FC236}">
                <a16:creationId xmlns:a16="http://schemas.microsoft.com/office/drawing/2014/main" id="{3D17DCD8-687C-425A-9A5F-A767D7D354FD}"/>
              </a:ext>
            </a:extLst>
          </p:cNvPr>
          <p:cNvCxnSpPr>
            <a:stCxn id="173" idx="2"/>
            <a:endCxn id="236" idx="1"/>
          </p:cNvCxnSpPr>
          <p:nvPr/>
        </p:nvCxnSpPr>
        <p:spPr>
          <a:xfrm>
            <a:off x="5942769" y="3423082"/>
            <a:ext cx="528659" cy="372828"/>
          </a:xfrm>
          <a:prstGeom prst="line">
            <a:avLst/>
          </a:prstGeom>
          <a:noFill/>
          <a:ln w="6350" cap="flat" cmpd="sng" algn="ctr">
            <a:solidFill>
              <a:schemeClr val="tx1"/>
            </a:solidFill>
            <a:prstDash val="solid"/>
            <a:miter lim="800000"/>
            <a:headEnd type="none" w="med" len="med"/>
            <a:tailEnd type="triangle" w="med" len="med"/>
          </a:ln>
          <a:effectLst/>
        </p:spPr>
      </p:cxnSp>
      <p:cxnSp>
        <p:nvCxnSpPr>
          <p:cNvPr id="191" name="直接连接符 190">
            <a:extLst>
              <a:ext uri="{FF2B5EF4-FFF2-40B4-BE49-F238E27FC236}">
                <a16:creationId xmlns:a16="http://schemas.microsoft.com/office/drawing/2014/main" id="{2BED545C-6FA3-4F97-9E3A-4F3D4EF97F40}"/>
              </a:ext>
            </a:extLst>
          </p:cNvPr>
          <p:cNvCxnSpPr/>
          <p:nvPr/>
        </p:nvCxnSpPr>
        <p:spPr>
          <a:xfrm flipH="1">
            <a:off x="5278678" y="3420741"/>
            <a:ext cx="588545" cy="413216"/>
          </a:xfrm>
          <a:prstGeom prst="line">
            <a:avLst/>
          </a:prstGeom>
          <a:noFill/>
          <a:ln w="6350" cap="flat" cmpd="sng" algn="ctr">
            <a:solidFill>
              <a:schemeClr val="tx1"/>
            </a:solidFill>
            <a:prstDash val="solid"/>
            <a:miter lim="800000"/>
            <a:headEnd type="none" w="med" len="med"/>
            <a:tailEnd type="triangle" w="med" len="med"/>
          </a:ln>
          <a:effectLst/>
        </p:spPr>
      </p:cxnSp>
      <p:sp>
        <p:nvSpPr>
          <p:cNvPr id="192" name="TextBox 11">
            <a:extLst>
              <a:ext uri="{FF2B5EF4-FFF2-40B4-BE49-F238E27FC236}">
                <a16:creationId xmlns:a16="http://schemas.microsoft.com/office/drawing/2014/main" id="{02934051-BF3B-48F2-BC8B-9DC4B91F2DE3}"/>
              </a:ext>
            </a:extLst>
          </p:cNvPr>
          <p:cNvSpPr txBox="1">
            <a:spLocks noChangeArrowheads="1"/>
          </p:cNvSpPr>
          <p:nvPr/>
        </p:nvSpPr>
        <p:spPr bwMode="auto">
          <a:xfrm flipH="1">
            <a:off x="5023945" y="3176634"/>
            <a:ext cx="712839" cy="23074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ctr" hangingPunct="1">
              <a:spcBef>
                <a:spcPct val="0"/>
              </a:spcBef>
              <a:spcAft>
                <a:spcPct val="0"/>
              </a:spcAft>
              <a:defRPr/>
            </a:pPr>
            <a:r>
              <a:rPr lang="en-US" sz="900" b="1" dirty="0">
                <a:solidFill>
                  <a:schemeClr val="accent4"/>
                </a:solidFill>
                <a:latin typeface="Arial" panose="020B0604020202020204" pitchFamily="34" charset="0"/>
                <a:ea typeface="微软雅黑" pitchFamily="34" charset="-122"/>
              </a:rPr>
              <a:t>Detection</a:t>
            </a:r>
          </a:p>
        </p:txBody>
      </p:sp>
      <p:sp>
        <p:nvSpPr>
          <p:cNvPr id="193" name="TextBox 11">
            <a:extLst>
              <a:ext uri="{FF2B5EF4-FFF2-40B4-BE49-F238E27FC236}">
                <a16:creationId xmlns:a16="http://schemas.microsoft.com/office/drawing/2014/main" id="{49B572F2-9D08-42EE-A382-12B63AEB265D}"/>
              </a:ext>
            </a:extLst>
          </p:cNvPr>
          <p:cNvSpPr txBox="1">
            <a:spLocks noChangeArrowheads="1"/>
          </p:cNvSpPr>
          <p:nvPr/>
        </p:nvSpPr>
        <p:spPr bwMode="auto">
          <a:xfrm flipH="1">
            <a:off x="4492019" y="4191375"/>
            <a:ext cx="1361226" cy="23074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ctr" hangingPunct="1">
              <a:spcBef>
                <a:spcPct val="0"/>
              </a:spcBef>
              <a:spcAft>
                <a:spcPct val="0"/>
              </a:spcAft>
              <a:defRPr/>
            </a:pPr>
            <a:r>
              <a:rPr lang="en-US" sz="900" dirty="0">
                <a:latin typeface="Arial" panose="020B0604020202020204" pitchFamily="34" charset="0"/>
                <a:ea typeface="微软雅黑" pitchFamily="34" charset="-122"/>
              </a:rPr>
              <a:t>Isolation zone storage</a:t>
            </a:r>
          </a:p>
        </p:txBody>
      </p:sp>
      <p:grpSp>
        <p:nvGrpSpPr>
          <p:cNvPr id="194" name="组合 193">
            <a:extLst>
              <a:ext uri="{FF2B5EF4-FFF2-40B4-BE49-F238E27FC236}">
                <a16:creationId xmlns:a16="http://schemas.microsoft.com/office/drawing/2014/main" id="{AB8AC02C-E905-4EB3-9A94-823DB5119683}"/>
              </a:ext>
            </a:extLst>
          </p:cNvPr>
          <p:cNvGrpSpPr/>
          <p:nvPr/>
        </p:nvGrpSpPr>
        <p:grpSpPr>
          <a:xfrm>
            <a:off x="4735730" y="3784252"/>
            <a:ext cx="303106" cy="305686"/>
            <a:chOff x="9453007" y="3467923"/>
            <a:chExt cx="480469" cy="479618"/>
          </a:xfrm>
          <a:solidFill>
            <a:schemeClr val="tx1">
              <a:lumMod val="75000"/>
            </a:schemeClr>
          </a:solidFill>
        </p:grpSpPr>
        <p:sp>
          <p:nvSpPr>
            <p:cNvPr id="195" name="Freeform 314">
              <a:extLst>
                <a:ext uri="{FF2B5EF4-FFF2-40B4-BE49-F238E27FC236}">
                  <a16:creationId xmlns:a16="http://schemas.microsoft.com/office/drawing/2014/main" id="{00333FB1-1B02-4BFF-816C-2245255B2F05}"/>
                </a:ext>
              </a:extLst>
            </p:cNvPr>
            <p:cNvSpPr/>
            <p:nvPr/>
          </p:nvSpPr>
          <p:spPr bwMode="auto">
            <a:xfrm>
              <a:off x="9647735" y="3548211"/>
              <a:ext cx="207427" cy="207059"/>
            </a:xfrm>
            <a:custGeom>
              <a:avLst/>
              <a:gdLst>
                <a:gd name="T0" fmla="*/ 262 w 360"/>
                <a:gd name="T1" fmla="*/ 203 h 358"/>
                <a:gd name="T2" fmla="*/ 262 w 360"/>
                <a:gd name="T3" fmla="*/ 203 h 358"/>
                <a:gd name="T4" fmla="*/ 262 w 360"/>
                <a:gd name="T5" fmla="*/ 247 h 358"/>
                <a:gd name="T6" fmla="*/ 115 w 360"/>
                <a:gd name="T7" fmla="*/ 247 h 358"/>
                <a:gd name="T8" fmla="*/ 115 w 360"/>
                <a:gd name="T9" fmla="*/ 99 h 358"/>
                <a:gd name="T10" fmla="*/ 155 w 360"/>
                <a:gd name="T11" fmla="*/ 99 h 358"/>
                <a:gd name="T12" fmla="*/ 78 w 360"/>
                <a:gd name="T13" fmla="*/ 0 h 358"/>
                <a:gd name="T14" fmla="*/ 0 w 360"/>
                <a:gd name="T15" fmla="*/ 99 h 358"/>
                <a:gd name="T16" fmla="*/ 49 w 360"/>
                <a:gd name="T17" fmla="*/ 99 h 358"/>
                <a:gd name="T18" fmla="*/ 49 w 360"/>
                <a:gd name="T19" fmla="*/ 247 h 358"/>
                <a:gd name="T20" fmla="*/ 4 w 360"/>
                <a:gd name="T21" fmla="*/ 247 h 358"/>
                <a:gd name="T22" fmla="*/ 4 w 360"/>
                <a:gd name="T23" fmla="*/ 313 h 358"/>
                <a:gd name="T24" fmla="*/ 49 w 360"/>
                <a:gd name="T25" fmla="*/ 313 h 358"/>
                <a:gd name="T26" fmla="*/ 49 w 360"/>
                <a:gd name="T27" fmla="*/ 344 h 358"/>
                <a:gd name="T28" fmla="*/ 115 w 360"/>
                <a:gd name="T29" fmla="*/ 344 h 358"/>
                <a:gd name="T30" fmla="*/ 115 w 360"/>
                <a:gd name="T31" fmla="*/ 313 h 358"/>
                <a:gd name="T32" fmla="*/ 262 w 360"/>
                <a:gd name="T33" fmla="*/ 313 h 358"/>
                <a:gd name="T34" fmla="*/ 262 w 360"/>
                <a:gd name="T35" fmla="*/ 358 h 358"/>
                <a:gd name="T36" fmla="*/ 360 w 360"/>
                <a:gd name="T37" fmla="*/ 280 h 358"/>
                <a:gd name="T38" fmla="*/ 262 w 360"/>
                <a:gd name="T39" fmla="*/ 20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358">
                  <a:moveTo>
                    <a:pt x="262" y="203"/>
                  </a:moveTo>
                  <a:lnTo>
                    <a:pt x="262" y="203"/>
                  </a:lnTo>
                  <a:lnTo>
                    <a:pt x="262" y="247"/>
                  </a:lnTo>
                  <a:lnTo>
                    <a:pt x="115" y="247"/>
                  </a:lnTo>
                  <a:lnTo>
                    <a:pt x="115" y="99"/>
                  </a:lnTo>
                  <a:lnTo>
                    <a:pt x="155" y="99"/>
                  </a:lnTo>
                  <a:lnTo>
                    <a:pt x="78" y="0"/>
                  </a:lnTo>
                  <a:lnTo>
                    <a:pt x="0" y="99"/>
                  </a:lnTo>
                  <a:lnTo>
                    <a:pt x="49" y="99"/>
                  </a:lnTo>
                  <a:lnTo>
                    <a:pt x="49" y="247"/>
                  </a:lnTo>
                  <a:lnTo>
                    <a:pt x="4" y="247"/>
                  </a:lnTo>
                  <a:lnTo>
                    <a:pt x="4" y="313"/>
                  </a:lnTo>
                  <a:lnTo>
                    <a:pt x="49" y="313"/>
                  </a:lnTo>
                  <a:lnTo>
                    <a:pt x="49" y="344"/>
                  </a:lnTo>
                  <a:lnTo>
                    <a:pt x="115" y="344"/>
                  </a:lnTo>
                  <a:lnTo>
                    <a:pt x="115" y="313"/>
                  </a:lnTo>
                  <a:lnTo>
                    <a:pt x="262" y="313"/>
                  </a:lnTo>
                  <a:lnTo>
                    <a:pt x="262" y="358"/>
                  </a:lnTo>
                  <a:lnTo>
                    <a:pt x="360" y="280"/>
                  </a:lnTo>
                  <a:lnTo>
                    <a:pt x="262" y="203"/>
                  </a:lnTo>
                  <a:close/>
                </a:path>
              </a:pathLst>
            </a:custGeom>
            <a:grpFill/>
            <a:ln w="0">
              <a:noFill/>
              <a:prstDash val="solid"/>
              <a:round/>
            </a:ln>
          </p:spPr>
          <p:txBody>
            <a:bodyPr/>
            <a:lstStyle/>
            <a:p>
              <a:pPr marL="0" marR="0" lvl="0" indent="0" defTabSz="511605" eaLnBrk="1" fontAlgn="base" latinLnBrk="0" hangingPunct="1">
                <a:lnSpc>
                  <a:spcPct val="100000"/>
                </a:lnSpc>
                <a:spcBef>
                  <a:spcPct val="0"/>
                </a:spcBef>
                <a:spcAft>
                  <a:spcPct val="0"/>
                </a:spcAft>
                <a:buClrTx/>
                <a:buSzTx/>
                <a:buFontTx/>
                <a:buNone/>
                <a:tabLst/>
                <a:defRPr/>
              </a:pPr>
              <a:endParaRPr kumimoji="1" lang="zh-CN" altLang="en-US" sz="2139"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196" name="Freeform 315">
              <a:extLst>
                <a:ext uri="{FF2B5EF4-FFF2-40B4-BE49-F238E27FC236}">
                  <a16:creationId xmlns:a16="http://schemas.microsoft.com/office/drawing/2014/main" id="{2A748B0D-1292-4C5E-AEF6-518A719C308A}"/>
                </a:ext>
              </a:extLst>
            </p:cNvPr>
            <p:cNvSpPr>
              <a:spLocks noEditPoints="1"/>
            </p:cNvSpPr>
            <p:nvPr/>
          </p:nvSpPr>
          <p:spPr bwMode="auto">
            <a:xfrm>
              <a:off x="9453007" y="3467923"/>
              <a:ext cx="480469" cy="479618"/>
            </a:xfrm>
            <a:custGeom>
              <a:avLst/>
              <a:gdLst>
                <a:gd name="T0" fmla="*/ 415 w 830"/>
                <a:gd name="T1" fmla="*/ 763 h 830"/>
                <a:gd name="T2" fmla="*/ 415 w 830"/>
                <a:gd name="T3" fmla="*/ 763 h 830"/>
                <a:gd name="T4" fmla="*/ 66 w 830"/>
                <a:gd name="T5" fmla="*/ 415 h 830"/>
                <a:gd name="T6" fmla="*/ 415 w 830"/>
                <a:gd name="T7" fmla="*/ 66 h 830"/>
                <a:gd name="T8" fmla="*/ 763 w 830"/>
                <a:gd name="T9" fmla="*/ 415 h 830"/>
                <a:gd name="T10" fmla="*/ 415 w 830"/>
                <a:gd name="T11" fmla="*/ 763 h 830"/>
                <a:gd name="T12" fmla="*/ 415 w 830"/>
                <a:gd name="T13" fmla="*/ 0 h 830"/>
                <a:gd name="T14" fmla="*/ 415 w 830"/>
                <a:gd name="T15" fmla="*/ 0 h 830"/>
                <a:gd name="T16" fmla="*/ 0 w 830"/>
                <a:gd name="T17" fmla="*/ 415 h 830"/>
                <a:gd name="T18" fmla="*/ 415 w 830"/>
                <a:gd name="T19" fmla="*/ 830 h 830"/>
                <a:gd name="T20" fmla="*/ 415 w 830"/>
                <a:gd name="T21" fmla="*/ 830 h 830"/>
                <a:gd name="T22" fmla="*/ 830 w 830"/>
                <a:gd name="T23" fmla="*/ 415 h 830"/>
                <a:gd name="T24" fmla="*/ 415 w 830"/>
                <a:gd name="T25"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0" h="830">
                  <a:moveTo>
                    <a:pt x="415" y="763"/>
                  </a:moveTo>
                  <a:lnTo>
                    <a:pt x="415" y="763"/>
                  </a:lnTo>
                  <a:cubicBezTo>
                    <a:pt x="223" y="763"/>
                    <a:pt x="66" y="607"/>
                    <a:pt x="66" y="415"/>
                  </a:cubicBezTo>
                  <a:cubicBezTo>
                    <a:pt x="66" y="223"/>
                    <a:pt x="223" y="66"/>
                    <a:pt x="415" y="66"/>
                  </a:cubicBezTo>
                  <a:cubicBezTo>
                    <a:pt x="607" y="66"/>
                    <a:pt x="763" y="223"/>
                    <a:pt x="763" y="415"/>
                  </a:cubicBezTo>
                  <a:cubicBezTo>
                    <a:pt x="763" y="607"/>
                    <a:pt x="607" y="763"/>
                    <a:pt x="415" y="763"/>
                  </a:cubicBezTo>
                  <a:close/>
                  <a:moveTo>
                    <a:pt x="415" y="0"/>
                  </a:moveTo>
                  <a:lnTo>
                    <a:pt x="415" y="0"/>
                  </a:lnTo>
                  <a:cubicBezTo>
                    <a:pt x="186" y="0"/>
                    <a:pt x="0" y="186"/>
                    <a:pt x="0" y="415"/>
                  </a:cubicBezTo>
                  <a:cubicBezTo>
                    <a:pt x="0" y="644"/>
                    <a:pt x="186" y="830"/>
                    <a:pt x="415" y="830"/>
                  </a:cubicBezTo>
                  <a:lnTo>
                    <a:pt x="415" y="830"/>
                  </a:lnTo>
                  <a:cubicBezTo>
                    <a:pt x="644" y="830"/>
                    <a:pt x="830" y="644"/>
                    <a:pt x="830" y="415"/>
                  </a:cubicBezTo>
                  <a:cubicBezTo>
                    <a:pt x="830" y="186"/>
                    <a:pt x="644" y="0"/>
                    <a:pt x="415" y="0"/>
                  </a:cubicBezTo>
                  <a:close/>
                </a:path>
              </a:pathLst>
            </a:custGeom>
            <a:grpFill/>
            <a:ln w="0">
              <a:noFill/>
              <a:prstDash val="solid"/>
              <a:round/>
            </a:ln>
          </p:spPr>
          <p:txBody>
            <a:bodyPr/>
            <a:lstStyle/>
            <a:p>
              <a:pPr marL="0" marR="0" lvl="0" indent="0" defTabSz="511605" eaLnBrk="1" fontAlgn="base" latinLnBrk="0" hangingPunct="1">
                <a:lnSpc>
                  <a:spcPct val="100000"/>
                </a:lnSpc>
                <a:spcBef>
                  <a:spcPct val="0"/>
                </a:spcBef>
                <a:spcAft>
                  <a:spcPct val="0"/>
                </a:spcAft>
                <a:buClrTx/>
                <a:buSzTx/>
                <a:buFontTx/>
                <a:buNone/>
                <a:tabLst/>
                <a:defRPr/>
              </a:pPr>
              <a:endParaRPr kumimoji="1" lang="zh-CN" altLang="en-US" sz="2139"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grpSp>
      <p:sp>
        <p:nvSpPr>
          <p:cNvPr id="197" name="TextBox 11">
            <a:extLst>
              <a:ext uri="{FF2B5EF4-FFF2-40B4-BE49-F238E27FC236}">
                <a16:creationId xmlns:a16="http://schemas.microsoft.com/office/drawing/2014/main" id="{127039A2-AD81-4C8B-8566-9DC3B27EC569}"/>
              </a:ext>
            </a:extLst>
          </p:cNvPr>
          <p:cNvSpPr txBox="1">
            <a:spLocks noChangeArrowheads="1"/>
          </p:cNvSpPr>
          <p:nvPr/>
        </p:nvSpPr>
        <p:spPr bwMode="auto">
          <a:xfrm flipH="1">
            <a:off x="4560665" y="3551802"/>
            <a:ext cx="919207" cy="23074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ctr" hangingPunct="1">
              <a:spcBef>
                <a:spcPct val="0"/>
              </a:spcBef>
              <a:spcAft>
                <a:spcPct val="0"/>
              </a:spcAft>
              <a:defRPr/>
            </a:pPr>
            <a:r>
              <a:rPr lang="en-US" sz="900" b="1" dirty="0">
                <a:solidFill>
                  <a:srgbClr val="FFC000"/>
                </a:solidFill>
                <a:latin typeface="Arial" panose="020B0604020202020204" pitchFamily="34" charset="0"/>
                <a:ea typeface="微软雅黑" pitchFamily="34" charset="-122"/>
              </a:rPr>
              <a:t>Anti-tamper</a:t>
            </a:r>
          </a:p>
        </p:txBody>
      </p:sp>
      <p:grpSp>
        <p:nvGrpSpPr>
          <p:cNvPr id="198" name="组合 197">
            <a:extLst>
              <a:ext uri="{FF2B5EF4-FFF2-40B4-BE49-F238E27FC236}">
                <a16:creationId xmlns:a16="http://schemas.microsoft.com/office/drawing/2014/main" id="{648C934F-11ED-4FE0-A761-7E9919FF44DF}"/>
              </a:ext>
            </a:extLst>
          </p:cNvPr>
          <p:cNvGrpSpPr/>
          <p:nvPr/>
        </p:nvGrpSpPr>
        <p:grpSpPr>
          <a:xfrm>
            <a:off x="7523144" y="3751342"/>
            <a:ext cx="303106" cy="305686"/>
            <a:chOff x="9453007" y="3467923"/>
            <a:chExt cx="480469" cy="479618"/>
          </a:xfrm>
          <a:solidFill>
            <a:schemeClr val="tx1">
              <a:lumMod val="75000"/>
            </a:schemeClr>
          </a:solidFill>
        </p:grpSpPr>
        <p:sp>
          <p:nvSpPr>
            <p:cNvPr id="199" name="Freeform 314">
              <a:extLst>
                <a:ext uri="{FF2B5EF4-FFF2-40B4-BE49-F238E27FC236}">
                  <a16:creationId xmlns:a16="http://schemas.microsoft.com/office/drawing/2014/main" id="{C2774EA7-9B6A-436E-A054-24FD8CB6F708}"/>
                </a:ext>
              </a:extLst>
            </p:cNvPr>
            <p:cNvSpPr/>
            <p:nvPr/>
          </p:nvSpPr>
          <p:spPr bwMode="auto">
            <a:xfrm>
              <a:off x="9647735" y="3548211"/>
              <a:ext cx="207427" cy="207059"/>
            </a:xfrm>
            <a:custGeom>
              <a:avLst/>
              <a:gdLst>
                <a:gd name="T0" fmla="*/ 262 w 360"/>
                <a:gd name="T1" fmla="*/ 203 h 358"/>
                <a:gd name="T2" fmla="*/ 262 w 360"/>
                <a:gd name="T3" fmla="*/ 203 h 358"/>
                <a:gd name="T4" fmla="*/ 262 w 360"/>
                <a:gd name="T5" fmla="*/ 247 h 358"/>
                <a:gd name="T6" fmla="*/ 115 w 360"/>
                <a:gd name="T7" fmla="*/ 247 h 358"/>
                <a:gd name="T8" fmla="*/ 115 w 360"/>
                <a:gd name="T9" fmla="*/ 99 h 358"/>
                <a:gd name="T10" fmla="*/ 155 w 360"/>
                <a:gd name="T11" fmla="*/ 99 h 358"/>
                <a:gd name="T12" fmla="*/ 78 w 360"/>
                <a:gd name="T13" fmla="*/ 0 h 358"/>
                <a:gd name="T14" fmla="*/ 0 w 360"/>
                <a:gd name="T15" fmla="*/ 99 h 358"/>
                <a:gd name="T16" fmla="*/ 49 w 360"/>
                <a:gd name="T17" fmla="*/ 99 h 358"/>
                <a:gd name="T18" fmla="*/ 49 w 360"/>
                <a:gd name="T19" fmla="*/ 247 h 358"/>
                <a:gd name="T20" fmla="*/ 4 w 360"/>
                <a:gd name="T21" fmla="*/ 247 h 358"/>
                <a:gd name="T22" fmla="*/ 4 w 360"/>
                <a:gd name="T23" fmla="*/ 313 h 358"/>
                <a:gd name="T24" fmla="*/ 49 w 360"/>
                <a:gd name="T25" fmla="*/ 313 h 358"/>
                <a:gd name="T26" fmla="*/ 49 w 360"/>
                <a:gd name="T27" fmla="*/ 344 h 358"/>
                <a:gd name="T28" fmla="*/ 115 w 360"/>
                <a:gd name="T29" fmla="*/ 344 h 358"/>
                <a:gd name="T30" fmla="*/ 115 w 360"/>
                <a:gd name="T31" fmla="*/ 313 h 358"/>
                <a:gd name="T32" fmla="*/ 262 w 360"/>
                <a:gd name="T33" fmla="*/ 313 h 358"/>
                <a:gd name="T34" fmla="*/ 262 w 360"/>
                <a:gd name="T35" fmla="*/ 358 h 358"/>
                <a:gd name="T36" fmla="*/ 360 w 360"/>
                <a:gd name="T37" fmla="*/ 280 h 358"/>
                <a:gd name="T38" fmla="*/ 262 w 360"/>
                <a:gd name="T39" fmla="*/ 20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358">
                  <a:moveTo>
                    <a:pt x="262" y="203"/>
                  </a:moveTo>
                  <a:lnTo>
                    <a:pt x="262" y="203"/>
                  </a:lnTo>
                  <a:lnTo>
                    <a:pt x="262" y="247"/>
                  </a:lnTo>
                  <a:lnTo>
                    <a:pt x="115" y="247"/>
                  </a:lnTo>
                  <a:lnTo>
                    <a:pt x="115" y="99"/>
                  </a:lnTo>
                  <a:lnTo>
                    <a:pt x="155" y="99"/>
                  </a:lnTo>
                  <a:lnTo>
                    <a:pt x="78" y="0"/>
                  </a:lnTo>
                  <a:lnTo>
                    <a:pt x="0" y="99"/>
                  </a:lnTo>
                  <a:lnTo>
                    <a:pt x="49" y="99"/>
                  </a:lnTo>
                  <a:lnTo>
                    <a:pt x="49" y="247"/>
                  </a:lnTo>
                  <a:lnTo>
                    <a:pt x="4" y="247"/>
                  </a:lnTo>
                  <a:lnTo>
                    <a:pt x="4" y="313"/>
                  </a:lnTo>
                  <a:lnTo>
                    <a:pt x="49" y="313"/>
                  </a:lnTo>
                  <a:lnTo>
                    <a:pt x="49" y="344"/>
                  </a:lnTo>
                  <a:lnTo>
                    <a:pt x="115" y="344"/>
                  </a:lnTo>
                  <a:lnTo>
                    <a:pt x="115" y="313"/>
                  </a:lnTo>
                  <a:lnTo>
                    <a:pt x="262" y="313"/>
                  </a:lnTo>
                  <a:lnTo>
                    <a:pt x="262" y="358"/>
                  </a:lnTo>
                  <a:lnTo>
                    <a:pt x="360" y="280"/>
                  </a:lnTo>
                  <a:lnTo>
                    <a:pt x="262" y="203"/>
                  </a:lnTo>
                  <a:close/>
                </a:path>
              </a:pathLst>
            </a:custGeom>
            <a:grpFill/>
            <a:ln w="0">
              <a:noFill/>
              <a:prstDash val="solid"/>
              <a:round/>
            </a:ln>
          </p:spPr>
          <p:txBody>
            <a:bodyPr/>
            <a:lstStyle/>
            <a:p>
              <a:pPr marL="0" marR="0" lvl="0" indent="0" defTabSz="511605" eaLnBrk="1" fontAlgn="base" latinLnBrk="0" hangingPunct="1">
                <a:lnSpc>
                  <a:spcPct val="100000"/>
                </a:lnSpc>
                <a:spcBef>
                  <a:spcPct val="0"/>
                </a:spcBef>
                <a:spcAft>
                  <a:spcPct val="0"/>
                </a:spcAft>
                <a:buClrTx/>
                <a:buSzTx/>
                <a:buFontTx/>
                <a:buNone/>
                <a:tabLst/>
                <a:defRPr/>
              </a:pPr>
              <a:endParaRPr kumimoji="1" lang="zh-CN" altLang="en-US" sz="2139"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200" name="Freeform 315">
              <a:extLst>
                <a:ext uri="{FF2B5EF4-FFF2-40B4-BE49-F238E27FC236}">
                  <a16:creationId xmlns:a16="http://schemas.microsoft.com/office/drawing/2014/main" id="{70C5E6AE-93D5-4BEB-A8DA-EFAC83B9C5A1}"/>
                </a:ext>
              </a:extLst>
            </p:cNvPr>
            <p:cNvSpPr>
              <a:spLocks noEditPoints="1"/>
            </p:cNvSpPr>
            <p:nvPr/>
          </p:nvSpPr>
          <p:spPr bwMode="auto">
            <a:xfrm>
              <a:off x="9453007" y="3467923"/>
              <a:ext cx="480469" cy="479618"/>
            </a:xfrm>
            <a:custGeom>
              <a:avLst/>
              <a:gdLst>
                <a:gd name="T0" fmla="*/ 415 w 830"/>
                <a:gd name="T1" fmla="*/ 763 h 830"/>
                <a:gd name="T2" fmla="*/ 415 w 830"/>
                <a:gd name="T3" fmla="*/ 763 h 830"/>
                <a:gd name="T4" fmla="*/ 66 w 830"/>
                <a:gd name="T5" fmla="*/ 415 h 830"/>
                <a:gd name="T6" fmla="*/ 415 w 830"/>
                <a:gd name="T7" fmla="*/ 66 h 830"/>
                <a:gd name="T8" fmla="*/ 763 w 830"/>
                <a:gd name="T9" fmla="*/ 415 h 830"/>
                <a:gd name="T10" fmla="*/ 415 w 830"/>
                <a:gd name="T11" fmla="*/ 763 h 830"/>
                <a:gd name="T12" fmla="*/ 415 w 830"/>
                <a:gd name="T13" fmla="*/ 0 h 830"/>
                <a:gd name="T14" fmla="*/ 415 w 830"/>
                <a:gd name="T15" fmla="*/ 0 h 830"/>
                <a:gd name="T16" fmla="*/ 0 w 830"/>
                <a:gd name="T17" fmla="*/ 415 h 830"/>
                <a:gd name="T18" fmla="*/ 415 w 830"/>
                <a:gd name="T19" fmla="*/ 830 h 830"/>
                <a:gd name="T20" fmla="*/ 415 w 830"/>
                <a:gd name="T21" fmla="*/ 830 h 830"/>
                <a:gd name="T22" fmla="*/ 830 w 830"/>
                <a:gd name="T23" fmla="*/ 415 h 830"/>
                <a:gd name="T24" fmla="*/ 415 w 830"/>
                <a:gd name="T25"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0" h="830">
                  <a:moveTo>
                    <a:pt x="415" y="763"/>
                  </a:moveTo>
                  <a:lnTo>
                    <a:pt x="415" y="763"/>
                  </a:lnTo>
                  <a:cubicBezTo>
                    <a:pt x="223" y="763"/>
                    <a:pt x="66" y="607"/>
                    <a:pt x="66" y="415"/>
                  </a:cubicBezTo>
                  <a:cubicBezTo>
                    <a:pt x="66" y="223"/>
                    <a:pt x="223" y="66"/>
                    <a:pt x="415" y="66"/>
                  </a:cubicBezTo>
                  <a:cubicBezTo>
                    <a:pt x="607" y="66"/>
                    <a:pt x="763" y="223"/>
                    <a:pt x="763" y="415"/>
                  </a:cubicBezTo>
                  <a:cubicBezTo>
                    <a:pt x="763" y="607"/>
                    <a:pt x="607" y="763"/>
                    <a:pt x="415" y="763"/>
                  </a:cubicBezTo>
                  <a:close/>
                  <a:moveTo>
                    <a:pt x="415" y="0"/>
                  </a:moveTo>
                  <a:lnTo>
                    <a:pt x="415" y="0"/>
                  </a:lnTo>
                  <a:cubicBezTo>
                    <a:pt x="186" y="0"/>
                    <a:pt x="0" y="186"/>
                    <a:pt x="0" y="415"/>
                  </a:cubicBezTo>
                  <a:cubicBezTo>
                    <a:pt x="0" y="644"/>
                    <a:pt x="186" y="830"/>
                    <a:pt x="415" y="830"/>
                  </a:cubicBezTo>
                  <a:lnTo>
                    <a:pt x="415" y="830"/>
                  </a:lnTo>
                  <a:cubicBezTo>
                    <a:pt x="644" y="830"/>
                    <a:pt x="830" y="644"/>
                    <a:pt x="830" y="415"/>
                  </a:cubicBezTo>
                  <a:cubicBezTo>
                    <a:pt x="830" y="186"/>
                    <a:pt x="644" y="0"/>
                    <a:pt x="415" y="0"/>
                  </a:cubicBezTo>
                  <a:close/>
                </a:path>
              </a:pathLst>
            </a:custGeom>
            <a:grpFill/>
            <a:ln w="0">
              <a:noFill/>
              <a:prstDash val="solid"/>
              <a:round/>
            </a:ln>
          </p:spPr>
          <p:txBody>
            <a:bodyPr/>
            <a:lstStyle/>
            <a:p>
              <a:pPr marL="0" marR="0" lvl="0" indent="0" defTabSz="511605" eaLnBrk="1" fontAlgn="base" latinLnBrk="0" hangingPunct="1">
                <a:lnSpc>
                  <a:spcPct val="100000"/>
                </a:lnSpc>
                <a:spcBef>
                  <a:spcPct val="0"/>
                </a:spcBef>
                <a:spcAft>
                  <a:spcPct val="0"/>
                </a:spcAft>
                <a:buClrTx/>
                <a:buSzTx/>
                <a:buFontTx/>
                <a:buNone/>
                <a:tabLst/>
                <a:defRPr/>
              </a:pPr>
              <a:endParaRPr kumimoji="1" lang="zh-CN" altLang="en-US" sz="2139"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grpSp>
      <p:sp>
        <p:nvSpPr>
          <p:cNvPr id="201" name="TextBox 11">
            <a:extLst>
              <a:ext uri="{FF2B5EF4-FFF2-40B4-BE49-F238E27FC236}">
                <a16:creationId xmlns:a16="http://schemas.microsoft.com/office/drawing/2014/main" id="{82D9372E-2149-42FB-9AF8-4E640A447A1F}"/>
              </a:ext>
            </a:extLst>
          </p:cNvPr>
          <p:cNvSpPr txBox="1">
            <a:spLocks noChangeArrowheads="1"/>
          </p:cNvSpPr>
          <p:nvPr/>
        </p:nvSpPr>
        <p:spPr bwMode="auto">
          <a:xfrm flipH="1">
            <a:off x="7145063" y="3548306"/>
            <a:ext cx="866613" cy="23074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ctr" hangingPunct="1">
              <a:spcBef>
                <a:spcPct val="0"/>
              </a:spcBef>
              <a:spcAft>
                <a:spcPct val="0"/>
              </a:spcAft>
              <a:defRPr/>
            </a:pPr>
            <a:r>
              <a:rPr lang="en-US" sz="900" b="1" dirty="0">
                <a:solidFill>
                  <a:schemeClr val="accent4"/>
                </a:solidFill>
                <a:latin typeface="Arial" panose="020B0604020202020204" pitchFamily="34" charset="0"/>
                <a:ea typeface="微软雅黑" pitchFamily="34" charset="-122"/>
              </a:rPr>
              <a:t>Anti-tamper</a:t>
            </a:r>
          </a:p>
        </p:txBody>
      </p:sp>
      <p:sp>
        <p:nvSpPr>
          <p:cNvPr id="202" name="TextBox 11">
            <a:extLst>
              <a:ext uri="{FF2B5EF4-FFF2-40B4-BE49-F238E27FC236}">
                <a16:creationId xmlns:a16="http://schemas.microsoft.com/office/drawing/2014/main" id="{85FC36FA-C257-4D6B-A08D-63E1100926EA}"/>
              </a:ext>
            </a:extLst>
          </p:cNvPr>
          <p:cNvSpPr txBox="1">
            <a:spLocks noChangeArrowheads="1"/>
          </p:cNvSpPr>
          <p:nvPr/>
        </p:nvSpPr>
        <p:spPr bwMode="auto">
          <a:xfrm flipH="1">
            <a:off x="8304914" y="4147212"/>
            <a:ext cx="1421466" cy="23074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ctr" hangingPunct="1">
              <a:spcBef>
                <a:spcPct val="0"/>
              </a:spcBef>
              <a:spcAft>
                <a:spcPct val="0"/>
              </a:spcAft>
              <a:defRPr/>
            </a:pPr>
            <a:r>
              <a:rPr lang="en-US" sz="900" dirty="0">
                <a:latin typeface="Arial" panose="020B0604020202020204" pitchFamily="34" charset="0"/>
                <a:ea typeface="微软雅黑" pitchFamily="34" charset="-122"/>
              </a:rPr>
              <a:t>Backup storage</a:t>
            </a:r>
          </a:p>
        </p:txBody>
      </p:sp>
      <p:cxnSp>
        <p:nvCxnSpPr>
          <p:cNvPr id="203" name="直接连接符 202">
            <a:extLst>
              <a:ext uri="{FF2B5EF4-FFF2-40B4-BE49-F238E27FC236}">
                <a16:creationId xmlns:a16="http://schemas.microsoft.com/office/drawing/2014/main" id="{0C4054F0-4CFD-45AD-BEC1-21F1877FDEE2}"/>
              </a:ext>
            </a:extLst>
          </p:cNvPr>
          <p:cNvCxnSpPr>
            <a:cxnSpLocks/>
          </p:cNvCxnSpPr>
          <p:nvPr/>
        </p:nvCxnSpPr>
        <p:spPr bwMode="auto">
          <a:xfrm>
            <a:off x="8995358" y="2897649"/>
            <a:ext cx="0" cy="974859"/>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直接连接符 203">
            <a:extLst>
              <a:ext uri="{FF2B5EF4-FFF2-40B4-BE49-F238E27FC236}">
                <a16:creationId xmlns:a16="http://schemas.microsoft.com/office/drawing/2014/main" id="{3EA380B3-48BF-4692-84C4-982C61CF3F30}"/>
              </a:ext>
            </a:extLst>
          </p:cNvPr>
          <p:cNvCxnSpPr/>
          <p:nvPr/>
        </p:nvCxnSpPr>
        <p:spPr>
          <a:xfrm>
            <a:off x="9364015" y="4026981"/>
            <a:ext cx="871729" cy="2744"/>
          </a:xfrm>
          <a:prstGeom prst="line">
            <a:avLst/>
          </a:prstGeom>
          <a:noFill/>
          <a:ln w="12700" cap="flat" cmpd="sng" algn="ctr">
            <a:solidFill>
              <a:srgbClr val="FFC000"/>
            </a:solidFill>
            <a:prstDash val="sysDash"/>
            <a:miter lim="800000"/>
            <a:headEnd type="none"/>
            <a:tailEnd type="triangle"/>
          </a:ln>
          <a:effectLst/>
        </p:spPr>
      </p:cxnSp>
      <p:grpSp>
        <p:nvGrpSpPr>
          <p:cNvPr id="205" name="组合 22049">
            <a:extLst>
              <a:ext uri="{FF2B5EF4-FFF2-40B4-BE49-F238E27FC236}">
                <a16:creationId xmlns:a16="http://schemas.microsoft.com/office/drawing/2014/main" id="{8427505F-F93F-40AF-BA16-B442B0351BD5}"/>
              </a:ext>
            </a:extLst>
          </p:cNvPr>
          <p:cNvGrpSpPr>
            <a:grpSpLocks/>
          </p:cNvGrpSpPr>
          <p:nvPr/>
        </p:nvGrpSpPr>
        <p:grpSpPr bwMode="auto">
          <a:xfrm>
            <a:off x="9623497" y="2943609"/>
            <a:ext cx="348574" cy="330489"/>
            <a:chOff x="2540001" y="2339976"/>
            <a:chExt cx="612775" cy="631824"/>
          </a:xfrm>
          <a:solidFill>
            <a:schemeClr val="tx1">
              <a:lumMod val="75000"/>
            </a:schemeClr>
          </a:solidFill>
        </p:grpSpPr>
        <p:sp>
          <p:nvSpPr>
            <p:cNvPr id="206" name="Oval 529">
              <a:extLst>
                <a:ext uri="{FF2B5EF4-FFF2-40B4-BE49-F238E27FC236}">
                  <a16:creationId xmlns:a16="http://schemas.microsoft.com/office/drawing/2014/main" id="{5B580703-5DBA-4254-A9D5-973EF7760B31}"/>
                </a:ext>
              </a:extLst>
            </p:cNvPr>
            <p:cNvSpPr>
              <a:spLocks noChangeArrowheads="1"/>
            </p:cNvSpPr>
            <p:nvPr/>
          </p:nvSpPr>
          <p:spPr bwMode="auto">
            <a:xfrm>
              <a:off x="2919413" y="2906713"/>
              <a:ext cx="63500" cy="65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07" name="Oval 530">
              <a:extLst>
                <a:ext uri="{FF2B5EF4-FFF2-40B4-BE49-F238E27FC236}">
                  <a16:creationId xmlns:a16="http://schemas.microsoft.com/office/drawing/2014/main" id="{88849467-A286-4B0E-B24D-037DC8F2A2C2}"/>
                </a:ext>
              </a:extLst>
            </p:cNvPr>
            <p:cNvSpPr>
              <a:spLocks noChangeArrowheads="1"/>
            </p:cNvSpPr>
            <p:nvPr/>
          </p:nvSpPr>
          <p:spPr bwMode="auto">
            <a:xfrm>
              <a:off x="3019426" y="2906713"/>
              <a:ext cx="65088" cy="65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08" name="Freeform 531">
              <a:extLst>
                <a:ext uri="{FF2B5EF4-FFF2-40B4-BE49-F238E27FC236}">
                  <a16:creationId xmlns:a16="http://schemas.microsoft.com/office/drawing/2014/main" id="{A309DB46-464D-4ABA-918A-F8C7DD3323CC}"/>
                </a:ext>
              </a:extLst>
            </p:cNvPr>
            <p:cNvSpPr>
              <a:spLocks/>
            </p:cNvSpPr>
            <p:nvPr/>
          </p:nvSpPr>
          <p:spPr bwMode="auto">
            <a:xfrm>
              <a:off x="2540001" y="2339976"/>
              <a:ext cx="612775" cy="614362"/>
            </a:xfrm>
            <a:custGeom>
              <a:avLst/>
              <a:gdLst>
                <a:gd name="T0" fmla="*/ 2147483646 w 393"/>
                <a:gd name="T1" fmla="*/ 2147483646 h 393"/>
                <a:gd name="T2" fmla="*/ 2147483646 w 393"/>
                <a:gd name="T3" fmla="*/ 2147483646 h 393"/>
                <a:gd name="T4" fmla="*/ 2147483646 w 393"/>
                <a:gd name="T5" fmla="*/ 2147483646 h 393"/>
                <a:gd name="T6" fmla="*/ 2147483646 w 393"/>
                <a:gd name="T7" fmla="*/ 2147483646 h 393"/>
                <a:gd name="T8" fmla="*/ 2147483646 w 393"/>
                <a:gd name="T9" fmla="*/ 2147483646 h 393"/>
                <a:gd name="T10" fmla="*/ 2147483646 w 393"/>
                <a:gd name="T11" fmla="*/ 2147483646 h 393"/>
                <a:gd name="T12" fmla="*/ 2147483646 w 393"/>
                <a:gd name="T13" fmla="*/ 2147483646 h 393"/>
                <a:gd name="T14" fmla="*/ 2147483646 w 393"/>
                <a:gd name="T15" fmla="*/ 2147483646 h 393"/>
                <a:gd name="T16" fmla="*/ 2147483646 w 393"/>
                <a:gd name="T17" fmla="*/ 2147483646 h 393"/>
                <a:gd name="T18" fmla="*/ 2147483646 w 393"/>
                <a:gd name="T19" fmla="*/ 2147483646 h 393"/>
                <a:gd name="T20" fmla="*/ 2147483646 w 393"/>
                <a:gd name="T21" fmla="*/ 2147483646 h 393"/>
                <a:gd name="T22" fmla="*/ 2147483646 w 393"/>
                <a:gd name="T23" fmla="*/ 2147483646 h 393"/>
                <a:gd name="T24" fmla="*/ 2147483646 w 393"/>
                <a:gd name="T25" fmla="*/ 2147483646 h 393"/>
                <a:gd name="T26" fmla="*/ 2147483646 w 393"/>
                <a:gd name="T27" fmla="*/ 2147483646 h 393"/>
                <a:gd name="T28" fmla="*/ 0 w 393"/>
                <a:gd name="T29" fmla="*/ 2147483646 h 393"/>
                <a:gd name="T30" fmla="*/ 0 w 393"/>
                <a:gd name="T31" fmla="*/ 2147483646 h 393"/>
                <a:gd name="T32" fmla="*/ 2147483646 w 393"/>
                <a:gd name="T33" fmla="*/ 0 h 393"/>
                <a:gd name="T34" fmla="*/ 2147483646 w 393"/>
                <a:gd name="T35" fmla="*/ 0 h 393"/>
                <a:gd name="T36" fmla="*/ 2147483646 w 393"/>
                <a:gd name="T37" fmla="*/ 2147483646 h 393"/>
                <a:gd name="T38" fmla="*/ 2147483646 w 393"/>
                <a:gd name="T39" fmla="*/ 2147483646 h 393"/>
                <a:gd name="T40" fmla="*/ 2147483646 w 393"/>
                <a:gd name="T41" fmla="*/ 2147483646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3" h="393">
                  <a:moveTo>
                    <a:pt x="373" y="393"/>
                  </a:moveTo>
                  <a:cubicBezTo>
                    <a:pt x="321" y="393"/>
                    <a:pt x="321" y="393"/>
                    <a:pt x="321" y="393"/>
                  </a:cubicBezTo>
                  <a:cubicBezTo>
                    <a:pt x="321" y="373"/>
                    <a:pt x="321" y="373"/>
                    <a:pt x="321" y="373"/>
                  </a:cubicBezTo>
                  <a:cubicBezTo>
                    <a:pt x="372" y="373"/>
                    <a:pt x="372" y="373"/>
                    <a:pt x="372" y="373"/>
                  </a:cubicBezTo>
                  <a:cubicBezTo>
                    <a:pt x="372" y="372"/>
                    <a:pt x="373" y="371"/>
                    <a:pt x="373" y="368"/>
                  </a:cubicBezTo>
                  <a:cubicBezTo>
                    <a:pt x="373" y="25"/>
                    <a:pt x="373" y="25"/>
                    <a:pt x="373" y="25"/>
                  </a:cubicBezTo>
                  <a:cubicBezTo>
                    <a:pt x="373" y="22"/>
                    <a:pt x="372" y="21"/>
                    <a:pt x="372" y="20"/>
                  </a:cubicBezTo>
                  <a:cubicBezTo>
                    <a:pt x="22" y="20"/>
                    <a:pt x="22" y="20"/>
                    <a:pt x="22" y="20"/>
                  </a:cubicBezTo>
                  <a:cubicBezTo>
                    <a:pt x="21" y="21"/>
                    <a:pt x="20" y="22"/>
                    <a:pt x="20" y="25"/>
                  </a:cubicBezTo>
                  <a:cubicBezTo>
                    <a:pt x="20" y="368"/>
                    <a:pt x="20" y="368"/>
                    <a:pt x="20" y="368"/>
                  </a:cubicBezTo>
                  <a:cubicBezTo>
                    <a:pt x="20" y="371"/>
                    <a:pt x="21" y="372"/>
                    <a:pt x="22" y="373"/>
                  </a:cubicBezTo>
                  <a:cubicBezTo>
                    <a:pt x="267" y="373"/>
                    <a:pt x="267" y="373"/>
                    <a:pt x="267" y="373"/>
                  </a:cubicBezTo>
                  <a:cubicBezTo>
                    <a:pt x="267" y="393"/>
                    <a:pt x="267" y="393"/>
                    <a:pt x="267" y="393"/>
                  </a:cubicBezTo>
                  <a:cubicBezTo>
                    <a:pt x="20" y="393"/>
                    <a:pt x="20" y="393"/>
                    <a:pt x="20" y="393"/>
                  </a:cubicBezTo>
                  <a:cubicBezTo>
                    <a:pt x="9" y="393"/>
                    <a:pt x="0" y="382"/>
                    <a:pt x="0" y="368"/>
                  </a:cubicBezTo>
                  <a:cubicBezTo>
                    <a:pt x="0" y="25"/>
                    <a:pt x="0" y="25"/>
                    <a:pt x="0" y="25"/>
                  </a:cubicBezTo>
                  <a:cubicBezTo>
                    <a:pt x="0" y="11"/>
                    <a:pt x="9" y="0"/>
                    <a:pt x="20" y="0"/>
                  </a:cubicBezTo>
                  <a:cubicBezTo>
                    <a:pt x="373" y="0"/>
                    <a:pt x="373" y="0"/>
                    <a:pt x="373" y="0"/>
                  </a:cubicBezTo>
                  <a:cubicBezTo>
                    <a:pt x="384" y="0"/>
                    <a:pt x="393" y="11"/>
                    <a:pt x="393" y="25"/>
                  </a:cubicBezTo>
                  <a:cubicBezTo>
                    <a:pt x="393" y="368"/>
                    <a:pt x="393" y="368"/>
                    <a:pt x="393" y="368"/>
                  </a:cubicBezTo>
                  <a:cubicBezTo>
                    <a:pt x="393" y="382"/>
                    <a:pt x="384" y="393"/>
                    <a:pt x="373" y="3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09" name="Freeform 532">
              <a:extLst>
                <a:ext uri="{FF2B5EF4-FFF2-40B4-BE49-F238E27FC236}">
                  <a16:creationId xmlns:a16="http://schemas.microsoft.com/office/drawing/2014/main" id="{0CDBA9EE-BC81-41E6-AC72-61A559F692AE}"/>
                </a:ext>
              </a:extLst>
            </p:cNvPr>
            <p:cNvSpPr>
              <a:spLocks noEditPoints="1"/>
            </p:cNvSpPr>
            <p:nvPr/>
          </p:nvSpPr>
          <p:spPr bwMode="auto">
            <a:xfrm>
              <a:off x="2738438" y="2581276"/>
              <a:ext cx="214313" cy="184150"/>
            </a:xfrm>
            <a:custGeom>
              <a:avLst/>
              <a:gdLst>
                <a:gd name="T0" fmla="*/ 2147483646 w 138"/>
                <a:gd name="T1" fmla="*/ 2147483646 h 118"/>
                <a:gd name="T2" fmla="*/ 0 w 138"/>
                <a:gd name="T3" fmla="*/ 2147483646 h 118"/>
                <a:gd name="T4" fmla="*/ 2147483646 w 138"/>
                <a:gd name="T5" fmla="*/ 2147483646 h 118"/>
                <a:gd name="T6" fmla="*/ 2147483646 w 138"/>
                <a:gd name="T7" fmla="*/ 0 h 118"/>
                <a:gd name="T8" fmla="*/ 2147483646 w 138"/>
                <a:gd name="T9" fmla="*/ 0 h 118"/>
                <a:gd name="T10" fmla="*/ 2147483646 w 138"/>
                <a:gd name="T11" fmla="*/ 2147483646 h 118"/>
                <a:gd name="T12" fmla="*/ 2147483646 w 138"/>
                <a:gd name="T13" fmla="*/ 2147483646 h 118"/>
                <a:gd name="T14" fmla="*/ 2147483646 w 138"/>
                <a:gd name="T15" fmla="*/ 2147483646 h 118"/>
                <a:gd name="T16" fmla="*/ 2147483646 w 138"/>
                <a:gd name="T17" fmla="*/ 2147483646 h 118"/>
                <a:gd name="T18" fmla="*/ 2147483646 w 138"/>
                <a:gd name="T19" fmla="*/ 2147483646 h 118"/>
                <a:gd name="T20" fmla="*/ 2147483646 w 138"/>
                <a:gd name="T21" fmla="*/ 2147483646 h 118"/>
                <a:gd name="T22" fmla="*/ 2147483646 w 138"/>
                <a:gd name="T23" fmla="*/ 2147483646 h 118"/>
                <a:gd name="T24" fmla="*/ 2147483646 w 138"/>
                <a:gd name="T25" fmla="*/ 2147483646 h 118"/>
                <a:gd name="T26" fmla="*/ 2147483646 w 138"/>
                <a:gd name="T27" fmla="*/ 2147483646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118">
                  <a:moveTo>
                    <a:pt x="69" y="118"/>
                  </a:moveTo>
                  <a:cubicBezTo>
                    <a:pt x="31" y="118"/>
                    <a:pt x="0" y="87"/>
                    <a:pt x="0" y="49"/>
                  </a:cubicBezTo>
                  <a:cubicBezTo>
                    <a:pt x="0" y="31"/>
                    <a:pt x="6" y="15"/>
                    <a:pt x="18" y="2"/>
                  </a:cubicBezTo>
                  <a:cubicBezTo>
                    <a:pt x="20" y="1"/>
                    <a:pt x="21" y="0"/>
                    <a:pt x="23" y="0"/>
                  </a:cubicBezTo>
                  <a:cubicBezTo>
                    <a:pt x="114" y="0"/>
                    <a:pt x="114" y="0"/>
                    <a:pt x="114" y="0"/>
                  </a:cubicBezTo>
                  <a:cubicBezTo>
                    <a:pt x="116" y="0"/>
                    <a:pt x="118" y="1"/>
                    <a:pt x="119" y="2"/>
                  </a:cubicBezTo>
                  <a:cubicBezTo>
                    <a:pt x="131" y="15"/>
                    <a:pt x="138" y="31"/>
                    <a:pt x="138" y="49"/>
                  </a:cubicBezTo>
                  <a:cubicBezTo>
                    <a:pt x="138" y="87"/>
                    <a:pt x="107" y="118"/>
                    <a:pt x="69" y="118"/>
                  </a:cubicBezTo>
                  <a:close/>
                  <a:moveTo>
                    <a:pt x="25" y="12"/>
                  </a:moveTo>
                  <a:cubicBezTo>
                    <a:pt x="16" y="22"/>
                    <a:pt x="12" y="35"/>
                    <a:pt x="12" y="49"/>
                  </a:cubicBezTo>
                  <a:cubicBezTo>
                    <a:pt x="12" y="81"/>
                    <a:pt x="37" y="106"/>
                    <a:pt x="69" y="106"/>
                  </a:cubicBezTo>
                  <a:cubicBezTo>
                    <a:pt x="100" y="106"/>
                    <a:pt x="126" y="81"/>
                    <a:pt x="126" y="49"/>
                  </a:cubicBezTo>
                  <a:cubicBezTo>
                    <a:pt x="126" y="35"/>
                    <a:pt x="121" y="22"/>
                    <a:pt x="112" y="12"/>
                  </a:cubicBez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10" name="Freeform 533">
              <a:extLst>
                <a:ext uri="{FF2B5EF4-FFF2-40B4-BE49-F238E27FC236}">
                  <a16:creationId xmlns:a16="http://schemas.microsoft.com/office/drawing/2014/main" id="{484E7FD1-09F7-4A59-B7F4-EAD1ACD8A282}"/>
                </a:ext>
              </a:extLst>
            </p:cNvPr>
            <p:cNvSpPr>
              <a:spLocks noEditPoints="1"/>
            </p:cNvSpPr>
            <p:nvPr/>
          </p:nvSpPr>
          <p:spPr bwMode="auto">
            <a:xfrm>
              <a:off x="2762251" y="2514601"/>
              <a:ext cx="165100" cy="49212"/>
            </a:xfrm>
            <a:custGeom>
              <a:avLst/>
              <a:gdLst>
                <a:gd name="T0" fmla="*/ 2147483646 w 105"/>
                <a:gd name="T1" fmla="*/ 2147483646 h 31"/>
                <a:gd name="T2" fmla="*/ 2147483646 w 105"/>
                <a:gd name="T3" fmla="*/ 2147483646 h 31"/>
                <a:gd name="T4" fmla="*/ 2147483646 w 105"/>
                <a:gd name="T5" fmla="*/ 2147483646 h 31"/>
                <a:gd name="T6" fmla="*/ 2147483646 w 105"/>
                <a:gd name="T7" fmla="*/ 2147483646 h 31"/>
                <a:gd name="T8" fmla="*/ 2147483646 w 105"/>
                <a:gd name="T9" fmla="*/ 0 h 31"/>
                <a:gd name="T10" fmla="*/ 2147483646 w 105"/>
                <a:gd name="T11" fmla="*/ 2147483646 h 31"/>
                <a:gd name="T12" fmla="*/ 2147483646 w 105"/>
                <a:gd name="T13" fmla="*/ 2147483646 h 31"/>
                <a:gd name="T14" fmla="*/ 2147483646 w 105"/>
                <a:gd name="T15" fmla="*/ 2147483646 h 31"/>
                <a:gd name="T16" fmla="*/ 2147483646 w 105"/>
                <a:gd name="T17" fmla="*/ 2147483646 h 31"/>
                <a:gd name="T18" fmla="*/ 2147483646 w 105"/>
                <a:gd name="T19" fmla="*/ 2147483646 h 31"/>
                <a:gd name="T20" fmla="*/ 2147483646 w 105"/>
                <a:gd name="T21" fmla="*/ 2147483646 h 31"/>
                <a:gd name="T22" fmla="*/ 2147483646 w 105"/>
                <a:gd name="T23" fmla="*/ 214748364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31">
                  <a:moveTo>
                    <a:pt x="98" y="31"/>
                  </a:moveTo>
                  <a:cubicBezTo>
                    <a:pt x="7" y="31"/>
                    <a:pt x="7" y="31"/>
                    <a:pt x="7" y="31"/>
                  </a:cubicBezTo>
                  <a:cubicBezTo>
                    <a:pt x="4" y="31"/>
                    <a:pt x="2" y="30"/>
                    <a:pt x="1" y="28"/>
                  </a:cubicBezTo>
                  <a:cubicBezTo>
                    <a:pt x="0" y="26"/>
                    <a:pt x="1" y="23"/>
                    <a:pt x="2" y="21"/>
                  </a:cubicBezTo>
                  <a:cubicBezTo>
                    <a:pt x="16" y="7"/>
                    <a:pt x="33" y="0"/>
                    <a:pt x="53" y="0"/>
                  </a:cubicBezTo>
                  <a:cubicBezTo>
                    <a:pt x="72" y="0"/>
                    <a:pt x="90" y="7"/>
                    <a:pt x="103" y="21"/>
                  </a:cubicBezTo>
                  <a:cubicBezTo>
                    <a:pt x="104" y="23"/>
                    <a:pt x="105" y="26"/>
                    <a:pt x="104" y="28"/>
                  </a:cubicBezTo>
                  <a:cubicBezTo>
                    <a:pt x="103" y="30"/>
                    <a:pt x="101" y="31"/>
                    <a:pt x="98" y="31"/>
                  </a:cubicBezTo>
                  <a:close/>
                  <a:moveTo>
                    <a:pt x="24" y="19"/>
                  </a:moveTo>
                  <a:cubicBezTo>
                    <a:pt x="81" y="19"/>
                    <a:pt x="81" y="19"/>
                    <a:pt x="81" y="19"/>
                  </a:cubicBezTo>
                  <a:cubicBezTo>
                    <a:pt x="73" y="14"/>
                    <a:pt x="63" y="12"/>
                    <a:pt x="53" y="12"/>
                  </a:cubicBezTo>
                  <a:cubicBezTo>
                    <a:pt x="42" y="12"/>
                    <a:pt x="32" y="14"/>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11" name="Freeform 534">
              <a:extLst>
                <a:ext uri="{FF2B5EF4-FFF2-40B4-BE49-F238E27FC236}">
                  <a16:creationId xmlns:a16="http://schemas.microsoft.com/office/drawing/2014/main" id="{DE4B3936-2821-4267-93F0-D06380C2AF2B}"/>
                </a:ext>
              </a:extLst>
            </p:cNvPr>
            <p:cNvSpPr>
              <a:spLocks/>
            </p:cNvSpPr>
            <p:nvPr/>
          </p:nvSpPr>
          <p:spPr bwMode="auto">
            <a:xfrm>
              <a:off x="2838451" y="2636838"/>
              <a:ext cx="11113" cy="100012"/>
            </a:xfrm>
            <a:custGeom>
              <a:avLst/>
              <a:gdLst>
                <a:gd name="T0" fmla="*/ 2147483646 w 8"/>
                <a:gd name="T1" fmla="*/ 2147483646 h 64"/>
                <a:gd name="T2" fmla="*/ 0 w 8"/>
                <a:gd name="T3" fmla="*/ 2147483646 h 64"/>
                <a:gd name="T4" fmla="*/ 0 w 8"/>
                <a:gd name="T5" fmla="*/ 2147483646 h 64"/>
                <a:gd name="T6" fmla="*/ 2147483646 w 8"/>
                <a:gd name="T7" fmla="*/ 0 h 64"/>
                <a:gd name="T8" fmla="*/ 2147483646 w 8"/>
                <a:gd name="T9" fmla="*/ 2147483646 h 64"/>
                <a:gd name="T10" fmla="*/ 2147483646 w 8"/>
                <a:gd name="T11" fmla="*/ 2147483646 h 64"/>
                <a:gd name="T12" fmla="*/ 2147483646 w 8"/>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64">
                  <a:moveTo>
                    <a:pt x="4" y="64"/>
                  </a:moveTo>
                  <a:cubicBezTo>
                    <a:pt x="2" y="64"/>
                    <a:pt x="0" y="63"/>
                    <a:pt x="0" y="60"/>
                  </a:cubicBezTo>
                  <a:cubicBezTo>
                    <a:pt x="0" y="4"/>
                    <a:pt x="0" y="4"/>
                    <a:pt x="0" y="4"/>
                  </a:cubicBezTo>
                  <a:cubicBezTo>
                    <a:pt x="0" y="2"/>
                    <a:pt x="2" y="0"/>
                    <a:pt x="4" y="0"/>
                  </a:cubicBezTo>
                  <a:cubicBezTo>
                    <a:pt x="7" y="0"/>
                    <a:pt x="8" y="2"/>
                    <a:pt x="8" y="4"/>
                  </a:cubicBezTo>
                  <a:cubicBezTo>
                    <a:pt x="8" y="60"/>
                    <a:pt x="8" y="60"/>
                    <a:pt x="8" y="60"/>
                  </a:cubicBezTo>
                  <a:cubicBezTo>
                    <a:pt x="8" y="63"/>
                    <a:pt x="7" y="64"/>
                    <a:pt x="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12" name="Freeform 535">
              <a:extLst>
                <a:ext uri="{FF2B5EF4-FFF2-40B4-BE49-F238E27FC236}">
                  <a16:creationId xmlns:a16="http://schemas.microsoft.com/office/drawing/2014/main" id="{568F8CF7-70C2-43F2-A34B-A1FAB060ABF8}"/>
                </a:ext>
              </a:extLst>
            </p:cNvPr>
            <p:cNvSpPr>
              <a:spLocks/>
            </p:cNvSpPr>
            <p:nvPr/>
          </p:nvSpPr>
          <p:spPr bwMode="auto">
            <a:xfrm>
              <a:off x="2713038" y="2560638"/>
              <a:ext cx="66675" cy="42862"/>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2147483646 w 43"/>
                <a:gd name="T11" fmla="*/ 2147483646 h 27"/>
                <a:gd name="T12" fmla="*/ 2147483646 w 43"/>
                <a:gd name="T13" fmla="*/ 2147483646 h 27"/>
                <a:gd name="T14" fmla="*/ 2147483646 w 43"/>
                <a:gd name="T15" fmla="*/ 2147483646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27">
                  <a:moveTo>
                    <a:pt x="36" y="27"/>
                  </a:moveTo>
                  <a:cubicBezTo>
                    <a:pt x="36" y="27"/>
                    <a:pt x="35" y="27"/>
                    <a:pt x="34" y="26"/>
                  </a:cubicBezTo>
                  <a:cubicBezTo>
                    <a:pt x="5" y="12"/>
                    <a:pt x="5" y="12"/>
                    <a:pt x="5" y="12"/>
                  </a:cubicBezTo>
                  <a:cubicBezTo>
                    <a:pt x="2" y="10"/>
                    <a:pt x="0" y="7"/>
                    <a:pt x="2" y="4"/>
                  </a:cubicBezTo>
                  <a:cubicBezTo>
                    <a:pt x="3" y="1"/>
                    <a:pt x="7" y="0"/>
                    <a:pt x="10" y="1"/>
                  </a:cubicBezTo>
                  <a:cubicBezTo>
                    <a:pt x="39" y="16"/>
                    <a:pt x="39" y="16"/>
                    <a:pt x="39" y="16"/>
                  </a:cubicBezTo>
                  <a:cubicBezTo>
                    <a:pt x="42" y="17"/>
                    <a:pt x="43" y="21"/>
                    <a:pt x="42" y="24"/>
                  </a:cubicBezTo>
                  <a:cubicBezTo>
                    <a:pt x="41" y="26"/>
                    <a:pt x="39" y="27"/>
                    <a:pt x="3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13" name="Freeform 536">
              <a:extLst>
                <a:ext uri="{FF2B5EF4-FFF2-40B4-BE49-F238E27FC236}">
                  <a16:creationId xmlns:a16="http://schemas.microsoft.com/office/drawing/2014/main" id="{C2800FD9-7926-461E-881F-07957F4C1072}"/>
                </a:ext>
              </a:extLst>
            </p:cNvPr>
            <p:cNvSpPr>
              <a:spLocks/>
            </p:cNvSpPr>
            <p:nvPr/>
          </p:nvSpPr>
          <p:spPr bwMode="auto">
            <a:xfrm>
              <a:off x="2687638" y="2638426"/>
              <a:ext cx="66675" cy="19050"/>
            </a:xfrm>
            <a:custGeom>
              <a:avLst/>
              <a:gdLst>
                <a:gd name="T0" fmla="*/ 2147483646 w 43"/>
                <a:gd name="T1" fmla="*/ 2147483646 h 12"/>
                <a:gd name="T2" fmla="*/ 2147483646 w 43"/>
                <a:gd name="T3" fmla="*/ 2147483646 h 12"/>
                <a:gd name="T4" fmla="*/ 0 w 43"/>
                <a:gd name="T5" fmla="*/ 2147483646 h 12"/>
                <a:gd name="T6" fmla="*/ 2147483646 w 43"/>
                <a:gd name="T7" fmla="*/ 0 h 12"/>
                <a:gd name="T8" fmla="*/ 2147483646 w 43"/>
                <a:gd name="T9" fmla="*/ 0 h 12"/>
                <a:gd name="T10" fmla="*/ 2147483646 w 43"/>
                <a:gd name="T11" fmla="*/ 2147483646 h 12"/>
                <a:gd name="T12" fmla="*/ 2147483646 w 43"/>
                <a:gd name="T13" fmla="*/ 214748364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2">
                  <a:moveTo>
                    <a:pt x="37" y="12"/>
                  </a:moveTo>
                  <a:cubicBezTo>
                    <a:pt x="6" y="12"/>
                    <a:pt x="6" y="12"/>
                    <a:pt x="6" y="12"/>
                  </a:cubicBezTo>
                  <a:cubicBezTo>
                    <a:pt x="3" y="12"/>
                    <a:pt x="0" y="9"/>
                    <a:pt x="0" y="6"/>
                  </a:cubicBezTo>
                  <a:cubicBezTo>
                    <a:pt x="0" y="2"/>
                    <a:pt x="3" y="0"/>
                    <a:pt x="6" y="0"/>
                  </a:cubicBezTo>
                  <a:cubicBezTo>
                    <a:pt x="37" y="0"/>
                    <a:pt x="37" y="0"/>
                    <a:pt x="37" y="0"/>
                  </a:cubicBezTo>
                  <a:cubicBezTo>
                    <a:pt x="41" y="0"/>
                    <a:pt x="43" y="2"/>
                    <a:pt x="43" y="6"/>
                  </a:cubicBezTo>
                  <a:cubicBezTo>
                    <a:pt x="43" y="9"/>
                    <a:pt x="41" y="12"/>
                    <a:pt x="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14" name="Freeform 537">
              <a:extLst>
                <a:ext uri="{FF2B5EF4-FFF2-40B4-BE49-F238E27FC236}">
                  <a16:creationId xmlns:a16="http://schemas.microsoft.com/office/drawing/2014/main" id="{4346F7D9-9C8D-4669-93AA-901D1542B74B}"/>
                </a:ext>
              </a:extLst>
            </p:cNvPr>
            <p:cNvSpPr>
              <a:spLocks/>
            </p:cNvSpPr>
            <p:nvPr/>
          </p:nvSpPr>
          <p:spPr bwMode="auto">
            <a:xfrm>
              <a:off x="2711451" y="2706688"/>
              <a:ext cx="63500" cy="39687"/>
            </a:xfrm>
            <a:custGeom>
              <a:avLst/>
              <a:gdLst>
                <a:gd name="T0" fmla="*/ 2147483646 w 41"/>
                <a:gd name="T1" fmla="*/ 2147483646 h 26"/>
                <a:gd name="T2" fmla="*/ 2147483646 w 41"/>
                <a:gd name="T3" fmla="*/ 2147483646 h 26"/>
                <a:gd name="T4" fmla="*/ 2147483646 w 41"/>
                <a:gd name="T5" fmla="*/ 2147483646 h 26"/>
                <a:gd name="T6" fmla="*/ 2147483646 w 41"/>
                <a:gd name="T7" fmla="*/ 2147483646 h 26"/>
                <a:gd name="T8" fmla="*/ 2147483646 w 41"/>
                <a:gd name="T9" fmla="*/ 2147483646 h 26"/>
                <a:gd name="T10" fmla="*/ 2147483646 w 41"/>
                <a:gd name="T11" fmla="*/ 2147483646 h 26"/>
                <a:gd name="T12" fmla="*/ 2147483646 w 41"/>
                <a:gd name="T13" fmla="*/ 2147483646 h 26"/>
                <a:gd name="T14" fmla="*/ 2147483646 w 41"/>
                <a:gd name="T15" fmla="*/ 214748364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6">
                  <a:moveTo>
                    <a:pt x="7" y="26"/>
                  </a:moveTo>
                  <a:cubicBezTo>
                    <a:pt x="5" y="26"/>
                    <a:pt x="3" y="25"/>
                    <a:pt x="2" y="23"/>
                  </a:cubicBezTo>
                  <a:cubicBezTo>
                    <a:pt x="0" y="20"/>
                    <a:pt x="1" y="16"/>
                    <a:pt x="4" y="15"/>
                  </a:cubicBezTo>
                  <a:cubicBezTo>
                    <a:pt x="32" y="1"/>
                    <a:pt x="32" y="1"/>
                    <a:pt x="32" y="1"/>
                  </a:cubicBezTo>
                  <a:cubicBezTo>
                    <a:pt x="35" y="0"/>
                    <a:pt x="38" y="1"/>
                    <a:pt x="40" y="4"/>
                  </a:cubicBezTo>
                  <a:cubicBezTo>
                    <a:pt x="41" y="7"/>
                    <a:pt x="40" y="10"/>
                    <a:pt x="37" y="12"/>
                  </a:cubicBezTo>
                  <a:cubicBezTo>
                    <a:pt x="10" y="26"/>
                    <a:pt x="10" y="26"/>
                    <a:pt x="10" y="26"/>
                  </a:cubicBezTo>
                  <a:cubicBezTo>
                    <a:pt x="9" y="26"/>
                    <a:pt x="8" y="26"/>
                    <a:pt x="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15" name="Freeform 538">
              <a:extLst>
                <a:ext uri="{FF2B5EF4-FFF2-40B4-BE49-F238E27FC236}">
                  <a16:creationId xmlns:a16="http://schemas.microsoft.com/office/drawing/2014/main" id="{CFC96886-D866-4D95-9861-CCEBC8BE4D54}"/>
                </a:ext>
              </a:extLst>
            </p:cNvPr>
            <p:cNvSpPr>
              <a:spLocks/>
            </p:cNvSpPr>
            <p:nvPr/>
          </p:nvSpPr>
          <p:spPr bwMode="auto">
            <a:xfrm>
              <a:off x="2909888" y="2560638"/>
              <a:ext cx="66675" cy="42862"/>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2147483646 w 43"/>
                <a:gd name="T11" fmla="*/ 2147483646 h 27"/>
                <a:gd name="T12" fmla="*/ 2147483646 w 43"/>
                <a:gd name="T13" fmla="*/ 2147483646 h 27"/>
                <a:gd name="T14" fmla="*/ 2147483646 w 43"/>
                <a:gd name="T15" fmla="*/ 2147483646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27">
                  <a:moveTo>
                    <a:pt x="7" y="27"/>
                  </a:moveTo>
                  <a:cubicBezTo>
                    <a:pt x="5" y="27"/>
                    <a:pt x="2" y="26"/>
                    <a:pt x="1" y="24"/>
                  </a:cubicBezTo>
                  <a:cubicBezTo>
                    <a:pt x="0" y="21"/>
                    <a:pt x="1" y="17"/>
                    <a:pt x="4" y="16"/>
                  </a:cubicBezTo>
                  <a:cubicBezTo>
                    <a:pt x="33" y="1"/>
                    <a:pt x="33" y="1"/>
                    <a:pt x="33" y="1"/>
                  </a:cubicBezTo>
                  <a:cubicBezTo>
                    <a:pt x="36" y="0"/>
                    <a:pt x="40" y="1"/>
                    <a:pt x="41" y="4"/>
                  </a:cubicBezTo>
                  <a:cubicBezTo>
                    <a:pt x="43" y="7"/>
                    <a:pt x="42" y="10"/>
                    <a:pt x="39" y="12"/>
                  </a:cubicBezTo>
                  <a:cubicBezTo>
                    <a:pt x="9" y="26"/>
                    <a:pt x="9" y="26"/>
                    <a:pt x="9" y="26"/>
                  </a:cubicBezTo>
                  <a:cubicBezTo>
                    <a:pt x="9" y="27"/>
                    <a:pt x="8" y="27"/>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16" name="Freeform 539">
              <a:extLst>
                <a:ext uri="{FF2B5EF4-FFF2-40B4-BE49-F238E27FC236}">
                  <a16:creationId xmlns:a16="http://schemas.microsoft.com/office/drawing/2014/main" id="{39C595A8-EEA3-4178-9E83-57A506EA6CD1}"/>
                </a:ext>
              </a:extLst>
            </p:cNvPr>
            <p:cNvSpPr>
              <a:spLocks/>
            </p:cNvSpPr>
            <p:nvPr/>
          </p:nvSpPr>
          <p:spPr bwMode="auto">
            <a:xfrm>
              <a:off x="2935288" y="2638426"/>
              <a:ext cx="66675" cy="19050"/>
            </a:xfrm>
            <a:custGeom>
              <a:avLst/>
              <a:gdLst>
                <a:gd name="T0" fmla="*/ 2147483646 w 43"/>
                <a:gd name="T1" fmla="*/ 2147483646 h 12"/>
                <a:gd name="T2" fmla="*/ 2147483646 w 43"/>
                <a:gd name="T3" fmla="*/ 2147483646 h 12"/>
                <a:gd name="T4" fmla="*/ 0 w 43"/>
                <a:gd name="T5" fmla="*/ 2147483646 h 12"/>
                <a:gd name="T6" fmla="*/ 2147483646 w 43"/>
                <a:gd name="T7" fmla="*/ 0 h 12"/>
                <a:gd name="T8" fmla="*/ 2147483646 w 43"/>
                <a:gd name="T9" fmla="*/ 0 h 12"/>
                <a:gd name="T10" fmla="*/ 2147483646 w 43"/>
                <a:gd name="T11" fmla="*/ 2147483646 h 12"/>
                <a:gd name="T12" fmla="*/ 2147483646 w 43"/>
                <a:gd name="T13" fmla="*/ 214748364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2">
                  <a:moveTo>
                    <a:pt x="37" y="12"/>
                  </a:moveTo>
                  <a:cubicBezTo>
                    <a:pt x="6" y="12"/>
                    <a:pt x="6" y="12"/>
                    <a:pt x="6" y="12"/>
                  </a:cubicBezTo>
                  <a:cubicBezTo>
                    <a:pt x="3" y="12"/>
                    <a:pt x="0" y="9"/>
                    <a:pt x="0" y="6"/>
                  </a:cubicBezTo>
                  <a:cubicBezTo>
                    <a:pt x="0" y="2"/>
                    <a:pt x="3" y="0"/>
                    <a:pt x="6" y="0"/>
                  </a:cubicBezTo>
                  <a:cubicBezTo>
                    <a:pt x="37" y="0"/>
                    <a:pt x="37" y="0"/>
                    <a:pt x="37" y="0"/>
                  </a:cubicBezTo>
                  <a:cubicBezTo>
                    <a:pt x="40" y="0"/>
                    <a:pt x="43" y="2"/>
                    <a:pt x="43" y="6"/>
                  </a:cubicBezTo>
                  <a:cubicBezTo>
                    <a:pt x="43" y="9"/>
                    <a:pt x="40" y="12"/>
                    <a:pt x="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17" name="Freeform 540">
              <a:extLst>
                <a:ext uri="{FF2B5EF4-FFF2-40B4-BE49-F238E27FC236}">
                  <a16:creationId xmlns:a16="http://schemas.microsoft.com/office/drawing/2014/main" id="{FB70E71E-7C18-48D8-9C8C-564C2A4EE98E}"/>
                </a:ext>
              </a:extLst>
            </p:cNvPr>
            <p:cNvSpPr>
              <a:spLocks/>
            </p:cNvSpPr>
            <p:nvPr/>
          </p:nvSpPr>
          <p:spPr bwMode="auto">
            <a:xfrm>
              <a:off x="2914651" y="2706688"/>
              <a:ext cx="63500" cy="39687"/>
            </a:xfrm>
            <a:custGeom>
              <a:avLst/>
              <a:gdLst>
                <a:gd name="T0" fmla="*/ 2147483646 w 41"/>
                <a:gd name="T1" fmla="*/ 2147483646 h 26"/>
                <a:gd name="T2" fmla="*/ 2147483646 w 41"/>
                <a:gd name="T3" fmla="*/ 2147483646 h 26"/>
                <a:gd name="T4" fmla="*/ 2147483646 w 41"/>
                <a:gd name="T5" fmla="*/ 2147483646 h 26"/>
                <a:gd name="T6" fmla="*/ 2147483646 w 41"/>
                <a:gd name="T7" fmla="*/ 2147483646 h 26"/>
                <a:gd name="T8" fmla="*/ 2147483646 w 41"/>
                <a:gd name="T9" fmla="*/ 2147483646 h 26"/>
                <a:gd name="T10" fmla="*/ 2147483646 w 41"/>
                <a:gd name="T11" fmla="*/ 2147483646 h 26"/>
                <a:gd name="T12" fmla="*/ 2147483646 w 41"/>
                <a:gd name="T13" fmla="*/ 2147483646 h 26"/>
                <a:gd name="T14" fmla="*/ 2147483646 w 41"/>
                <a:gd name="T15" fmla="*/ 2147483646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26">
                  <a:moveTo>
                    <a:pt x="34" y="26"/>
                  </a:moveTo>
                  <a:cubicBezTo>
                    <a:pt x="33" y="26"/>
                    <a:pt x="33" y="26"/>
                    <a:pt x="32" y="26"/>
                  </a:cubicBezTo>
                  <a:cubicBezTo>
                    <a:pt x="4" y="12"/>
                    <a:pt x="4" y="12"/>
                    <a:pt x="4" y="12"/>
                  </a:cubicBezTo>
                  <a:cubicBezTo>
                    <a:pt x="1" y="10"/>
                    <a:pt x="0" y="7"/>
                    <a:pt x="1" y="4"/>
                  </a:cubicBezTo>
                  <a:cubicBezTo>
                    <a:pt x="3" y="1"/>
                    <a:pt x="6" y="0"/>
                    <a:pt x="9" y="1"/>
                  </a:cubicBezTo>
                  <a:cubicBezTo>
                    <a:pt x="37" y="15"/>
                    <a:pt x="37" y="15"/>
                    <a:pt x="37" y="15"/>
                  </a:cubicBezTo>
                  <a:cubicBezTo>
                    <a:pt x="40" y="16"/>
                    <a:pt x="41" y="20"/>
                    <a:pt x="40" y="23"/>
                  </a:cubicBezTo>
                  <a:cubicBezTo>
                    <a:pt x="39" y="25"/>
                    <a:pt x="37" y="26"/>
                    <a:pt x="3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18" name="Freeform 541">
              <a:extLst>
                <a:ext uri="{FF2B5EF4-FFF2-40B4-BE49-F238E27FC236}">
                  <a16:creationId xmlns:a16="http://schemas.microsoft.com/office/drawing/2014/main" id="{85D8C56F-1680-49C5-91FC-12B06CAC0A66}"/>
                </a:ext>
              </a:extLst>
            </p:cNvPr>
            <p:cNvSpPr>
              <a:spLocks/>
            </p:cNvSpPr>
            <p:nvPr/>
          </p:nvSpPr>
          <p:spPr bwMode="auto">
            <a:xfrm>
              <a:off x="2943226" y="2447926"/>
              <a:ext cx="103188" cy="103187"/>
            </a:xfrm>
            <a:custGeom>
              <a:avLst/>
              <a:gdLst>
                <a:gd name="T0" fmla="*/ 2147483646 w 65"/>
                <a:gd name="T1" fmla="*/ 2147483646 h 65"/>
                <a:gd name="T2" fmla="*/ 2147483646 w 65"/>
                <a:gd name="T3" fmla="*/ 2147483646 h 65"/>
                <a:gd name="T4" fmla="*/ 2147483646 w 65"/>
                <a:gd name="T5" fmla="*/ 2147483646 h 65"/>
                <a:gd name="T6" fmla="*/ 0 w 65"/>
                <a:gd name="T7" fmla="*/ 2147483646 h 65"/>
                <a:gd name="T8" fmla="*/ 0 w 65"/>
                <a:gd name="T9" fmla="*/ 0 h 65"/>
                <a:gd name="T10" fmla="*/ 2147483646 w 65"/>
                <a:gd name="T11" fmla="*/ 0 h 65"/>
                <a:gd name="T12" fmla="*/ 2147483646 w 65"/>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5">
                  <a:moveTo>
                    <a:pt x="65" y="65"/>
                  </a:moveTo>
                  <a:lnTo>
                    <a:pt x="50" y="65"/>
                  </a:lnTo>
                  <a:lnTo>
                    <a:pt x="50" y="16"/>
                  </a:lnTo>
                  <a:lnTo>
                    <a:pt x="0" y="16"/>
                  </a:lnTo>
                  <a:lnTo>
                    <a:pt x="0" y="0"/>
                  </a:lnTo>
                  <a:lnTo>
                    <a:pt x="65" y="0"/>
                  </a:lnTo>
                  <a:lnTo>
                    <a:pt x="65"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19" name="Freeform 542">
              <a:extLst>
                <a:ext uri="{FF2B5EF4-FFF2-40B4-BE49-F238E27FC236}">
                  <a16:creationId xmlns:a16="http://schemas.microsoft.com/office/drawing/2014/main" id="{73C7564F-FA34-4108-A466-7CB6D1F38164}"/>
                </a:ext>
              </a:extLst>
            </p:cNvPr>
            <p:cNvSpPr>
              <a:spLocks/>
            </p:cNvSpPr>
            <p:nvPr/>
          </p:nvSpPr>
          <p:spPr bwMode="auto">
            <a:xfrm>
              <a:off x="2646363" y="2447926"/>
              <a:ext cx="101600" cy="103187"/>
            </a:xfrm>
            <a:custGeom>
              <a:avLst/>
              <a:gdLst>
                <a:gd name="T0" fmla="*/ 2147483646 w 64"/>
                <a:gd name="T1" fmla="*/ 2147483646 h 65"/>
                <a:gd name="T2" fmla="*/ 0 w 64"/>
                <a:gd name="T3" fmla="*/ 2147483646 h 65"/>
                <a:gd name="T4" fmla="*/ 0 w 64"/>
                <a:gd name="T5" fmla="*/ 0 h 65"/>
                <a:gd name="T6" fmla="*/ 2147483646 w 64"/>
                <a:gd name="T7" fmla="*/ 0 h 65"/>
                <a:gd name="T8" fmla="*/ 2147483646 w 64"/>
                <a:gd name="T9" fmla="*/ 2147483646 h 65"/>
                <a:gd name="T10" fmla="*/ 2147483646 w 64"/>
                <a:gd name="T11" fmla="*/ 2147483646 h 65"/>
                <a:gd name="T12" fmla="*/ 2147483646 w 64"/>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5">
                  <a:moveTo>
                    <a:pt x="16" y="65"/>
                  </a:moveTo>
                  <a:lnTo>
                    <a:pt x="0" y="65"/>
                  </a:lnTo>
                  <a:lnTo>
                    <a:pt x="0" y="0"/>
                  </a:lnTo>
                  <a:lnTo>
                    <a:pt x="64" y="0"/>
                  </a:lnTo>
                  <a:lnTo>
                    <a:pt x="64" y="16"/>
                  </a:lnTo>
                  <a:lnTo>
                    <a:pt x="16" y="16"/>
                  </a:lnTo>
                  <a:lnTo>
                    <a:pt x="1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20" name="Freeform 543">
              <a:extLst>
                <a:ext uri="{FF2B5EF4-FFF2-40B4-BE49-F238E27FC236}">
                  <a16:creationId xmlns:a16="http://schemas.microsoft.com/office/drawing/2014/main" id="{24EB369A-90EE-47F4-8590-C362B1B48EE8}"/>
                </a:ext>
              </a:extLst>
            </p:cNvPr>
            <p:cNvSpPr>
              <a:spLocks/>
            </p:cNvSpPr>
            <p:nvPr/>
          </p:nvSpPr>
          <p:spPr bwMode="auto">
            <a:xfrm>
              <a:off x="2943226" y="2744788"/>
              <a:ext cx="103188" cy="103187"/>
            </a:xfrm>
            <a:custGeom>
              <a:avLst/>
              <a:gdLst>
                <a:gd name="T0" fmla="*/ 2147483646 w 65"/>
                <a:gd name="T1" fmla="*/ 2147483646 h 65"/>
                <a:gd name="T2" fmla="*/ 0 w 65"/>
                <a:gd name="T3" fmla="*/ 2147483646 h 65"/>
                <a:gd name="T4" fmla="*/ 0 w 65"/>
                <a:gd name="T5" fmla="*/ 2147483646 h 65"/>
                <a:gd name="T6" fmla="*/ 2147483646 w 65"/>
                <a:gd name="T7" fmla="*/ 2147483646 h 65"/>
                <a:gd name="T8" fmla="*/ 2147483646 w 65"/>
                <a:gd name="T9" fmla="*/ 0 h 65"/>
                <a:gd name="T10" fmla="*/ 2147483646 w 65"/>
                <a:gd name="T11" fmla="*/ 0 h 65"/>
                <a:gd name="T12" fmla="*/ 2147483646 w 65"/>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5">
                  <a:moveTo>
                    <a:pt x="65" y="65"/>
                  </a:moveTo>
                  <a:lnTo>
                    <a:pt x="0" y="65"/>
                  </a:lnTo>
                  <a:lnTo>
                    <a:pt x="0" y="49"/>
                  </a:lnTo>
                  <a:lnTo>
                    <a:pt x="50" y="49"/>
                  </a:lnTo>
                  <a:lnTo>
                    <a:pt x="50" y="0"/>
                  </a:lnTo>
                  <a:lnTo>
                    <a:pt x="65" y="0"/>
                  </a:lnTo>
                  <a:lnTo>
                    <a:pt x="65"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21" name="Freeform 544">
              <a:extLst>
                <a:ext uri="{FF2B5EF4-FFF2-40B4-BE49-F238E27FC236}">
                  <a16:creationId xmlns:a16="http://schemas.microsoft.com/office/drawing/2014/main" id="{6D7E16D6-8BAF-407E-82B8-0ACE9D692022}"/>
                </a:ext>
              </a:extLst>
            </p:cNvPr>
            <p:cNvSpPr>
              <a:spLocks/>
            </p:cNvSpPr>
            <p:nvPr/>
          </p:nvSpPr>
          <p:spPr bwMode="auto">
            <a:xfrm>
              <a:off x="2646363" y="2744788"/>
              <a:ext cx="101600" cy="103187"/>
            </a:xfrm>
            <a:custGeom>
              <a:avLst/>
              <a:gdLst>
                <a:gd name="T0" fmla="*/ 2147483646 w 64"/>
                <a:gd name="T1" fmla="*/ 2147483646 h 65"/>
                <a:gd name="T2" fmla="*/ 0 w 64"/>
                <a:gd name="T3" fmla="*/ 2147483646 h 65"/>
                <a:gd name="T4" fmla="*/ 0 w 64"/>
                <a:gd name="T5" fmla="*/ 0 h 65"/>
                <a:gd name="T6" fmla="*/ 2147483646 w 64"/>
                <a:gd name="T7" fmla="*/ 0 h 65"/>
                <a:gd name="T8" fmla="*/ 2147483646 w 64"/>
                <a:gd name="T9" fmla="*/ 2147483646 h 65"/>
                <a:gd name="T10" fmla="*/ 2147483646 w 64"/>
                <a:gd name="T11" fmla="*/ 2147483646 h 65"/>
                <a:gd name="T12" fmla="*/ 2147483646 w 64"/>
                <a:gd name="T13" fmla="*/ 214748364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5">
                  <a:moveTo>
                    <a:pt x="64" y="65"/>
                  </a:moveTo>
                  <a:lnTo>
                    <a:pt x="0" y="65"/>
                  </a:lnTo>
                  <a:lnTo>
                    <a:pt x="0" y="0"/>
                  </a:lnTo>
                  <a:lnTo>
                    <a:pt x="16" y="0"/>
                  </a:lnTo>
                  <a:lnTo>
                    <a:pt x="16" y="49"/>
                  </a:lnTo>
                  <a:lnTo>
                    <a:pt x="64" y="49"/>
                  </a:lnTo>
                  <a:lnTo>
                    <a:pt x="64"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sp>
          <p:nvSpPr>
            <p:cNvPr id="222" name="Rectangle 545">
              <a:extLst>
                <a:ext uri="{FF2B5EF4-FFF2-40B4-BE49-F238E27FC236}">
                  <a16:creationId xmlns:a16="http://schemas.microsoft.com/office/drawing/2014/main" id="{CD7AA25E-F66C-49B4-B892-5E3B83122FDD}"/>
                </a:ext>
              </a:extLst>
            </p:cNvPr>
            <p:cNvSpPr>
              <a:spLocks noChangeArrowheads="1"/>
            </p:cNvSpPr>
            <p:nvPr/>
          </p:nvSpPr>
          <p:spPr bwMode="auto">
            <a:xfrm>
              <a:off x="2644776" y="2611438"/>
              <a:ext cx="403225" cy="11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112"/>
              <a:endParaRPr lang="zh-CN" altLang="en-US" sz="2139">
                <a:solidFill>
                  <a:prstClr val="black"/>
                </a:solidFill>
                <a:latin typeface="Arial" panose="020B0604020202020204" pitchFamily="34" charset="0"/>
              </a:endParaRPr>
            </a:p>
          </p:txBody>
        </p:sp>
      </p:grpSp>
      <p:cxnSp>
        <p:nvCxnSpPr>
          <p:cNvPr id="223" name="直接连接符 222">
            <a:extLst>
              <a:ext uri="{FF2B5EF4-FFF2-40B4-BE49-F238E27FC236}">
                <a16:creationId xmlns:a16="http://schemas.microsoft.com/office/drawing/2014/main" id="{9734CAF9-CD7E-47CD-925B-C8822F3CDA78}"/>
              </a:ext>
            </a:extLst>
          </p:cNvPr>
          <p:cNvCxnSpPr>
            <a:cxnSpLocks/>
          </p:cNvCxnSpPr>
          <p:nvPr/>
        </p:nvCxnSpPr>
        <p:spPr>
          <a:xfrm flipH="1">
            <a:off x="9320986" y="3275935"/>
            <a:ext cx="485495" cy="622576"/>
          </a:xfrm>
          <a:prstGeom prst="line">
            <a:avLst/>
          </a:prstGeom>
          <a:noFill/>
          <a:ln w="6350" cap="flat" cmpd="sng" algn="ctr">
            <a:solidFill>
              <a:schemeClr val="tx1"/>
            </a:solidFill>
            <a:prstDash val="solid"/>
            <a:miter lim="800000"/>
            <a:headEnd type="none" w="med" len="med"/>
            <a:tailEnd type="triangle" w="med" len="med"/>
          </a:ln>
          <a:effectLst/>
        </p:spPr>
      </p:cxnSp>
      <p:cxnSp>
        <p:nvCxnSpPr>
          <p:cNvPr id="224" name="直接连接符 223">
            <a:extLst>
              <a:ext uri="{FF2B5EF4-FFF2-40B4-BE49-F238E27FC236}">
                <a16:creationId xmlns:a16="http://schemas.microsoft.com/office/drawing/2014/main" id="{22F1BC32-135B-47BD-A150-2F05E912289E}"/>
              </a:ext>
            </a:extLst>
          </p:cNvPr>
          <p:cNvCxnSpPr>
            <a:cxnSpLocks/>
          </p:cNvCxnSpPr>
          <p:nvPr/>
        </p:nvCxnSpPr>
        <p:spPr>
          <a:xfrm>
            <a:off x="9797784" y="3275935"/>
            <a:ext cx="424201" cy="575144"/>
          </a:xfrm>
          <a:prstGeom prst="line">
            <a:avLst/>
          </a:prstGeom>
          <a:noFill/>
          <a:ln w="6350" cap="flat" cmpd="sng" algn="ctr">
            <a:solidFill>
              <a:schemeClr val="tx1"/>
            </a:solidFill>
            <a:prstDash val="solid"/>
            <a:miter lim="800000"/>
            <a:headEnd type="none" w="med" len="med"/>
            <a:tailEnd type="triangle" w="med" len="med"/>
          </a:ln>
          <a:effectLst/>
        </p:spPr>
      </p:cxnSp>
      <p:grpSp>
        <p:nvGrpSpPr>
          <p:cNvPr id="225" name="组合 224">
            <a:extLst>
              <a:ext uri="{FF2B5EF4-FFF2-40B4-BE49-F238E27FC236}">
                <a16:creationId xmlns:a16="http://schemas.microsoft.com/office/drawing/2014/main" id="{EC7038FC-18B9-4027-BF0A-9F223E54BB5D}"/>
              </a:ext>
            </a:extLst>
          </p:cNvPr>
          <p:cNvGrpSpPr/>
          <p:nvPr/>
        </p:nvGrpSpPr>
        <p:grpSpPr>
          <a:xfrm>
            <a:off x="8391202" y="3778919"/>
            <a:ext cx="303106" cy="305686"/>
            <a:chOff x="9453007" y="3467923"/>
            <a:chExt cx="480469" cy="479618"/>
          </a:xfrm>
          <a:solidFill>
            <a:schemeClr val="tx1">
              <a:lumMod val="75000"/>
            </a:schemeClr>
          </a:solidFill>
        </p:grpSpPr>
        <p:sp>
          <p:nvSpPr>
            <p:cNvPr id="226" name="Freeform 314">
              <a:extLst>
                <a:ext uri="{FF2B5EF4-FFF2-40B4-BE49-F238E27FC236}">
                  <a16:creationId xmlns:a16="http://schemas.microsoft.com/office/drawing/2014/main" id="{FC5F54C9-6FA1-49C6-846F-7B3AAB79D832}"/>
                </a:ext>
              </a:extLst>
            </p:cNvPr>
            <p:cNvSpPr/>
            <p:nvPr/>
          </p:nvSpPr>
          <p:spPr bwMode="auto">
            <a:xfrm>
              <a:off x="9647735" y="3548211"/>
              <a:ext cx="207427" cy="207059"/>
            </a:xfrm>
            <a:custGeom>
              <a:avLst/>
              <a:gdLst>
                <a:gd name="T0" fmla="*/ 262 w 360"/>
                <a:gd name="T1" fmla="*/ 203 h 358"/>
                <a:gd name="T2" fmla="*/ 262 w 360"/>
                <a:gd name="T3" fmla="*/ 203 h 358"/>
                <a:gd name="T4" fmla="*/ 262 w 360"/>
                <a:gd name="T5" fmla="*/ 247 h 358"/>
                <a:gd name="T6" fmla="*/ 115 w 360"/>
                <a:gd name="T7" fmla="*/ 247 h 358"/>
                <a:gd name="T8" fmla="*/ 115 w 360"/>
                <a:gd name="T9" fmla="*/ 99 h 358"/>
                <a:gd name="T10" fmla="*/ 155 w 360"/>
                <a:gd name="T11" fmla="*/ 99 h 358"/>
                <a:gd name="T12" fmla="*/ 78 w 360"/>
                <a:gd name="T13" fmla="*/ 0 h 358"/>
                <a:gd name="T14" fmla="*/ 0 w 360"/>
                <a:gd name="T15" fmla="*/ 99 h 358"/>
                <a:gd name="T16" fmla="*/ 49 w 360"/>
                <a:gd name="T17" fmla="*/ 99 h 358"/>
                <a:gd name="T18" fmla="*/ 49 w 360"/>
                <a:gd name="T19" fmla="*/ 247 h 358"/>
                <a:gd name="T20" fmla="*/ 4 w 360"/>
                <a:gd name="T21" fmla="*/ 247 h 358"/>
                <a:gd name="T22" fmla="*/ 4 w 360"/>
                <a:gd name="T23" fmla="*/ 313 h 358"/>
                <a:gd name="T24" fmla="*/ 49 w 360"/>
                <a:gd name="T25" fmla="*/ 313 h 358"/>
                <a:gd name="T26" fmla="*/ 49 w 360"/>
                <a:gd name="T27" fmla="*/ 344 h 358"/>
                <a:gd name="T28" fmla="*/ 115 w 360"/>
                <a:gd name="T29" fmla="*/ 344 h 358"/>
                <a:gd name="T30" fmla="*/ 115 w 360"/>
                <a:gd name="T31" fmla="*/ 313 h 358"/>
                <a:gd name="T32" fmla="*/ 262 w 360"/>
                <a:gd name="T33" fmla="*/ 313 h 358"/>
                <a:gd name="T34" fmla="*/ 262 w 360"/>
                <a:gd name="T35" fmla="*/ 358 h 358"/>
                <a:gd name="T36" fmla="*/ 360 w 360"/>
                <a:gd name="T37" fmla="*/ 280 h 358"/>
                <a:gd name="T38" fmla="*/ 262 w 360"/>
                <a:gd name="T39" fmla="*/ 20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358">
                  <a:moveTo>
                    <a:pt x="262" y="203"/>
                  </a:moveTo>
                  <a:lnTo>
                    <a:pt x="262" y="203"/>
                  </a:lnTo>
                  <a:lnTo>
                    <a:pt x="262" y="247"/>
                  </a:lnTo>
                  <a:lnTo>
                    <a:pt x="115" y="247"/>
                  </a:lnTo>
                  <a:lnTo>
                    <a:pt x="115" y="99"/>
                  </a:lnTo>
                  <a:lnTo>
                    <a:pt x="155" y="99"/>
                  </a:lnTo>
                  <a:lnTo>
                    <a:pt x="78" y="0"/>
                  </a:lnTo>
                  <a:lnTo>
                    <a:pt x="0" y="99"/>
                  </a:lnTo>
                  <a:lnTo>
                    <a:pt x="49" y="99"/>
                  </a:lnTo>
                  <a:lnTo>
                    <a:pt x="49" y="247"/>
                  </a:lnTo>
                  <a:lnTo>
                    <a:pt x="4" y="247"/>
                  </a:lnTo>
                  <a:lnTo>
                    <a:pt x="4" y="313"/>
                  </a:lnTo>
                  <a:lnTo>
                    <a:pt x="49" y="313"/>
                  </a:lnTo>
                  <a:lnTo>
                    <a:pt x="49" y="344"/>
                  </a:lnTo>
                  <a:lnTo>
                    <a:pt x="115" y="344"/>
                  </a:lnTo>
                  <a:lnTo>
                    <a:pt x="115" y="313"/>
                  </a:lnTo>
                  <a:lnTo>
                    <a:pt x="262" y="313"/>
                  </a:lnTo>
                  <a:lnTo>
                    <a:pt x="262" y="358"/>
                  </a:lnTo>
                  <a:lnTo>
                    <a:pt x="360" y="280"/>
                  </a:lnTo>
                  <a:lnTo>
                    <a:pt x="262" y="203"/>
                  </a:lnTo>
                  <a:close/>
                </a:path>
              </a:pathLst>
            </a:custGeom>
            <a:grpFill/>
            <a:ln w="0">
              <a:noFill/>
              <a:prstDash val="solid"/>
              <a:round/>
            </a:ln>
          </p:spPr>
          <p:txBody>
            <a:bodyPr/>
            <a:lstStyle/>
            <a:p>
              <a:pPr marL="0" marR="0" lvl="0" indent="0" defTabSz="511605" eaLnBrk="1" fontAlgn="base" latinLnBrk="0" hangingPunct="1">
                <a:lnSpc>
                  <a:spcPct val="100000"/>
                </a:lnSpc>
                <a:spcBef>
                  <a:spcPct val="0"/>
                </a:spcBef>
                <a:spcAft>
                  <a:spcPct val="0"/>
                </a:spcAft>
                <a:buClrTx/>
                <a:buSzTx/>
                <a:buFontTx/>
                <a:buNone/>
                <a:tabLst/>
                <a:defRPr/>
              </a:pPr>
              <a:endParaRPr kumimoji="1" lang="zh-CN" altLang="en-US" sz="2139"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227" name="Freeform 315">
              <a:extLst>
                <a:ext uri="{FF2B5EF4-FFF2-40B4-BE49-F238E27FC236}">
                  <a16:creationId xmlns:a16="http://schemas.microsoft.com/office/drawing/2014/main" id="{D4103FB5-D532-47C2-BFD0-F826144189EE}"/>
                </a:ext>
              </a:extLst>
            </p:cNvPr>
            <p:cNvSpPr>
              <a:spLocks noEditPoints="1"/>
            </p:cNvSpPr>
            <p:nvPr/>
          </p:nvSpPr>
          <p:spPr bwMode="auto">
            <a:xfrm>
              <a:off x="9453007" y="3467923"/>
              <a:ext cx="480469" cy="479618"/>
            </a:xfrm>
            <a:custGeom>
              <a:avLst/>
              <a:gdLst>
                <a:gd name="T0" fmla="*/ 415 w 830"/>
                <a:gd name="T1" fmla="*/ 763 h 830"/>
                <a:gd name="T2" fmla="*/ 415 w 830"/>
                <a:gd name="T3" fmla="*/ 763 h 830"/>
                <a:gd name="T4" fmla="*/ 66 w 830"/>
                <a:gd name="T5" fmla="*/ 415 h 830"/>
                <a:gd name="T6" fmla="*/ 415 w 830"/>
                <a:gd name="T7" fmla="*/ 66 h 830"/>
                <a:gd name="T8" fmla="*/ 763 w 830"/>
                <a:gd name="T9" fmla="*/ 415 h 830"/>
                <a:gd name="T10" fmla="*/ 415 w 830"/>
                <a:gd name="T11" fmla="*/ 763 h 830"/>
                <a:gd name="T12" fmla="*/ 415 w 830"/>
                <a:gd name="T13" fmla="*/ 0 h 830"/>
                <a:gd name="T14" fmla="*/ 415 w 830"/>
                <a:gd name="T15" fmla="*/ 0 h 830"/>
                <a:gd name="T16" fmla="*/ 0 w 830"/>
                <a:gd name="T17" fmla="*/ 415 h 830"/>
                <a:gd name="T18" fmla="*/ 415 w 830"/>
                <a:gd name="T19" fmla="*/ 830 h 830"/>
                <a:gd name="T20" fmla="*/ 415 w 830"/>
                <a:gd name="T21" fmla="*/ 830 h 830"/>
                <a:gd name="T22" fmla="*/ 830 w 830"/>
                <a:gd name="T23" fmla="*/ 415 h 830"/>
                <a:gd name="T24" fmla="*/ 415 w 830"/>
                <a:gd name="T25"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0" h="830">
                  <a:moveTo>
                    <a:pt x="415" y="763"/>
                  </a:moveTo>
                  <a:lnTo>
                    <a:pt x="415" y="763"/>
                  </a:lnTo>
                  <a:cubicBezTo>
                    <a:pt x="223" y="763"/>
                    <a:pt x="66" y="607"/>
                    <a:pt x="66" y="415"/>
                  </a:cubicBezTo>
                  <a:cubicBezTo>
                    <a:pt x="66" y="223"/>
                    <a:pt x="223" y="66"/>
                    <a:pt x="415" y="66"/>
                  </a:cubicBezTo>
                  <a:cubicBezTo>
                    <a:pt x="607" y="66"/>
                    <a:pt x="763" y="223"/>
                    <a:pt x="763" y="415"/>
                  </a:cubicBezTo>
                  <a:cubicBezTo>
                    <a:pt x="763" y="607"/>
                    <a:pt x="607" y="763"/>
                    <a:pt x="415" y="763"/>
                  </a:cubicBezTo>
                  <a:close/>
                  <a:moveTo>
                    <a:pt x="415" y="0"/>
                  </a:moveTo>
                  <a:lnTo>
                    <a:pt x="415" y="0"/>
                  </a:lnTo>
                  <a:cubicBezTo>
                    <a:pt x="186" y="0"/>
                    <a:pt x="0" y="186"/>
                    <a:pt x="0" y="415"/>
                  </a:cubicBezTo>
                  <a:cubicBezTo>
                    <a:pt x="0" y="644"/>
                    <a:pt x="186" y="830"/>
                    <a:pt x="415" y="830"/>
                  </a:cubicBezTo>
                  <a:lnTo>
                    <a:pt x="415" y="830"/>
                  </a:lnTo>
                  <a:cubicBezTo>
                    <a:pt x="644" y="830"/>
                    <a:pt x="830" y="644"/>
                    <a:pt x="830" y="415"/>
                  </a:cubicBezTo>
                  <a:cubicBezTo>
                    <a:pt x="830" y="186"/>
                    <a:pt x="644" y="0"/>
                    <a:pt x="415" y="0"/>
                  </a:cubicBezTo>
                  <a:close/>
                </a:path>
              </a:pathLst>
            </a:custGeom>
            <a:grpFill/>
            <a:ln w="0">
              <a:noFill/>
              <a:prstDash val="solid"/>
              <a:round/>
            </a:ln>
          </p:spPr>
          <p:txBody>
            <a:bodyPr/>
            <a:lstStyle/>
            <a:p>
              <a:pPr marL="0" marR="0" lvl="0" indent="0" defTabSz="511605" eaLnBrk="1" fontAlgn="base" latinLnBrk="0" hangingPunct="1">
                <a:lnSpc>
                  <a:spcPct val="100000"/>
                </a:lnSpc>
                <a:spcBef>
                  <a:spcPct val="0"/>
                </a:spcBef>
                <a:spcAft>
                  <a:spcPct val="0"/>
                </a:spcAft>
                <a:buClrTx/>
                <a:buSzTx/>
                <a:buFontTx/>
                <a:buNone/>
                <a:tabLst/>
                <a:defRPr/>
              </a:pPr>
              <a:endParaRPr kumimoji="1" lang="zh-CN" altLang="en-US" sz="2139"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grpSp>
      <p:grpSp>
        <p:nvGrpSpPr>
          <p:cNvPr id="228" name="组合 227">
            <a:extLst>
              <a:ext uri="{FF2B5EF4-FFF2-40B4-BE49-F238E27FC236}">
                <a16:creationId xmlns:a16="http://schemas.microsoft.com/office/drawing/2014/main" id="{6BF2800F-4C64-403F-ABF3-F27D110CE268}"/>
              </a:ext>
            </a:extLst>
          </p:cNvPr>
          <p:cNvGrpSpPr/>
          <p:nvPr/>
        </p:nvGrpSpPr>
        <p:grpSpPr>
          <a:xfrm>
            <a:off x="10849528" y="3799864"/>
            <a:ext cx="303106" cy="305686"/>
            <a:chOff x="9453007" y="3467923"/>
            <a:chExt cx="480469" cy="479618"/>
          </a:xfrm>
          <a:solidFill>
            <a:schemeClr val="tx1">
              <a:lumMod val="75000"/>
            </a:schemeClr>
          </a:solidFill>
        </p:grpSpPr>
        <p:sp>
          <p:nvSpPr>
            <p:cNvPr id="229" name="Freeform 314">
              <a:extLst>
                <a:ext uri="{FF2B5EF4-FFF2-40B4-BE49-F238E27FC236}">
                  <a16:creationId xmlns:a16="http://schemas.microsoft.com/office/drawing/2014/main" id="{6AD026EF-3A0C-439A-994D-D4ADD7B67994}"/>
                </a:ext>
              </a:extLst>
            </p:cNvPr>
            <p:cNvSpPr/>
            <p:nvPr/>
          </p:nvSpPr>
          <p:spPr bwMode="auto">
            <a:xfrm>
              <a:off x="9647735" y="3548211"/>
              <a:ext cx="207427" cy="207059"/>
            </a:xfrm>
            <a:custGeom>
              <a:avLst/>
              <a:gdLst>
                <a:gd name="T0" fmla="*/ 262 w 360"/>
                <a:gd name="T1" fmla="*/ 203 h 358"/>
                <a:gd name="T2" fmla="*/ 262 w 360"/>
                <a:gd name="T3" fmla="*/ 203 h 358"/>
                <a:gd name="T4" fmla="*/ 262 w 360"/>
                <a:gd name="T5" fmla="*/ 247 h 358"/>
                <a:gd name="T6" fmla="*/ 115 w 360"/>
                <a:gd name="T7" fmla="*/ 247 h 358"/>
                <a:gd name="T8" fmla="*/ 115 w 360"/>
                <a:gd name="T9" fmla="*/ 99 h 358"/>
                <a:gd name="T10" fmla="*/ 155 w 360"/>
                <a:gd name="T11" fmla="*/ 99 h 358"/>
                <a:gd name="T12" fmla="*/ 78 w 360"/>
                <a:gd name="T13" fmla="*/ 0 h 358"/>
                <a:gd name="T14" fmla="*/ 0 w 360"/>
                <a:gd name="T15" fmla="*/ 99 h 358"/>
                <a:gd name="T16" fmla="*/ 49 w 360"/>
                <a:gd name="T17" fmla="*/ 99 h 358"/>
                <a:gd name="T18" fmla="*/ 49 w 360"/>
                <a:gd name="T19" fmla="*/ 247 h 358"/>
                <a:gd name="T20" fmla="*/ 4 w 360"/>
                <a:gd name="T21" fmla="*/ 247 h 358"/>
                <a:gd name="T22" fmla="*/ 4 w 360"/>
                <a:gd name="T23" fmla="*/ 313 h 358"/>
                <a:gd name="T24" fmla="*/ 49 w 360"/>
                <a:gd name="T25" fmla="*/ 313 h 358"/>
                <a:gd name="T26" fmla="*/ 49 w 360"/>
                <a:gd name="T27" fmla="*/ 344 h 358"/>
                <a:gd name="T28" fmla="*/ 115 w 360"/>
                <a:gd name="T29" fmla="*/ 344 h 358"/>
                <a:gd name="T30" fmla="*/ 115 w 360"/>
                <a:gd name="T31" fmla="*/ 313 h 358"/>
                <a:gd name="T32" fmla="*/ 262 w 360"/>
                <a:gd name="T33" fmla="*/ 313 h 358"/>
                <a:gd name="T34" fmla="*/ 262 w 360"/>
                <a:gd name="T35" fmla="*/ 358 h 358"/>
                <a:gd name="T36" fmla="*/ 360 w 360"/>
                <a:gd name="T37" fmla="*/ 280 h 358"/>
                <a:gd name="T38" fmla="*/ 262 w 360"/>
                <a:gd name="T39" fmla="*/ 20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358">
                  <a:moveTo>
                    <a:pt x="262" y="203"/>
                  </a:moveTo>
                  <a:lnTo>
                    <a:pt x="262" y="203"/>
                  </a:lnTo>
                  <a:lnTo>
                    <a:pt x="262" y="247"/>
                  </a:lnTo>
                  <a:lnTo>
                    <a:pt x="115" y="247"/>
                  </a:lnTo>
                  <a:lnTo>
                    <a:pt x="115" y="99"/>
                  </a:lnTo>
                  <a:lnTo>
                    <a:pt x="155" y="99"/>
                  </a:lnTo>
                  <a:lnTo>
                    <a:pt x="78" y="0"/>
                  </a:lnTo>
                  <a:lnTo>
                    <a:pt x="0" y="99"/>
                  </a:lnTo>
                  <a:lnTo>
                    <a:pt x="49" y="99"/>
                  </a:lnTo>
                  <a:lnTo>
                    <a:pt x="49" y="247"/>
                  </a:lnTo>
                  <a:lnTo>
                    <a:pt x="4" y="247"/>
                  </a:lnTo>
                  <a:lnTo>
                    <a:pt x="4" y="313"/>
                  </a:lnTo>
                  <a:lnTo>
                    <a:pt x="49" y="313"/>
                  </a:lnTo>
                  <a:lnTo>
                    <a:pt x="49" y="344"/>
                  </a:lnTo>
                  <a:lnTo>
                    <a:pt x="115" y="344"/>
                  </a:lnTo>
                  <a:lnTo>
                    <a:pt x="115" y="313"/>
                  </a:lnTo>
                  <a:lnTo>
                    <a:pt x="262" y="313"/>
                  </a:lnTo>
                  <a:lnTo>
                    <a:pt x="262" y="358"/>
                  </a:lnTo>
                  <a:lnTo>
                    <a:pt x="360" y="280"/>
                  </a:lnTo>
                  <a:lnTo>
                    <a:pt x="262" y="203"/>
                  </a:lnTo>
                  <a:close/>
                </a:path>
              </a:pathLst>
            </a:custGeom>
            <a:grpFill/>
            <a:ln w="0">
              <a:noFill/>
              <a:prstDash val="solid"/>
              <a:round/>
            </a:ln>
          </p:spPr>
          <p:txBody>
            <a:bodyPr/>
            <a:lstStyle/>
            <a:p>
              <a:pPr marL="0" marR="0" lvl="0" indent="0" defTabSz="511605" eaLnBrk="1" fontAlgn="base" latinLnBrk="0" hangingPunct="1">
                <a:lnSpc>
                  <a:spcPct val="100000"/>
                </a:lnSpc>
                <a:spcBef>
                  <a:spcPct val="0"/>
                </a:spcBef>
                <a:spcAft>
                  <a:spcPct val="0"/>
                </a:spcAft>
                <a:buClrTx/>
                <a:buSzTx/>
                <a:buFontTx/>
                <a:buNone/>
                <a:tabLst/>
                <a:defRPr/>
              </a:pPr>
              <a:endParaRPr kumimoji="1" lang="zh-CN" altLang="en-US" sz="2139"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230" name="Freeform 315">
              <a:extLst>
                <a:ext uri="{FF2B5EF4-FFF2-40B4-BE49-F238E27FC236}">
                  <a16:creationId xmlns:a16="http://schemas.microsoft.com/office/drawing/2014/main" id="{AABE14AC-73F5-4A0B-8413-A221D7826C76}"/>
                </a:ext>
              </a:extLst>
            </p:cNvPr>
            <p:cNvSpPr>
              <a:spLocks noEditPoints="1"/>
            </p:cNvSpPr>
            <p:nvPr/>
          </p:nvSpPr>
          <p:spPr bwMode="auto">
            <a:xfrm>
              <a:off x="9453007" y="3467923"/>
              <a:ext cx="480469" cy="479618"/>
            </a:xfrm>
            <a:custGeom>
              <a:avLst/>
              <a:gdLst>
                <a:gd name="T0" fmla="*/ 415 w 830"/>
                <a:gd name="T1" fmla="*/ 763 h 830"/>
                <a:gd name="T2" fmla="*/ 415 w 830"/>
                <a:gd name="T3" fmla="*/ 763 h 830"/>
                <a:gd name="T4" fmla="*/ 66 w 830"/>
                <a:gd name="T5" fmla="*/ 415 h 830"/>
                <a:gd name="T6" fmla="*/ 415 w 830"/>
                <a:gd name="T7" fmla="*/ 66 h 830"/>
                <a:gd name="T8" fmla="*/ 763 w 830"/>
                <a:gd name="T9" fmla="*/ 415 h 830"/>
                <a:gd name="T10" fmla="*/ 415 w 830"/>
                <a:gd name="T11" fmla="*/ 763 h 830"/>
                <a:gd name="T12" fmla="*/ 415 w 830"/>
                <a:gd name="T13" fmla="*/ 0 h 830"/>
                <a:gd name="T14" fmla="*/ 415 w 830"/>
                <a:gd name="T15" fmla="*/ 0 h 830"/>
                <a:gd name="T16" fmla="*/ 0 w 830"/>
                <a:gd name="T17" fmla="*/ 415 h 830"/>
                <a:gd name="T18" fmla="*/ 415 w 830"/>
                <a:gd name="T19" fmla="*/ 830 h 830"/>
                <a:gd name="T20" fmla="*/ 415 w 830"/>
                <a:gd name="T21" fmla="*/ 830 h 830"/>
                <a:gd name="T22" fmla="*/ 830 w 830"/>
                <a:gd name="T23" fmla="*/ 415 h 830"/>
                <a:gd name="T24" fmla="*/ 415 w 830"/>
                <a:gd name="T25"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0" h="830">
                  <a:moveTo>
                    <a:pt x="415" y="763"/>
                  </a:moveTo>
                  <a:lnTo>
                    <a:pt x="415" y="763"/>
                  </a:lnTo>
                  <a:cubicBezTo>
                    <a:pt x="223" y="763"/>
                    <a:pt x="66" y="607"/>
                    <a:pt x="66" y="415"/>
                  </a:cubicBezTo>
                  <a:cubicBezTo>
                    <a:pt x="66" y="223"/>
                    <a:pt x="223" y="66"/>
                    <a:pt x="415" y="66"/>
                  </a:cubicBezTo>
                  <a:cubicBezTo>
                    <a:pt x="607" y="66"/>
                    <a:pt x="763" y="223"/>
                    <a:pt x="763" y="415"/>
                  </a:cubicBezTo>
                  <a:cubicBezTo>
                    <a:pt x="763" y="607"/>
                    <a:pt x="607" y="763"/>
                    <a:pt x="415" y="763"/>
                  </a:cubicBezTo>
                  <a:close/>
                  <a:moveTo>
                    <a:pt x="415" y="0"/>
                  </a:moveTo>
                  <a:lnTo>
                    <a:pt x="415" y="0"/>
                  </a:lnTo>
                  <a:cubicBezTo>
                    <a:pt x="186" y="0"/>
                    <a:pt x="0" y="186"/>
                    <a:pt x="0" y="415"/>
                  </a:cubicBezTo>
                  <a:cubicBezTo>
                    <a:pt x="0" y="644"/>
                    <a:pt x="186" y="830"/>
                    <a:pt x="415" y="830"/>
                  </a:cubicBezTo>
                  <a:lnTo>
                    <a:pt x="415" y="830"/>
                  </a:lnTo>
                  <a:cubicBezTo>
                    <a:pt x="644" y="830"/>
                    <a:pt x="830" y="644"/>
                    <a:pt x="830" y="415"/>
                  </a:cubicBezTo>
                  <a:cubicBezTo>
                    <a:pt x="830" y="186"/>
                    <a:pt x="644" y="0"/>
                    <a:pt x="415" y="0"/>
                  </a:cubicBezTo>
                  <a:close/>
                </a:path>
              </a:pathLst>
            </a:custGeom>
            <a:grpFill/>
            <a:ln w="0">
              <a:noFill/>
              <a:prstDash val="solid"/>
              <a:round/>
            </a:ln>
          </p:spPr>
          <p:txBody>
            <a:bodyPr/>
            <a:lstStyle/>
            <a:p>
              <a:pPr marL="0" marR="0" lvl="0" indent="0" defTabSz="511605" eaLnBrk="1" fontAlgn="base" latinLnBrk="0" hangingPunct="1">
                <a:lnSpc>
                  <a:spcPct val="100000"/>
                </a:lnSpc>
                <a:spcBef>
                  <a:spcPct val="0"/>
                </a:spcBef>
                <a:spcAft>
                  <a:spcPct val="0"/>
                </a:spcAft>
                <a:buClrTx/>
                <a:buSzTx/>
                <a:buFontTx/>
                <a:buNone/>
                <a:tabLst/>
                <a:defRPr/>
              </a:pPr>
              <a:endParaRPr kumimoji="1" lang="zh-CN" altLang="en-US" sz="2139"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grpSp>
      <p:sp>
        <p:nvSpPr>
          <p:cNvPr id="231" name="TextBox 11">
            <a:extLst>
              <a:ext uri="{FF2B5EF4-FFF2-40B4-BE49-F238E27FC236}">
                <a16:creationId xmlns:a16="http://schemas.microsoft.com/office/drawing/2014/main" id="{DB885865-E84B-472B-8878-983893D37BBA}"/>
              </a:ext>
            </a:extLst>
          </p:cNvPr>
          <p:cNvSpPr txBox="1">
            <a:spLocks noChangeArrowheads="1"/>
          </p:cNvSpPr>
          <p:nvPr/>
        </p:nvSpPr>
        <p:spPr bwMode="auto">
          <a:xfrm flipH="1">
            <a:off x="8240723" y="3558465"/>
            <a:ext cx="851500" cy="23074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ctr" hangingPunct="1">
              <a:spcBef>
                <a:spcPct val="0"/>
              </a:spcBef>
              <a:spcAft>
                <a:spcPct val="0"/>
              </a:spcAft>
              <a:defRPr/>
            </a:pPr>
            <a:r>
              <a:rPr lang="en-US" sz="900" b="1" dirty="0">
                <a:solidFill>
                  <a:schemeClr val="accent4"/>
                </a:solidFill>
                <a:latin typeface="Arial" panose="020B0604020202020204" pitchFamily="34" charset="0"/>
                <a:ea typeface="微软雅黑" pitchFamily="34" charset="-122"/>
              </a:rPr>
              <a:t>Anti-tamper</a:t>
            </a:r>
          </a:p>
        </p:txBody>
      </p:sp>
      <p:sp>
        <p:nvSpPr>
          <p:cNvPr id="232" name="TextBox 11">
            <a:extLst>
              <a:ext uri="{FF2B5EF4-FFF2-40B4-BE49-F238E27FC236}">
                <a16:creationId xmlns:a16="http://schemas.microsoft.com/office/drawing/2014/main" id="{211464F8-1141-4576-8E33-5530B60311AE}"/>
              </a:ext>
            </a:extLst>
          </p:cNvPr>
          <p:cNvSpPr txBox="1">
            <a:spLocks noChangeArrowheads="1"/>
          </p:cNvSpPr>
          <p:nvPr/>
        </p:nvSpPr>
        <p:spPr bwMode="auto">
          <a:xfrm flipH="1">
            <a:off x="10488534" y="3590020"/>
            <a:ext cx="882268" cy="23074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ctr" hangingPunct="1">
              <a:spcBef>
                <a:spcPct val="0"/>
              </a:spcBef>
              <a:spcAft>
                <a:spcPct val="0"/>
              </a:spcAft>
              <a:defRPr/>
            </a:pPr>
            <a:r>
              <a:rPr lang="en-US" sz="900" b="1" dirty="0">
                <a:solidFill>
                  <a:schemeClr val="accent4"/>
                </a:solidFill>
                <a:latin typeface="Arial" panose="020B0604020202020204" pitchFamily="34" charset="0"/>
                <a:ea typeface="微软雅黑" pitchFamily="34" charset="-122"/>
              </a:rPr>
              <a:t>Anti-tamper</a:t>
            </a:r>
          </a:p>
        </p:txBody>
      </p:sp>
      <p:sp>
        <p:nvSpPr>
          <p:cNvPr id="233" name="TextBox 11">
            <a:extLst>
              <a:ext uri="{FF2B5EF4-FFF2-40B4-BE49-F238E27FC236}">
                <a16:creationId xmlns:a16="http://schemas.microsoft.com/office/drawing/2014/main" id="{2AB6E43E-A7F8-4BB1-95D8-DEA27D253A99}"/>
              </a:ext>
            </a:extLst>
          </p:cNvPr>
          <p:cNvSpPr txBox="1">
            <a:spLocks noChangeArrowheads="1"/>
          </p:cNvSpPr>
          <p:nvPr/>
        </p:nvSpPr>
        <p:spPr bwMode="auto">
          <a:xfrm flipH="1">
            <a:off x="9883887" y="3009407"/>
            <a:ext cx="775946" cy="23074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ctr" hangingPunct="1">
              <a:spcBef>
                <a:spcPct val="0"/>
              </a:spcBef>
              <a:spcAft>
                <a:spcPct val="0"/>
              </a:spcAft>
              <a:defRPr/>
            </a:pPr>
            <a:r>
              <a:rPr lang="en-US" sz="900" b="1" dirty="0">
                <a:solidFill>
                  <a:schemeClr val="accent4"/>
                </a:solidFill>
                <a:latin typeface="Arial" panose="020B0604020202020204" pitchFamily="34" charset="0"/>
                <a:ea typeface="微软雅黑" pitchFamily="34" charset="-122"/>
              </a:rPr>
              <a:t>Detection</a:t>
            </a:r>
          </a:p>
        </p:txBody>
      </p:sp>
      <p:sp>
        <p:nvSpPr>
          <p:cNvPr id="234" name="圆角矩形 2249">
            <a:extLst>
              <a:ext uri="{FF2B5EF4-FFF2-40B4-BE49-F238E27FC236}">
                <a16:creationId xmlns:a16="http://schemas.microsoft.com/office/drawing/2014/main" id="{BD778044-F643-4F36-8A3C-E635DA21A0E4}"/>
              </a:ext>
            </a:extLst>
          </p:cNvPr>
          <p:cNvSpPr/>
          <p:nvPr/>
        </p:nvSpPr>
        <p:spPr bwMode="auto">
          <a:xfrm>
            <a:off x="8514047" y="2352321"/>
            <a:ext cx="924622" cy="256877"/>
          </a:xfrm>
          <a:prstGeom prst="roundRect">
            <a:avLst/>
          </a:prstGeom>
          <a:noFill/>
          <a:ln w="12700">
            <a:noFill/>
          </a:ln>
          <a:effectLst/>
          <a:extLst/>
        </p:spPr>
        <p:txBody>
          <a:bodyPr vert="horz" wrap="square" lIns="91373" tIns="45686" rIns="91373" bIns="45686" numCol="1" rtlCol="0" anchor="ctr" anchorCtr="0" compatLnSpc="1">
            <a:prstTxWarp prst="textNoShape">
              <a:avLst/>
            </a:prstTxWarp>
          </a:bodyPr>
          <a:lstStyle/>
          <a:p>
            <a:pPr marL="0" marR="0" lvl="0" indent="0" algn="ctr" defTabSz="913591" eaLnBrk="0" fontAlgn="ctr"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effectLst/>
                <a:uLnTx/>
                <a:uFillTx/>
                <a:latin typeface="Arial" panose="020B0604020202020204" pitchFamily="34" charset="0"/>
                <a:ea typeface="微软雅黑"/>
              </a:rPr>
              <a:t>Backup network</a:t>
            </a:r>
          </a:p>
        </p:txBody>
      </p:sp>
      <p:sp>
        <p:nvSpPr>
          <p:cNvPr id="235" name="TextBox 11">
            <a:extLst>
              <a:ext uri="{FF2B5EF4-FFF2-40B4-BE49-F238E27FC236}">
                <a16:creationId xmlns:a16="http://schemas.microsoft.com/office/drawing/2014/main" id="{D58AECBB-119B-4121-824F-483C136461C0}"/>
              </a:ext>
            </a:extLst>
          </p:cNvPr>
          <p:cNvSpPr txBox="1">
            <a:spLocks noChangeArrowheads="1"/>
          </p:cNvSpPr>
          <p:nvPr/>
        </p:nvSpPr>
        <p:spPr bwMode="auto">
          <a:xfrm flipH="1">
            <a:off x="9272318" y="4163521"/>
            <a:ext cx="1171938" cy="229748"/>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base" hangingPunct="1">
              <a:spcBef>
                <a:spcPct val="0"/>
              </a:spcBef>
              <a:spcAft>
                <a:spcPct val="0"/>
              </a:spcAft>
              <a:defRPr/>
            </a:pPr>
            <a:r>
              <a:rPr lang="en-US" sz="900" b="1" dirty="0">
                <a:latin typeface="Arial" panose="020B0604020202020204" pitchFamily="34" charset="0"/>
                <a:ea typeface="微软雅黑" pitchFamily="34" charset="-122"/>
              </a:rPr>
              <a:t>AIR GAP</a:t>
            </a:r>
          </a:p>
        </p:txBody>
      </p:sp>
      <p:sp>
        <p:nvSpPr>
          <p:cNvPr id="236" name="TextBox 11">
            <a:extLst>
              <a:ext uri="{FF2B5EF4-FFF2-40B4-BE49-F238E27FC236}">
                <a16:creationId xmlns:a16="http://schemas.microsoft.com/office/drawing/2014/main" id="{22B2C61B-E76F-4B7D-AAA8-934B746DB0B0}"/>
              </a:ext>
            </a:extLst>
          </p:cNvPr>
          <p:cNvSpPr txBox="1">
            <a:spLocks noChangeArrowheads="1"/>
          </p:cNvSpPr>
          <p:nvPr/>
        </p:nvSpPr>
        <p:spPr bwMode="auto">
          <a:xfrm flipH="1">
            <a:off x="5299490" y="3681037"/>
            <a:ext cx="1171938" cy="229748"/>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base" hangingPunct="1">
              <a:spcBef>
                <a:spcPct val="0"/>
              </a:spcBef>
              <a:spcAft>
                <a:spcPct val="0"/>
              </a:spcAft>
              <a:defRPr/>
            </a:pPr>
            <a:r>
              <a:rPr lang="en-US" sz="900" b="1" dirty="0">
                <a:solidFill>
                  <a:srgbClr val="FFC000"/>
                </a:solidFill>
                <a:latin typeface="Arial" panose="020B0604020202020204" pitchFamily="34" charset="0"/>
                <a:ea typeface="微软雅黑" pitchFamily="34" charset="-122"/>
              </a:rPr>
              <a:t>AIR GAP</a:t>
            </a:r>
          </a:p>
        </p:txBody>
      </p:sp>
      <p:sp>
        <p:nvSpPr>
          <p:cNvPr id="237" name="TextBox 131">
            <a:extLst>
              <a:ext uri="{FF2B5EF4-FFF2-40B4-BE49-F238E27FC236}">
                <a16:creationId xmlns:a16="http://schemas.microsoft.com/office/drawing/2014/main" id="{26D7B73E-115F-4B00-8AA3-BE502B8C85D7}"/>
              </a:ext>
            </a:extLst>
          </p:cNvPr>
          <p:cNvSpPr txBox="1"/>
          <p:nvPr/>
        </p:nvSpPr>
        <p:spPr>
          <a:xfrm>
            <a:off x="7296606" y="2993256"/>
            <a:ext cx="733106" cy="33842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034" fontAlgn="ctr">
              <a:spcBef>
                <a:spcPct val="0"/>
              </a:spcBef>
              <a:spcAft>
                <a:spcPct val="0"/>
              </a:spcAft>
            </a:pPr>
            <a:r>
              <a:rPr lang="en-US" sz="800" dirty="0">
                <a:latin typeface="Arial" panose="020B0604020202020204" pitchFamily="34" charset="0"/>
                <a:ea typeface="微软雅黑" panose="020B0503020204020204" pitchFamily="34" charset="-122"/>
              </a:rPr>
              <a:t>Production hosts</a:t>
            </a:r>
          </a:p>
        </p:txBody>
      </p:sp>
      <p:grpSp>
        <p:nvGrpSpPr>
          <p:cNvPr id="238" name="组合 237">
            <a:extLst>
              <a:ext uri="{FF2B5EF4-FFF2-40B4-BE49-F238E27FC236}">
                <a16:creationId xmlns:a16="http://schemas.microsoft.com/office/drawing/2014/main" id="{98C0D64D-902D-41A6-B32F-9A9F2E046CE5}"/>
              </a:ext>
            </a:extLst>
          </p:cNvPr>
          <p:cNvGrpSpPr/>
          <p:nvPr/>
        </p:nvGrpSpPr>
        <p:grpSpPr>
          <a:xfrm>
            <a:off x="625289" y="4520420"/>
            <a:ext cx="5004742" cy="1736231"/>
            <a:chOff x="1162146" y="3475735"/>
            <a:chExt cx="5016366" cy="1727698"/>
          </a:xfrm>
        </p:grpSpPr>
        <p:sp>
          <p:nvSpPr>
            <p:cNvPr id="239" name="Text Box 41">
              <a:extLst>
                <a:ext uri="{FF2B5EF4-FFF2-40B4-BE49-F238E27FC236}">
                  <a16:creationId xmlns:a16="http://schemas.microsoft.com/office/drawing/2014/main" id="{13B470CF-817F-4242-A68F-9E372494E54F}"/>
                </a:ext>
              </a:extLst>
            </p:cNvPr>
            <p:cNvSpPr txBox="1">
              <a:spLocks noChangeArrowheads="1"/>
            </p:cNvSpPr>
            <p:nvPr/>
          </p:nvSpPr>
          <p:spPr bwMode="auto">
            <a:xfrm>
              <a:off x="3230887" y="3475735"/>
              <a:ext cx="2947625" cy="357279"/>
            </a:xfrm>
            <a:prstGeom prst="rect">
              <a:avLst/>
            </a:prstGeom>
            <a:noFill/>
            <a:ln w="9525" algn="ctr">
              <a:noFill/>
              <a:miter lim="800000"/>
              <a:headEnd/>
              <a:tailEnd/>
            </a:ln>
          </p:spPr>
          <p:txBody>
            <a:bodyPr wrap="square" lIns="111824" tIns="55913" rIns="111824" bIns="55913">
              <a:spAutoFit/>
            </a:bodyPr>
            <a:lstStyle/>
            <a:p>
              <a:pPr algn="ctr" defTabSz="1119524">
                <a:spcBef>
                  <a:spcPct val="50000"/>
                </a:spcBef>
              </a:pPr>
              <a:endParaRPr lang="en-US" altLang="zh-CN" sz="1599" b="1" dirty="0">
                <a:solidFill>
                  <a:prstClr val="black"/>
                </a:solidFill>
                <a:latin typeface="Arial" panose="020B0604020202020204" pitchFamily="34" charset="0"/>
                <a:ea typeface="微软雅黑" panose="020B0503020204020204" pitchFamily="34" charset="-122"/>
              </a:endParaRPr>
            </a:p>
          </p:txBody>
        </p:sp>
        <p:sp>
          <p:nvSpPr>
            <p:cNvPr id="240" name="矩形 239">
              <a:extLst>
                <a:ext uri="{FF2B5EF4-FFF2-40B4-BE49-F238E27FC236}">
                  <a16:creationId xmlns:a16="http://schemas.microsoft.com/office/drawing/2014/main" id="{390BF593-EA9D-481A-A26C-B7435E8B1CEB}"/>
                </a:ext>
              </a:extLst>
            </p:cNvPr>
            <p:cNvSpPr/>
            <p:nvPr/>
          </p:nvSpPr>
          <p:spPr>
            <a:xfrm>
              <a:off x="1162146" y="4422766"/>
              <a:ext cx="3186540" cy="780667"/>
            </a:xfrm>
            <a:prstGeom prst="rect">
              <a:avLst/>
            </a:prstGeom>
          </p:spPr>
          <p:txBody>
            <a:bodyPr wrap="square">
              <a:spAutoFit/>
            </a:bodyPr>
            <a:lstStyle/>
            <a:p>
              <a:pPr marL="228509" indent="-228509" defTabSz="914112">
                <a:buFont typeface="+mj-lt"/>
                <a:buAutoNum type="arabicPeriod"/>
              </a:pPr>
              <a:r>
                <a:rPr lang="en-US" sz="900" dirty="0">
                  <a:latin typeface="Arial" panose="020B0604020202020204" pitchFamily="34" charset="0"/>
                  <a:ea typeface="微软雅黑" panose="020B0503020204020204" pitchFamily="34" charset="-122"/>
                </a:rPr>
                <a:t>Firewall Intrusion detection to filter known ransomware</a:t>
              </a:r>
            </a:p>
            <a:p>
              <a:pPr marL="228509" indent="-228509" defTabSz="914112">
                <a:buFont typeface="+mj-lt"/>
                <a:buAutoNum type="arabicPeriod"/>
              </a:pPr>
              <a:r>
                <a:rPr lang="en-US" sz="900" dirty="0">
                  <a:latin typeface="Arial" panose="020B0604020202020204" pitchFamily="34" charset="0"/>
                  <a:ea typeface="微软雅黑" panose="020B0503020204020204" pitchFamily="34" charset="-122"/>
                </a:rPr>
                <a:t>Sandbox for in-depth analysis to identify unknown ransomware</a:t>
              </a:r>
            </a:p>
            <a:p>
              <a:pPr marL="228509" indent="-228509" defTabSz="914112">
                <a:buFont typeface="+mj-lt"/>
                <a:buAutoNum type="arabicPeriod"/>
              </a:pPr>
              <a:r>
                <a:rPr lang="en-US" sz="900" dirty="0">
                  <a:latin typeface="Arial" panose="020B0604020202020204" pitchFamily="34" charset="0"/>
                  <a:ea typeface="微软雅黑" panose="020B0503020204020204" pitchFamily="34" charset="-122"/>
                </a:rPr>
                <a:t>Combined with the situational awareness platform to block horizontal ransomware spread</a:t>
              </a:r>
            </a:p>
          </p:txBody>
        </p:sp>
      </p:grpSp>
      <p:sp>
        <p:nvSpPr>
          <p:cNvPr id="241" name="Text Box 41">
            <a:extLst>
              <a:ext uri="{FF2B5EF4-FFF2-40B4-BE49-F238E27FC236}">
                <a16:creationId xmlns:a16="http://schemas.microsoft.com/office/drawing/2014/main" id="{65963D52-90B2-4CC8-BBF2-7C0B6209FCFE}"/>
              </a:ext>
            </a:extLst>
          </p:cNvPr>
          <p:cNvSpPr txBox="1">
            <a:spLocks noChangeArrowheads="1"/>
          </p:cNvSpPr>
          <p:nvPr/>
        </p:nvSpPr>
        <p:spPr bwMode="auto">
          <a:xfrm>
            <a:off x="4438026" y="4799654"/>
            <a:ext cx="3479375" cy="728232"/>
          </a:xfrm>
          <a:prstGeom prst="rect">
            <a:avLst/>
          </a:prstGeom>
          <a:noFill/>
          <a:ln w="9525" algn="ctr">
            <a:noFill/>
            <a:miter lim="800000"/>
            <a:headEnd/>
            <a:tailEnd/>
          </a:ln>
        </p:spPr>
        <p:txBody>
          <a:bodyPr wrap="square" lIns="111824" tIns="55913" rIns="111824" bIns="55913">
            <a:spAutoFit/>
          </a:bodyPr>
          <a:lstStyle/>
          <a:p>
            <a:pPr algn="ctr" defTabSz="1119524" fontAlgn="ctr">
              <a:spcBef>
                <a:spcPct val="50000"/>
              </a:spcBef>
            </a:pPr>
            <a:r>
              <a:rPr lang="en-US" sz="1599" b="1" dirty="0">
                <a:solidFill>
                  <a:srgbClr val="FFC000"/>
                </a:solidFill>
                <a:latin typeface="Arial" panose="020B0604020202020204" pitchFamily="34" charset="0"/>
                <a:ea typeface="微软雅黑" panose="020B0503020204020204" pitchFamily="34" charset="-122"/>
              </a:rPr>
              <a:t>Protection layer 2: </a:t>
            </a:r>
          </a:p>
          <a:p>
            <a:pPr algn="ctr" defTabSz="1119524" fontAlgn="ctr">
              <a:spcBef>
                <a:spcPct val="50000"/>
              </a:spcBef>
            </a:pPr>
            <a:r>
              <a:rPr lang="en-US" sz="1599" b="1" dirty="0">
                <a:solidFill>
                  <a:srgbClr val="FFC000"/>
                </a:solidFill>
                <a:latin typeface="Arial" panose="020B0604020202020204" pitchFamily="34" charset="0"/>
                <a:ea typeface="微软雅黑" panose="020B0503020204020204" pitchFamily="34" charset="-122"/>
              </a:rPr>
              <a:t>production protection</a:t>
            </a:r>
          </a:p>
        </p:txBody>
      </p:sp>
      <p:sp>
        <p:nvSpPr>
          <p:cNvPr id="242" name="矩形 241">
            <a:extLst>
              <a:ext uri="{FF2B5EF4-FFF2-40B4-BE49-F238E27FC236}">
                <a16:creationId xmlns:a16="http://schemas.microsoft.com/office/drawing/2014/main" id="{50071137-227F-42F9-B951-505614E5E3FF}"/>
              </a:ext>
            </a:extLst>
          </p:cNvPr>
          <p:cNvSpPr/>
          <p:nvPr/>
        </p:nvSpPr>
        <p:spPr>
          <a:xfrm>
            <a:off x="4351046" y="1099207"/>
            <a:ext cx="7142727" cy="5208394"/>
          </a:xfrm>
          <a:prstGeom prst="rect">
            <a:avLst/>
          </a:prstGeom>
          <a:noFill/>
          <a:ln w="12700" cap="flat" cmpd="sng" algn="ctr">
            <a:solidFill>
              <a:schemeClr val="tx1">
                <a:lumMod val="75000"/>
              </a:schemeClr>
            </a:solidFill>
            <a:prstDash val="dash"/>
            <a:miter lim="800000"/>
          </a:ln>
          <a:effectLst/>
        </p:spPr>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mn-cs"/>
            </a:endParaRPr>
          </a:p>
        </p:txBody>
      </p:sp>
      <p:sp>
        <p:nvSpPr>
          <p:cNvPr id="243" name="Freeform 30">
            <a:extLst>
              <a:ext uri="{FF2B5EF4-FFF2-40B4-BE49-F238E27FC236}">
                <a16:creationId xmlns:a16="http://schemas.microsoft.com/office/drawing/2014/main" id="{50BF1388-F1D5-4A76-B8A0-CF15D611CF7E}"/>
              </a:ext>
            </a:extLst>
          </p:cNvPr>
          <p:cNvSpPr>
            <a:spLocks noEditPoints="1"/>
          </p:cNvSpPr>
          <p:nvPr/>
        </p:nvSpPr>
        <p:spPr bwMode="auto">
          <a:xfrm>
            <a:off x="8843961" y="3762303"/>
            <a:ext cx="302614" cy="380658"/>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75000"/>
            </a:schemeClr>
          </a:solidFill>
          <a:ln w="9525">
            <a:noFill/>
            <a:round/>
            <a:headEnd/>
            <a:tailEnd/>
          </a:ln>
        </p:spPr>
        <p:txBody>
          <a:bodyPr vert="horz" wrap="square" lIns="91373" tIns="45686" rIns="91373" bIns="45686" numCol="1" anchor="t" anchorCtr="0" compatLnSpc="1">
            <a:prstTxWarp prst="textNoShape">
              <a:avLst/>
            </a:prstTxWarp>
          </a:bodyPr>
          <a:lstStyle/>
          <a:p>
            <a:pPr marL="0" marR="0" lvl="0" indent="0" defTabSz="1218784"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endParaRPr>
          </a:p>
        </p:txBody>
      </p:sp>
      <p:sp>
        <p:nvSpPr>
          <p:cNvPr id="244" name="Freeform 30">
            <a:extLst>
              <a:ext uri="{FF2B5EF4-FFF2-40B4-BE49-F238E27FC236}">
                <a16:creationId xmlns:a16="http://schemas.microsoft.com/office/drawing/2014/main" id="{E59FD332-65CB-4C1D-898B-85356B7521C6}"/>
              </a:ext>
            </a:extLst>
          </p:cNvPr>
          <p:cNvSpPr>
            <a:spLocks noEditPoints="1"/>
          </p:cNvSpPr>
          <p:nvPr/>
        </p:nvSpPr>
        <p:spPr bwMode="auto">
          <a:xfrm>
            <a:off x="10372667" y="3780502"/>
            <a:ext cx="302614" cy="380658"/>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75000"/>
            </a:schemeClr>
          </a:solidFill>
          <a:ln w="9525">
            <a:noFill/>
            <a:round/>
            <a:headEnd/>
            <a:tailEnd/>
          </a:ln>
        </p:spPr>
        <p:txBody>
          <a:bodyPr vert="horz" wrap="square" lIns="91373" tIns="45686" rIns="91373" bIns="45686" numCol="1"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marL="0" marR="0" lvl="0" indent="0" algn="l" defTabSz="1218784" rtl="0" eaLnBrk="0" fontAlgn="base" latinLnBrk="0" hangingPunct="0">
              <a:lnSpc>
                <a:spcPct val="100000"/>
              </a:lnSpc>
              <a:spcBef>
                <a:spcPct val="0"/>
              </a:spcBef>
              <a:spcAft>
                <a:spcPct val="0"/>
              </a:spcAft>
              <a:buClrTx/>
              <a:buSzTx/>
              <a:buFontTx/>
              <a:buNone/>
              <a:tabLst/>
              <a:defRPr/>
            </a:pPr>
            <a:endParaRPr kumimoji="0" lang="zh-CN" altLang="en-US" sz="1100" b="1" i="0" u="none" strike="noStrike" kern="0" cap="none" spc="0" normalizeH="0" baseline="0" noProof="0" dirty="0">
              <a:ln>
                <a:noFill/>
              </a:ln>
              <a:solidFill>
                <a:srgbClr val="000000"/>
              </a:solidFill>
              <a:effectLst/>
              <a:uLnTx/>
              <a:uFillTx/>
              <a:latin typeface="Arial" panose="020B0604020202020204" pitchFamily="34" charset="0"/>
              <a:ea typeface="微软雅黑"/>
              <a:cs typeface="+mn-cs"/>
            </a:endParaRPr>
          </a:p>
        </p:txBody>
      </p:sp>
      <p:sp>
        <p:nvSpPr>
          <p:cNvPr id="245" name="TextBox 11">
            <a:extLst>
              <a:ext uri="{FF2B5EF4-FFF2-40B4-BE49-F238E27FC236}">
                <a16:creationId xmlns:a16="http://schemas.microsoft.com/office/drawing/2014/main" id="{63AC3386-4C09-4753-8194-7331CC0160B2}"/>
              </a:ext>
            </a:extLst>
          </p:cNvPr>
          <p:cNvSpPr txBox="1">
            <a:spLocks noChangeArrowheads="1"/>
          </p:cNvSpPr>
          <p:nvPr/>
        </p:nvSpPr>
        <p:spPr bwMode="auto">
          <a:xfrm flipH="1">
            <a:off x="9970657" y="4180054"/>
            <a:ext cx="1421466" cy="23074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8784" eaLnBrk="1" fontAlgn="ctr" hangingPunct="1">
              <a:spcBef>
                <a:spcPct val="0"/>
              </a:spcBef>
              <a:spcAft>
                <a:spcPct val="0"/>
              </a:spcAft>
              <a:defRPr/>
            </a:pPr>
            <a:r>
              <a:rPr lang="en-US" sz="900" dirty="0">
                <a:latin typeface="Arial" panose="020B0604020202020204" pitchFamily="34" charset="0"/>
                <a:ea typeface="微软雅黑" pitchFamily="34" charset="-122"/>
              </a:rPr>
              <a:t>Backup storage</a:t>
            </a:r>
          </a:p>
        </p:txBody>
      </p:sp>
      <p:sp>
        <p:nvSpPr>
          <p:cNvPr id="246" name="TextBox 11">
            <a:extLst>
              <a:ext uri="{FF2B5EF4-FFF2-40B4-BE49-F238E27FC236}">
                <a16:creationId xmlns:a16="http://schemas.microsoft.com/office/drawing/2014/main" id="{32046DB9-7022-4E07-A603-161735278887}"/>
              </a:ext>
            </a:extLst>
          </p:cNvPr>
          <p:cNvSpPr txBox="1">
            <a:spLocks noChangeArrowheads="1"/>
          </p:cNvSpPr>
          <p:nvPr/>
        </p:nvSpPr>
        <p:spPr bwMode="auto">
          <a:xfrm flipH="1">
            <a:off x="4474316" y="4428509"/>
            <a:ext cx="1421466" cy="246125"/>
          </a:xfrm>
          <a:prstGeom prst="rect">
            <a:avLst/>
          </a:prstGeom>
          <a:noFill/>
          <a:ln>
            <a:noFill/>
          </a:ln>
          <a:effectLst/>
        </p:spPr>
        <p:txBody>
          <a:bodyPr wrap="square">
            <a:spAutoFit/>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algn="ctr" defTabSz="1218784" fontAlgn="ctr">
              <a:spcBef>
                <a:spcPct val="0"/>
              </a:spcBef>
              <a:spcAft>
                <a:spcPct val="0"/>
              </a:spcAft>
              <a:defRPr/>
            </a:pPr>
            <a:r>
              <a:rPr lang="en-US" sz="1000" dirty="0">
                <a:latin typeface="Arial" panose="020B0604020202020204" pitchFamily="34" charset="0"/>
                <a:ea typeface="微软雅黑" pitchFamily="34" charset="-122"/>
              </a:rPr>
              <a:t>Isolation zone</a:t>
            </a:r>
          </a:p>
        </p:txBody>
      </p:sp>
      <p:sp>
        <p:nvSpPr>
          <p:cNvPr id="247" name="TextBox 11">
            <a:extLst>
              <a:ext uri="{FF2B5EF4-FFF2-40B4-BE49-F238E27FC236}">
                <a16:creationId xmlns:a16="http://schemas.microsoft.com/office/drawing/2014/main" id="{79F50B41-B0C7-48BA-84D9-EE160DE54B3D}"/>
              </a:ext>
            </a:extLst>
          </p:cNvPr>
          <p:cNvSpPr txBox="1">
            <a:spLocks noChangeArrowheads="1"/>
          </p:cNvSpPr>
          <p:nvPr/>
        </p:nvSpPr>
        <p:spPr bwMode="auto">
          <a:xfrm flipH="1">
            <a:off x="10071123" y="4427117"/>
            <a:ext cx="1263539" cy="246125"/>
          </a:xfrm>
          <a:prstGeom prst="rect">
            <a:avLst/>
          </a:prstGeom>
          <a:noFill/>
          <a:ln>
            <a:noFill/>
          </a:ln>
          <a:effectLst/>
        </p:spPr>
        <p:txBody>
          <a:bodyPr wrap="square">
            <a:spAutoFit/>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algn="ctr" defTabSz="1218784" fontAlgn="ctr">
              <a:spcBef>
                <a:spcPct val="0"/>
              </a:spcBef>
              <a:spcAft>
                <a:spcPct val="0"/>
              </a:spcAft>
              <a:defRPr/>
            </a:pPr>
            <a:r>
              <a:rPr lang="en-US" sz="1000" dirty="0">
                <a:latin typeface="Arial" panose="020B0604020202020204" pitchFamily="34" charset="0"/>
                <a:ea typeface="微软雅黑" pitchFamily="34" charset="-122"/>
              </a:rPr>
              <a:t>Isolation zone</a:t>
            </a:r>
          </a:p>
        </p:txBody>
      </p:sp>
      <p:grpSp>
        <p:nvGrpSpPr>
          <p:cNvPr id="248" name="组合 247">
            <a:extLst>
              <a:ext uri="{FF2B5EF4-FFF2-40B4-BE49-F238E27FC236}">
                <a16:creationId xmlns:a16="http://schemas.microsoft.com/office/drawing/2014/main" id="{C8B8EE65-6B51-49F6-9F3A-FB610A9A59F5}"/>
              </a:ext>
            </a:extLst>
          </p:cNvPr>
          <p:cNvGrpSpPr>
            <a:grpSpLocks noChangeAspect="1"/>
          </p:cNvGrpSpPr>
          <p:nvPr/>
        </p:nvGrpSpPr>
        <p:grpSpPr>
          <a:xfrm>
            <a:off x="636658" y="1473956"/>
            <a:ext cx="359859" cy="139318"/>
            <a:chOff x="2142198" y="5530850"/>
            <a:chExt cx="315152" cy="122009"/>
          </a:xfrm>
          <a:gradFill>
            <a:gsLst>
              <a:gs pos="100000">
                <a:schemeClr val="accent2"/>
              </a:gs>
              <a:gs pos="0">
                <a:schemeClr val="accent4"/>
              </a:gs>
            </a:gsLst>
            <a:lin ang="10800000" scaled="1"/>
          </a:gradFill>
        </p:grpSpPr>
        <p:sp>
          <p:nvSpPr>
            <p:cNvPr id="249" name="箭头: V 形 276">
              <a:extLst>
                <a:ext uri="{FF2B5EF4-FFF2-40B4-BE49-F238E27FC236}">
                  <a16:creationId xmlns:a16="http://schemas.microsoft.com/office/drawing/2014/main" id="{CDD3EC36-0BBA-4BBD-9937-E5BAD7F07AFA}"/>
                </a:ext>
              </a:extLst>
            </p:cNvPr>
            <p:cNvSpPr/>
            <p:nvPr/>
          </p:nvSpPr>
          <p:spPr>
            <a:xfrm>
              <a:off x="2142198"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50" name="箭头: V 形 277">
              <a:extLst>
                <a:ext uri="{FF2B5EF4-FFF2-40B4-BE49-F238E27FC236}">
                  <a16:creationId xmlns:a16="http://schemas.microsoft.com/office/drawing/2014/main" id="{EDE9A33F-911F-4A20-BB4A-B26F27493495}"/>
                </a:ext>
              </a:extLst>
            </p:cNvPr>
            <p:cNvSpPr/>
            <p:nvPr/>
          </p:nvSpPr>
          <p:spPr>
            <a:xfrm>
              <a:off x="2238769"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51" name="箭头: V 形 278">
              <a:extLst>
                <a:ext uri="{FF2B5EF4-FFF2-40B4-BE49-F238E27FC236}">
                  <a16:creationId xmlns:a16="http://schemas.microsoft.com/office/drawing/2014/main" id="{E61817E9-82E8-4EC7-BA58-BC16A936B3F5}"/>
                </a:ext>
              </a:extLst>
            </p:cNvPr>
            <p:cNvSpPr/>
            <p:nvPr/>
          </p:nvSpPr>
          <p:spPr>
            <a:xfrm>
              <a:off x="2335341"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grpSp>
        <p:nvGrpSpPr>
          <p:cNvPr id="252" name="组合 251">
            <a:extLst>
              <a:ext uri="{FF2B5EF4-FFF2-40B4-BE49-F238E27FC236}">
                <a16:creationId xmlns:a16="http://schemas.microsoft.com/office/drawing/2014/main" id="{789B49B3-99BD-41C6-9BEE-59DA9CE88CB3}"/>
              </a:ext>
            </a:extLst>
          </p:cNvPr>
          <p:cNvGrpSpPr>
            <a:grpSpLocks noChangeAspect="1"/>
          </p:cNvGrpSpPr>
          <p:nvPr/>
        </p:nvGrpSpPr>
        <p:grpSpPr>
          <a:xfrm flipH="1">
            <a:off x="3590084" y="1464219"/>
            <a:ext cx="359859" cy="139318"/>
            <a:chOff x="2142198" y="5530850"/>
            <a:chExt cx="315152" cy="122009"/>
          </a:xfrm>
          <a:gradFill>
            <a:gsLst>
              <a:gs pos="100000">
                <a:schemeClr val="accent2"/>
              </a:gs>
              <a:gs pos="0">
                <a:srgbClr val="FFC000"/>
              </a:gs>
            </a:gsLst>
            <a:lin ang="10800000" scaled="1"/>
          </a:gradFill>
        </p:grpSpPr>
        <p:sp>
          <p:nvSpPr>
            <p:cNvPr id="253" name="箭头: V 形 276">
              <a:extLst>
                <a:ext uri="{FF2B5EF4-FFF2-40B4-BE49-F238E27FC236}">
                  <a16:creationId xmlns:a16="http://schemas.microsoft.com/office/drawing/2014/main" id="{83FF1D6D-6068-4DE0-8714-DA0DB6080B63}"/>
                </a:ext>
              </a:extLst>
            </p:cNvPr>
            <p:cNvSpPr/>
            <p:nvPr/>
          </p:nvSpPr>
          <p:spPr>
            <a:xfrm>
              <a:off x="2142198"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54" name="箭头: V 形 277">
              <a:extLst>
                <a:ext uri="{FF2B5EF4-FFF2-40B4-BE49-F238E27FC236}">
                  <a16:creationId xmlns:a16="http://schemas.microsoft.com/office/drawing/2014/main" id="{B55FA3B4-4FD2-4CBF-B08F-D17DA77B3638}"/>
                </a:ext>
              </a:extLst>
            </p:cNvPr>
            <p:cNvSpPr/>
            <p:nvPr/>
          </p:nvSpPr>
          <p:spPr>
            <a:xfrm>
              <a:off x="2238769"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55" name="箭头: V 形 278">
              <a:extLst>
                <a:ext uri="{FF2B5EF4-FFF2-40B4-BE49-F238E27FC236}">
                  <a16:creationId xmlns:a16="http://schemas.microsoft.com/office/drawing/2014/main" id="{00069E31-DC8C-4C0B-87A3-7AB46E8C29CA}"/>
                </a:ext>
              </a:extLst>
            </p:cNvPr>
            <p:cNvSpPr/>
            <p:nvPr/>
          </p:nvSpPr>
          <p:spPr>
            <a:xfrm>
              <a:off x="2335341"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grpSp>
        <p:nvGrpSpPr>
          <p:cNvPr id="256" name="组合 255">
            <a:extLst>
              <a:ext uri="{FF2B5EF4-FFF2-40B4-BE49-F238E27FC236}">
                <a16:creationId xmlns:a16="http://schemas.microsoft.com/office/drawing/2014/main" id="{EA4FE8E5-EF5E-4A07-AC2B-B72E8A8C5725}"/>
              </a:ext>
            </a:extLst>
          </p:cNvPr>
          <p:cNvGrpSpPr>
            <a:grpSpLocks noChangeAspect="1"/>
          </p:cNvGrpSpPr>
          <p:nvPr/>
        </p:nvGrpSpPr>
        <p:grpSpPr>
          <a:xfrm>
            <a:off x="4709223" y="1468885"/>
            <a:ext cx="359859" cy="139318"/>
            <a:chOff x="2142198" y="5530850"/>
            <a:chExt cx="315152" cy="122009"/>
          </a:xfrm>
          <a:gradFill>
            <a:gsLst>
              <a:gs pos="100000">
                <a:schemeClr val="accent2"/>
              </a:gs>
              <a:gs pos="0">
                <a:schemeClr val="accent4"/>
              </a:gs>
            </a:gsLst>
            <a:lin ang="10800000" scaled="1"/>
          </a:gradFill>
        </p:grpSpPr>
        <p:sp>
          <p:nvSpPr>
            <p:cNvPr id="257" name="箭头: V 形 276">
              <a:extLst>
                <a:ext uri="{FF2B5EF4-FFF2-40B4-BE49-F238E27FC236}">
                  <a16:creationId xmlns:a16="http://schemas.microsoft.com/office/drawing/2014/main" id="{E49EE2E4-15E9-4BCE-9088-9F1BE9989BAC}"/>
                </a:ext>
              </a:extLst>
            </p:cNvPr>
            <p:cNvSpPr/>
            <p:nvPr/>
          </p:nvSpPr>
          <p:spPr>
            <a:xfrm>
              <a:off x="2142198"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58" name="箭头: V 形 277">
              <a:extLst>
                <a:ext uri="{FF2B5EF4-FFF2-40B4-BE49-F238E27FC236}">
                  <a16:creationId xmlns:a16="http://schemas.microsoft.com/office/drawing/2014/main" id="{59E081F7-8CBF-4A98-B509-B2E1EA25F086}"/>
                </a:ext>
              </a:extLst>
            </p:cNvPr>
            <p:cNvSpPr/>
            <p:nvPr/>
          </p:nvSpPr>
          <p:spPr>
            <a:xfrm>
              <a:off x="2238769"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59" name="箭头: V 形 278">
              <a:extLst>
                <a:ext uri="{FF2B5EF4-FFF2-40B4-BE49-F238E27FC236}">
                  <a16:creationId xmlns:a16="http://schemas.microsoft.com/office/drawing/2014/main" id="{E99B6F7C-A36C-4847-B18F-810B385AED30}"/>
                </a:ext>
              </a:extLst>
            </p:cNvPr>
            <p:cNvSpPr/>
            <p:nvPr/>
          </p:nvSpPr>
          <p:spPr>
            <a:xfrm>
              <a:off x="2335341"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grpSp>
        <p:nvGrpSpPr>
          <p:cNvPr id="260" name="组合 259">
            <a:extLst>
              <a:ext uri="{FF2B5EF4-FFF2-40B4-BE49-F238E27FC236}">
                <a16:creationId xmlns:a16="http://schemas.microsoft.com/office/drawing/2014/main" id="{331752B0-FE61-4508-B08E-ED3AFBD4FBD7}"/>
              </a:ext>
            </a:extLst>
          </p:cNvPr>
          <p:cNvGrpSpPr>
            <a:grpSpLocks noChangeAspect="1"/>
          </p:cNvGrpSpPr>
          <p:nvPr/>
        </p:nvGrpSpPr>
        <p:grpSpPr>
          <a:xfrm flipH="1">
            <a:off x="7604417" y="1473956"/>
            <a:ext cx="359859" cy="139318"/>
            <a:chOff x="2142198" y="5530850"/>
            <a:chExt cx="315152" cy="122009"/>
          </a:xfrm>
          <a:gradFill>
            <a:gsLst>
              <a:gs pos="100000">
                <a:schemeClr val="accent2"/>
              </a:gs>
              <a:gs pos="0">
                <a:schemeClr val="accent4"/>
              </a:gs>
            </a:gsLst>
            <a:lin ang="10800000" scaled="1"/>
          </a:gradFill>
        </p:grpSpPr>
        <p:sp>
          <p:nvSpPr>
            <p:cNvPr id="261" name="箭头: V 形 276">
              <a:extLst>
                <a:ext uri="{FF2B5EF4-FFF2-40B4-BE49-F238E27FC236}">
                  <a16:creationId xmlns:a16="http://schemas.microsoft.com/office/drawing/2014/main" id="{D251D6F5-3EF6-4DC1-ABBB-21EE5728BBF7}"/>
                </a:ext>
              </a:extLst>
            </p:cNvPr>
            <p:cNvSpPr/>
            <p:nvPr/>
          </p:nvSpPr>
          <p:spPr>
            <a:xfrm>
              <a:off x="2142198"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62" name="箭头: V 形 277">
              <a:extLst>
                <a:ext uri="{FF2B5EF4-FFF2-40B4-BE49-F238E27FC236}">
                  <a16:creationId xmlns:a16="http://schemas.microsoft.com/office/drawing/2014/main" id="{3D64B39B-041B-48DD-8817-E9FAE462C43F}"/>
                </a:ext>
              </a:extLst>
            </p:cNvPr>
            <p:cNvSpPr/>
            <p:nvPr/>
          </p:nvSpPr>
          <p:spPr>
            <a:xfrm>
              <a:off x="2238769"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63" name="箭头: V 形 278">
              <a:extLst>
                <a:ext uri="{FF2B5EF4-FFF2-40B4-BE49-F238E27FC236}">
                  <a16:creationId xmlns:a16="http://schemas.microsoft.com/office/drawing/2014/main" id="{790F5DFB-1F53-4BD4-8DD3-AEBD2936A34D}"/>
                </a:ext>
              </a:extLst>
            </p:cNvPr>
            <p:cNvSpPr/>
            <p:nvPr/>
          </p:nvSpPr>
          <p:spPr>
            <a:xfrm>
              <a:off x="2335341"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grpSp>
        <p:nvGrpSpPr>
          <p:cNvPr id="264" name="组合 263">
            <a:extLst>
              <a:ext uri="{FF2B5EF4-FFF2-40B4-BE49-F238E27FC236}">
                <a16:creationId xmlns:a16="http://schemas.microsoft.com/office/drawing/2014/main" id="{B6CEBBD1-1D76-49E2-B660-E88F56F2D651}"/>
              </a:ext>
            </a:extLst>
          </p:cNvPr>
          <p:cNvGrpSpPr>
            <a:grpSpLocks noChangeAspect="1"/>
          </p:cNvGrpSpPr>
          <p:nvPr/>
        </p:nvGrpSpPr>
        <p:grpSpPr>
          <a:xfrm>
            <a:off x="8354945" y="1473956"/>
            <a:ext cx="359859" cy="139318"/>
            <a:chOff x="2142198" y="5530850"/>
            <a:chExt cx="315152" cy="122009"/>
          </a:xfrm>
          <a:gradFill>
            <a:gsLst>
              <a:gs pos="100000">
                <a:schemeClr val="accent2"/>
              </a:gs>
              <a:gs pos="0">
                <a:schemeClr val="accent4"/>
              </a:gs>
            </a:gsLst>
            <a:lin ang="10800000" scaled="1"/>
          </a:gradFill>
        </p:grpSpPr>
        <p:sp>
          <p:nvSpPr>
            <p:cNvPr id="265" name="箭头: V 形 276">
              <a:extLst>
                <a:ext uri="{FF2B5EF4-FFF2-40B4-BE49-F238E27FC236}">
                  <a16:creationId xmlns:a16="http://schemas.microsoft.com/office/drawing/2014/main" id="{46311875-4F61-4E7A-8AA6-FC7D0F8497FF}"/>
                </a:ext>
              </a:extLst>
            </p:cNvPr>
            <p:cNvSpPr/>
            <p:nvPr/>
          </p:nvSpPr>
          <p:spPr>
            <a:xfrm>
              <a:off x="2142198"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66" name="箭头: V 形 277">
              <a:extLst>
                <a:ext uri="{FF2B5EF4-FFF2-40B4-BE49-F238E27FC236}">
                  <a16:creationId xmlns:a16="http://schemas.microsoft.com/office/drawing/2014/main" id="{01F78B03-2C95-41FB-BF9C-7118EA16AF18}"/>
                </a:ext>
              </a:extLst>
            </p:cNvPr>
            <p:cNvSpPr/>
            <p:nvPr/>
          </p:nvSpPr>
          <p:spPr>
            <a:xfrm>
              <a:off x="2238769"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67" name="箭头: V 形 278">
              <a:extLst>
                <a:ext uri="{FF2B5EF4-FFF2-40B4-BE49-F238E27FC236}">
                  <a16:creationId xmlns:a16="http://schemas.microsoft.com/office/drawing/2014/main" id="{32887D15-59A3-4F76-A266-D7A91FDE6C3F}"/>
                </a:ext>
              </a:extLst>
            </p:cNvPr>
            <p:cNvSpPr/>
            <p:nvPr/>
          </p:nvSpPr>
          <p:spPr>
            <a:xfrm>
              <a:off x="2335341"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grpSp>
        <p:nvGrpSpPr>
          <p:cNvPr id="268" name="组合 267">
            <a:extLst>
              <a:ext uri="{FF2B5EF4-FFF2-40B4-BE49-F238E27FC236}">
                <a16:creationId xmlns:a16="http://schemas.microsoft.com/office/drawing/2014/main" id="{79D1ABAC-44A3-4F35-96FA-78E70B729185}"/>
              </a:ext>
            </a:extLst>
          </p:cNvPr>
          <p:cNvGrpSpPr>
            <a:grpSpLocks noChangeAspect="1"/>
          </p:cNvGrpSpPr>
          <p:nvPr/>
        </p:nvGrpSpPr>
        <p:grpSpPr>
          <a:xfrm flipH="1">
            <a:off x="10909421" y="1499138"/>
            <a:ext cx="359859" cy="139318"/>
            <a:chOff x="2142198" y="5530850"/>
            <a:chExt cx="315152" cy="122009"/>
          </a:xfrm>
          <a:gradFill>
            <a:gsLst>
              <a:gs pos="100000">
                <a:schemeClr val="accent2"/>
              </a:gs>
              <a:gs pos="0">
                <a:schemeClr val="accent4"/>
              </a:gs>
            </a:gsLst>
            <a:lin ang="10800000" scaled="1"/>
          </a:gradFill>
        </p:grpSpPr>
        <p:sp>
          <p:nvSpPr>
            <p:cNvPr id="269" name="箭头: V 形 276">
              <a:extLst>
                <a:ext uri="{FF2B5EF4-FFF2-40B4-BE49-F238E27FC236}">
                  <a16:creationId xmlns:a16="http://schemas.microsoft.com/office/drawing/2014/main" id="{CEAF5147-EBC9-433C-B1FB-EE1DB8C3646F}"/>
                </a:ext>
              </a:extLst>
            </p:cNvPr>
            <p:cNvSpPr/>
            <p:nvPr/>
          </p:nvSpPr>
          <p:spPr>
            <a:xfrm>
              <a:off x="2142198"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70" name="箭头: V 形 277">
              <a:extLst>
                <a:ext uri="{FF2B5EF4-FFF2-40B4-BE49-F238E27FC236}">
                  <a16:creationId xmlns:a16="http://schemas.microsoft.com/office/drawing/2014/main" id="{7BBB6191-6533-444F-9280-B46CD6C3083D}"/>
                </a:ext>
              </a:extLst>
            </p:cNvPr>
            <p:cNvSpPr/>
            <p:nvPr/>
          </p:nvSpPr>
          <p:spPr>
            <a:xfrm>
              <a:off x="2238769"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71" name="箭头: V 形 278">
              <a:extLst>
                <a:ext uri="{FF2B5EF4-FFF2-40B4-BE49-F238E27FC236}">
                  <a16:creationId xmlns:a16="http://schemas.microsoft.com/office/drawing/2014/main" id="{3C5AD9ED-5627-4329-8EFD-03F03D73C2BB}"/>
                </a:ext>
              </a:extLst>
            </p:cNvPr>
            <p:cNvSpPr/>
            <p:nvPr/>
          </p:nvSpPr>
          <p:spPr>
            <a:xfrm>
              <a:off x="2335341" y="5530850"/>
              <a:ext cx="122009" cy="122009"/>
            </a:xfrm>
            <a:prstGeom prst="chevron">
              <a:avLst/>
            </a:prstGeom>
            <a:grpFill/>
            <a:ln w="12700" cap="flat" cmpd="sng" algn="ctr">
              <a:no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sp>
        <p:nvSpPr>
          <p:cNvPr id="272" name="流程图: 汇总连接 1876">
            <a:extLst>
              <a:ext uri="{FF2B5EF4-FFF2-40B4-BE49-F238E27FC236}">
                <a16:creationId xmlns:a16="http://schemas.microsoft.com/office/drawing/2014/main" id="{D6307466-1C87-47B8-BEC2-4E1D9ABF581E}"/>
              </a:ext>
            </a:extLst>
          </p:cNvPr>
          <p:cNvSpPr/>
          <p:nvPr/>
        </p:nvSpPr>
        <p:spPr>
          <a:xfrm>
            <a:off x="9718761" y="3916453"/>
            <a:ext cx="240542" cy="234821"/>
          </a:xfrm>
          <a:prstGeom prst="flowChartSummingJunction">
            <a:avLst/>
          </a:prstGeom>
          <a:solidFill>
            <a:sysClr val="window" lastClr="FFFFFF">
              <a:lumMod val="50000"/>
            </a:sysClr>
          </a:solidFill>
          <a:ln w="19050" cap="flat" cmpd="sng" algn="ctr">
            <a:solidFill>
              <a:schemeClr val="tx1">
                <a:lumMod val="85000"/>
              </a:schemeClr>
            </a:solidFill>
            <a:prstDash val="solid"/>
            <a:miter lim="800000"/>
          </a:ln>
          <a:effectLst/>
        </p:spPr>
        <p:txBody>
          <a:bodyPr rtlCol="0" anchor="ct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73" name="矩形 272">
            <a:extLst>
              <a:ext uri="{FF2B5EF4-FFF2-40B4-BE49-F238E27FC236}">
                <a16:creationId xmlns:a16="http://schemas.microsoft.com/office/drawing/2014/main" id="{6224345C-D5F5-4AAF-B1AD-BD6E1F72EB95}"/>
              </a:ext>
            </a:extLst>
          </p:cNvPr>
          <p:cNvSpPr/>
          <p:nvPr/>
        </p:nvSpPr>
        <p:spPr>
          <a:xfrm>
            <a:off x="385222" y="1099207"/>
            <a:ext cx="3704898" cy="5208394"/>
          </a:xfrm>
          <a:prstGeom prst="rect">
            <a:avLst/>
          </a:prstGeom>
          <a:noFill/>
          <a:ln w="12700" cap="flat" cmpd="sng" algn="ctr">
            <a:solidFill>
              <a:schemeClr val="tx1">
                <a:lumMod val="75000"/>
                <a:alpha val="60000"/>
              </a:schemeClr>
            </a:solidFill>
            <a:prstDash val="dash"/>
            <a:miter lim="800000"/>
          </a:ln>
          <a:effectLst/>
        </p:spPr>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marL="0" marR="0" lvl="0" indent="0" algn="ctr" defTabSz="914112"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mn-cs"/>
            </a:endParaRPr>
          </a:p>
        </p:txBody>
      </p:sp>
      <p:sp>
        <p:nvSpPr>
          <p:cNvPr id="274" name="Text Box 41">
            <a:extLst>
              <a:ext uri="{FF2B5EF4-FFF2-40B4-BE49-F238E27FC236}">
                <a16:creationId xmlns:a16="http://schemas.microsoft.com/office/drawing/2014/main" id="{EEF0284B-AD41-4890-8B05-D707DE46F411}"/>
              </a:ext>
            </a:extLst>
          </p:cNvPr>
          <p:cNvSpPr txBox="1">
            <a:spLocks noChangeArrowheads="1"/>
          </p:cNvSpPr>
          <p:nvPr/>
        </p:nvSpPr>
        <p:spPr bwMode="auto">
          <a:xfrm>
            <a:off x="8127258" y="4871280"/>
            <a:ext cx="3479375" cy="728232"/>
          </a:xfrm>
          <a:prstGeom prst="rect">
            <a:avLst/>
          </a:prstGeom>
          <a:noFill/>
          <a:ln w="9525" algn="ctr">
            <a:noFill/>
            <a:miter lim="800000"/>
            <a:headEnd/>
            <a:tailEnd/>
          </a:ln>
        </p:spPr>
        <p:txBody>
          <a:bodyPr wrap="square" lIns="111824" tIns="55913" rIns="111824" bIns="55913">
            <a:spAutoFit/>
          </a:bodyPr>
          <a:lstStyle/>
          <a:p>
            <a:pPr algn="ctr" defTabSz="1119524">
              <a:spcBef>
                <a:spcPct val="50000"/>
              </a:spcBef>
            </a:pPr>
            <a:r>
              <a:rPr lang="en-US" sz="1599" b="1" dirty="0">
                <a:solidFill>
                  <a:srgbClr val="FFC000"/>
                </a:solidFill>
                <a:latin typeface="Arial" panose="020B0604020202020204" pitchFamily="34" charset="0"/>
                <a:ea typeface="微软雅黑" panose="020B0503020204020204" pitchFamily="34" charset="-122"/>
              </a:rPr>
              <a:t>Protection layer 3: </a:t>
            </a:r>
          </a:p>
          <a:p>
            <a:pPr algn="ctr" defTabSz="1119524">
              <a:spcBef>
                <a:spcPct val="50000"/>
              </a:spcBef>
            </a:pPr>
            <a:r>
              <a:rPr lang="en-US" sz="1599" b="1" dirty="0">
                <a:solidFill>
                  <a:srgbClr val="FFC000"/>
                </a:solidFill>
                <a:latin typeface="Arial" panose="020B0604020202020204" pitchFamily="34" charset="0"/>
                <a:ea typeface="微软雅黑" panose="020B0503020204020204" pitchFamily="34" charset="-122"/>
              </a:rPr>
              <a:t>backup protection</a:t>
            </a:r>
          </a:p>
        </p:txBody>
      </p:sp>
      <p:sp>
        <p:nvSpPr>
          <p:cNvPr id="275" name="文本框 274">
            <a:extLst>
              <a:ext uri="{FF2B5EF4-FFF2-40B4-BE49-F238E27FC236}">
                <a16:creationId xmlns:a16="http://schemas.microsoft.com/office/drawing/2014/main" id="{C0CAE3D0-5DE7-49BB-8FF2-0BE1DE806464}"/>
              </a:ext>
            </a:extLst>
          </p:cNvPr>
          <p:cNvSpPr txBox="1"/>
          <p:nvPr/>
        </p:nvSpPr>
        <p:spPr>
          <a:xfrm>
            <a:off x="324729" y="2301595"/>
            <a:ext cx="3786738" cy="369188"/>
          </a:xfrm>
          <a:prstGeom prst="rect">
            <a:avLst/>
          </a:prstGeom>
          <a:noFill/>
        </p:spPr>
        <p:txBody>
          <a:bodyPr wrap="none" rtlCol="0">
            <a:spAutoFit/>
          </a:bodyPr>
          <a:lstStyle/>
          <a:p>
            <a:pPr defTabSz="914112"/>
            <a:r>
              <a:rPr kumimoji="1" lang="en-US" sz="1799" b="1" dirty="0">
                <a:latin typeface="Arial" panose="020B0604020202020204" pitchFamily="34" charset="0"/>
                <a:ea typeface="Microsoft YaHei" panose="020B0503020204020204" pitchFamily="34" charset="-122"/>
              </a:rPr>
              <a:t>Network product implementation</a:t>
            </a:r>
          </a:p>
        </p:txBody>
      </p:sp>
      <p:sp>
        <p:nvSpPr>
          <p:cNvPr id="276" name="文本框 275">
            <a:extLst>
              <a:ext uri="{FF2B5EF4-FFF2-40B4-BE49-F238E27FC236}">
                <a16:creationId xmlns:a16="http://schemas.microsoft.com/office/drawing/2014/main" id="{AE8CABDF-13AA-48F1-87F2-1799E8169C96}"/>
              </a:ext>
            </a:extLst>
          </p:cNvPr>
          <p:cNvSpPr txBox="1"/>
          <p:nvPr/>
        </p:nvSpPr>
        <p:spPr>
          <a:xfrm>
            <a:off x="4087" y="4697988"/>
            <a:ext cx="4421560" cy="784830"/>
          </a:xfrm>
          <a:prstGeom prst="rect">
            <a:avLst/>
          </a:prstGeom>
          <a:noFill/>
        </p:spPr>
        <p:txBody>
          <a:bodyPr wrap="square" rtlCol="0">
            <a:spAutoFit/>
          </a:bodyPr>
          <a:lstStyle/>
          <a:p>
            <a:pPr algn="ctr" defTabSz="1119972" fontAlgn="auto">
              <a:spcBef>
                <a:spcPct val="50000"/>
              </a:spcBef>
              <a:spcAft>
                <a:spcPts val="0"/>
              </a:spcAft>
            </a:pPr>
            <a:r>
              <a:rPr lang="en-US" b="1" dirty="0">
                <a:solidFill>
                  <a:schemeClr val="accent4"/>
                </a:solidFill>
                <a:latin typeface="Arial" panose="020B0604020202020204" pitchFamily="34" charset="0"/>
                <a:ea typeface="微软雅黑" panose="020B0503020204020204" pitchFamily="34" charset="-122"/>
              </a:rPr>
              <a:t>Protection layer 1: </a:t>
            </a:r>
          </a:p>
          <a:p>
            <a:pPr algn="ctr" defTabSz="1119972" fontAlgn="auto">
              <a:spcBef>
                <a:spcPct val="50000"/>
              </a:spcBef>
              <a:spcAft>
                <a:spcPts val="0"/>
              </a:spcAft>
            </a:pPr>
            <a:r>
              <a:rPr lang="en-US" b="1" dirty="0">
                <a:solidFill>
                  <a:schemeClr val="accent4"/>
                </a:solidFill>
                <a:latin typeface="Arial" panose="020B0604020202020204" pitchFamily="34" charset="0"/>
                <a:ea typeface="微软雅黑" panose="020B0503020204020204" pitchFamily="34" charset="-122"/>
              </a:rPr>
              <a:t>network detection</a:t>
            </a:r>
          </a:p>
        </p:txBody>
      </p:sp>
      <p:sp>
        <p:nvSpPr>
          <p:cNvPr id="281" name="矩形 280">
            <a:extLst>
              <a:ext uri="{FF2B5EF4-FFF2-40B4-BE49-F238E27FC236}">
                <a16:creationId xmlns:a16="http://schemas.microsoft.com/office/drawing/2014/main" id="{D375E09E-9031-4E23-8604-A8A17E4F383D}"/>
              </a:ext>
            </a:extLst>
          </p:cNvPr>
          <p:cNvSpPr/>
          <p:nvPr/>
        </p:nvSpPr>
        <p:spPr>
          <a:xfrm>
            <a:off x="444452" y="1198247"/>
            <a:ext cx="3601403" cy="5023048"/>
          </a:xfrm>
          <a:prstGeom prst="rect">
            <a:avLst/>
          </a:prstGeom>
          <a:gradFill flip="none" rotWithShape="1">
            <a:gsLst>
              <a:gs pos="100000">
                <a:srgbClr val="FFFFFF">
                  <a:alpha val="0"/>
                </a:srgbClr>
              </a:gs>
              <a:gs pos="62000">
                <a:srgbClr val="666666">
                  <a:alpha val="4000"/>
                </a:srgbClr>
              </a:gs>
              <a:gs pos="25000">
                <a:srgbClr val="666666">
                  <a:alpha val="6000"/>
                </a:srgbClr>
              </a:gs>
            </a:gsLst>
            <a:lin ang="2700000" scaled="1"/>
            <a:tileRect/>
          </a:gradFill>
          <a:ln w="6350" cap="flat" cmpd="sng" algn="ctr">
            <a:gradFill flip="none" rotWithShape="1">
              <a:gsLst>
                <a:gs pos="49000">
                  <a:srgbClr val="666666">
                    <a:alpha val="4000"/>
                  </a:srgbClr>
                </a:gs>
                <a:gs pos="100000">
                  <a:srgbClr val="666666">
                    <a:alpha val="30000"/>
                  </a:srgbClr>
                </a:gs>
                <a:gs pos="0">
                  <a:srgbClr val="666666">
                    <a:alpha val="30000"/>
                  </a:srgbClr>
                </a:gs>
              </a:gsLst>
              <a:lin ang="10800000" scaled="1"/>
              <a:tileRect/>
            </a:gradFill>
            <a:prstDash val="solid"/>
            <a:miter lim="800000"/>
          </a:ln>
          <a:effectLst/>
        </p:spPr>
        <p:txBody>
          <a:bodyPr rtlCol="0" anchor="ctr"/>
          <a:lstStyle/>
          <a:p>
            <a:pPr algn="ctr" defTabSz="1143348"/>
            <a:endParaRPr lang="zh-CN" altLang="en-US" sz="1398" kern="0">
              <a:solidFill>
                <a:srgbClr val="C7000B"/>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0138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副标题 1">
            <a:extLst>
              <a:ext uri="{FF2B5EF4-FFF2-40B4-BE49-F238E27FC236}">
                <a16:creationId xmlns:a16="http://schemas.microsoft.com/office/drawing/2014/main" id="{D1BB8F51-53BB-49D4-A712-00D299E9CE82}"/>
              </a:ext>
            </a:extLst>
          </p:cNvPr>
          <p:cNvSpPr txBox="1">
            <a:spLocks/>
          </p:cNvSpPr>
          <p:nvPr/>
        </p:nvSpPr>
        <p:spPr>
          <a:xfrm>
            <a:off x="390525" y="204694"/>
            <a:ext cx="11033090" cy="699426"/>
          </a:xfrm>
          <a:prstGeom prst="rect">
            <a:avLst/>
          </a:prstGeom>
        </p:spPr>
        <p:txBody>
          <a:bodyPr vert="horz" wrap="square" lIns="0" tIns="0" rIns="0" bIns="0" anchor="ctr" anchorCtr="0">
            <a:noAutofit/>
          </a:bodyPr>
          <a:lstStyle>
            <a:lvl1pPr marL="0" indent="0" algn="l" defTabSz="1187798" rtl="0" eaLnBrk="1" latinLnBrk="0" hangingPunct="1">
              <a:lnSpc>
                <a:spcPts val="3430"/>
              </a:lnSpc>
              <a:spcBef>
                <a:spcPts val="0"/>
              </a:spcBef>
              <a:buFont typeface="Arial" panose="020B0604020202020204" pitchFamily="34" charset="0"/>
              <a:buNone/>
              <a:defRPr sz="28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fontAlgn="ctr">
              <a:lnSpc>
                <a:spcPct val="100000"/>
              </a:lnSpc>
            </a:pPr>
            <a:r>
              <a:rPr lang="en-US" sz="2400" dirty="0">
                <a:latin typeface="Arial" panose="020B0604020202020204" pitchFamily="34" charset="0"/>
              </a:rPr>
              <a:t>Core Components, Independent and Controllable Key Technologies Build a Complete and Resilient Supply Chain</a:t>
            </a:r>
          </a:p>
        </p:txBody>
      </p:sp>
      <p:sp>
        <p:nvSpPr>
          <p:cNvPr id="30" name="Freeform 5">
            <a:extLst>
              <a:ext uri="{FF2B5EF4-FFF2-40B4-BE49-F238E27FC236}">
                <a16:creationId xmlns:a16="http://schemas.microsoft.com/office/drawing/2014/main" id="{D2DC265C-2F7E-4911-A62F-315C503B1689}"/>
              </a:ext>
            </a:extLst>
          </p:cNvPr>
          <p:cNvSpPr>
            <a:spLocks/>
          </p:cNvSpPr>
          <p:nvPr/>
        </p:nvSpPr>
        <p:spPr bwMode="auto">
          <a:xfrm>
            <a:off x="5057775" y="2715363"/>
            <a:ext cx="2078037" cy="803275"/>
          </a:xfrm>
          <a:custGeom>
            <a:avLst/>
            <a:gdLst>
              <a:gd name="T0" fmla="*/ 292 w 1309"/>
              <a:gd name="T1" fmla="*/ 0 h 506"/>
              <a:gd name="T2" fmla="*/ 1017 w 1309"/>
              <a:gd name="T3" fmla="*/ 0 h 506"/>
              <a:gd name="T4" fmla="*/ 1309 w 1309"/>
              <a:gd name="T5" fmla="*/ 506 h 506"/>
              <a:gd name="T6" fmla="*/ 0 w 1309"/>
              <a:gd name="T7" fmla="*/ 506 h 506"/>
              <a:gd name="T8" fmla="*/ 292 w 1309"/>
              <a:gd name="T9" fmla="*/ 0 h 506"/>
              <a:gd name="T10" fmla="*/ 292 w 1309"/>
              <a:gd name="T11" fmla="*/ 0 h 506"/>
            </a:gdLst>
            <a:ahLst/>
            <a:cxnLst>
              <a:cxn ang="0">
                <a:pos x="T0" y="T1"/>
              </a:cxn>
              <a:cxn ang="0">
                <a:pos x="T2" y="T3"/>
              </a:cxn>
              <a:cxn ang="0">
                <a:pos x="T4" y="T5"/>
              </a:cxn>
              <a:cxn ang="0">
                <a:pos x="T6" y="T7"/>
              </a:cxn>
              <a:cxn ang="0">
                <a:pos x="T8" y="T9"/>
              </a:cxn>
              <a:cxn ang="0">
                <a:pos x="T10" y="T11"/>
              </a:cxn>
            </a:cxnLst>
            <a:rect l="0" t="0" r="r" b="b"/>
            <a:pathLst>
              <a:path w="1309" h="506">
                <a:moveTo>
                  <a:pt x="292" y="0"/>
                </a:moveTo>
                <a:lnTo>
                  <a:pt x="1017" y="0"/>
                </a:lnTo>
                <a:lnTo>
                  <a:pt x="1309" y="506"/>
                </a:lnTo>
                <a:lnTo>
                  <a:pt x="0" y="506"/>
                </a:lnTo>
                <a:lnTo>
                  <a:pt x="292" y="0"/>
                </a:lnTo>
                <a:lnTo>
                  <a:pt x="292" y="0"/>
                </a:lnTo>
                <a:close/>
              </a:path>
            </a:pathLst>
          </a:custGeom>
          <a:gradFill>
            <a:gsLst>
              <a:gs pos="0">
                <a:srgbClr val="666666">
                  <a:lumMod val="40000"/>
                  <a:lumOff val="60000"/>
                  <a:alpha val="18000"/>
                </a:srgbClr>
              </a:gs>
              <a:gs pos="46000">
                <a:srgbClr val="666666">
                  <a:lumMod val="40000"/>
                  <a:lumOff val="60000"/>
                  <a:alpha val="0"/>
                </a:srgbClr>
              </a:gs>
            </a:gsLst>
            <a:lin ang="16200000" scaled="1"/>
          </a:gradFill>
          <a:ln w="9525">
            <a:noFill/>
            <a:round/>
            <a:headEnd/>
            <a:tailEnd/>
          </a:ln>
          <a:effectLst>
            <a:outerShdw blurRad="50800" dist="38100" dir="5400000" sx="99000" sy="99000" algn="ctr" rotWithShape="0">
              <a:srgbClr val="000000">
                <a:alpha val="10000"/>
              </a:srgbClr>
            </a:outerShdw>
          </a:effectLst>
        </p:spPr>
        <p:txBody>
          <a:bodyPr lIns="108008" tIns="45724" rIns="91447" bIns="45724" anchor="ctr">
            <a:noAutofit/>
          </a:bodyPr>
          <a:lstStyle/>
          <a:p>
            <a:pPr defTabSz="1219540" fontAlgn="ctr"/>
            <a:endParaRPr lang="en-US" altLang="zh-CN" sz="1100" b="1" kern="0" dirty="0">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6">
            <a:extLst>
              <a:ext uri="{FF2B5EF4-FFF2-40B4-BE49-F238E27FC236}">
                <a16:creationId xmlns:a16="http://schemas.microsoft.com/office/drawing/2014/main" id="{6789427F-671E-4261-8798-CF98DC75611D}"/>
              </a:ext>
            </a:extLst>
          </p:cNvPr>
          <p:cNvSpPr>
            <a:spLocks/>
          </p:cNvSpPr>
          <p:nvPr/>
        </p:nvSpPr>
        <p:spPr bwMode="auto">
          <a:xfrm>
            <a:off x="735013" y="2715363"/>
            <a:ext cx="3540125" cy="803275"/>
          </a:xfrm>
          <a:custGeom>
            <a:avLst/>
            <a:gdLst>
              <a:gd name="T0" fmla="*/ 1506 w 2230"/>
              <a:gd name="T1" fmla="*/ 0 h 506"/>
              <a:gd name="T2" fmla="*/ 2230 w 2230"/>
              <a:gd name="T3" fmla="*/ 0 h 506"/>
              <a:gd name="T4" fmla="*/ 1307 w 2230"/>
              <a:gd name="T5" fmla="*/ 506 h 506"/>
              <a:gd name="T6" fmla="*/ 0 w 2230"/>
              <a:gd name="T7" fmla="*/ 506 h 506"/>
              <a:gd name="T8" fmla="*/ 1506 w 2230"/>
              <a:gd name="T9" fmla="*/ 0 h 506"/>
              <a:gd name="T10" fmla="*/ 1506 w 2230"/>
              <a:gd name="T11" fmla="*/ 0 h 506"/>
            </a:gdLst>
            <a:ahLst/>
            <a:cxnLst>
              <a:cxn ang="0">
                <a:pos x="T0" y="T1"/>
              </a:cxn>
              <a:cxn ang="0">
                <a:pos x="T2" y="T3"/>
              </a:cxn>
              <a:cxn ang="0">
                <a:pos x="T4" y="T5"/>
              </a:cxn>
              <a:cxn ang="0">
                <a:pos x="T6" y="T7"/>
              </a:cxn>
              <a:cxn ang="0">
                <a:pos x="T8" y="T9"/>
              </a:cxn>
              <a:cxn ang="0">
                <a:pos x="T10" y="T11"/>
              </a:cxn>
            </a:cxnLst>
            <a:rect l="0" t="0" r="r" b="b"/>
            <a:pathLst>
              <a:path w="2230" h="506">
                <a:moveTo>
                  <a:pt x="1506" y="0"/>
                </a:moveTo>
                <a:lnTo>
                  <a:pt x="2230" y="0"/>
                </a:lnTo>
                <a:lnTo>
                  <a:pt x="1307" y="506"/>
                </a:lnTo>
                <a:lnTo>
                  <a:pt x="0" y="506"/>
                </a:lnTo>
                <a:lnTo>
                  <a:pt x="1506" y="0"/>
                </a:lnTo>
                <a:lnTo>
                  <a:pt x="1506" y="0"/>
                </a:lnTo>
                <a:close/>
              </a:path>
            </a:pathLst>
          </a:custGeom>
          <a:gradFill>
            <a:gsLst>
              <a:gs pos="0">
                <a:srgbClr val="666666">
                  <a:lumMod val="40000"/>
                  <a:lumOff val="60000"/>
                  <a:alpha val="18000"/>
                </a:srgbClr>
              </a:gs>
              <a:gs pos="46000">
                <a:srgbClr val="666666">
                  <a:lumMod val="40000"/>
                  <a:lumOff val="60000"/>
                  <a:alpha val="0"/>
                </a:srgbClr>
              </a:gs>
            </a:gsLst>
            <a:lin ang="16200000" scaled="1"/>
          </a:gradFill>
          <a:ln w="9525">
            <a:noFill/>
            <a:round/>
            <a:headEnd/>
            <a:tailEnd/>
          </a:ln>
          <a:effectLst>
            <a:outerShdw blurRad="50800" dist="38100" dir="5400000" sx="99000" sy="99000" algn="ctr" rotWithShape="0">
              <a:srgbClr val="000000">
                <a:alpha val="10000"/>
              </a:srgbClr>
            </a:outerShdw>
          </a:effectLst>
        </p:spPr>
        <p:txBody>
          <a:bodyPr lIns="108008" tIns="45724" rIns="91447" bIns="45724" anchor="ctr">
            <a:noAutofit/>
          </a:bodyPr>
          <a:lstStyle/>
          <a:p>
            <a:pPr defTabSz="1219540" fontAlgn="ctr"/>
            <a:endParaRPr lang="en-US" altLang="zh-CN" sz="1100" b="1" kern="0" dirty="0">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7">
            <a:extLst>
              <a:ext uri="{FF2B5EF4-FFF2-40B4-BE49-F238E27FC236}">
                <a16:creationId xmlns:a16="http://schemas.microsoft.com/office/drawing/2014/main" id="{A971EFB7-58BB-4C75-BD28-DEAABBAAA685}"/>
              </a:ext>
            </a:extLst>
          </p:cNvPr>
          <p:cNvSpPr>
            <a:spLocks/>
          </p:cNvSpPr>
          <p:nvPr/>
        </p:nvSpPr>
        <p:spPr bwMode="auto">
          <a:xfrm>
            <a:off x="7918450" y="2715363"/>
            <a:ext cx="3540125" cy="803275"/>
          </a:xfrm>
          <a:custGeom>
            <a:avLst/>
            <a:gdLst>
              <a:gd name="T0" fmla="*/ 0 w 2230"/>
              <a:gd name="T1" fmla="*/ 0 h 506"/>
              <a:gd name="T2" fmla="*/ 724 w 2230"/>
              <a:gd name="T3" fmla="*/ 0 h 506"/>
              <a:gd name="T4" fmla="*/ 2230 w 2230"/>
              <a:gd name="T5" fmla="*/ 506 h 506"/>
              <a:gd name="T6" fmla="*/ 921 w 2230"/>
              <a:gd name="T7" fmla="*/ 506 h 506"/>
              <a:gd name="T8" fmla="*/ 0 w 2230"/>
              <a:gd name="T9" fmla="*/ 0 h 506"/>
              <a:gd name="T10" fmla="*/ 0 w 2230"/>
              <a:gd name="T11" fmla="*/ 0 h 506"/>
            </a:gdLst>
            <a:ahLst/>
            <a:cxnLst>
              <a:cxn ang="0">
                <a:pos x="T0" y="T1"/>
              </a:cxn>
              <a:cxn ang="0">
                <a:pos x="T2" y="T3"/>
              </a:cxn>
              <a:cxn ang="0">
                <a:pos x="T4" y="T5"/>
              </a:cxn>
              <a:cxn ang="0">
                <a:pos x="T6" y="T7"/>
              </a:cxn>
              <a:cxn ang="0">
                <a:pos x="T8" y="T9"/>
              </a:cxn>
              <a:cxn ang="0">
                <a:pos x="T10" y="T11"/>
              </a:cxn>
            </a:cxnLst>
            <a:rect l="0" t="0" r="r" b="b"/>
            <a:pathLst>
              <a:path w="2230" h="506">
                <a:moveTo>
                  <a:pt x="0" y="0"/>
                </a:moveTo>
                <a:lnTo>
                  <a:pt x="724" y="0"/>
                </a:lnTo>
                <a:lnTo>
                  <a:pt x="2230" y="506"/>
                </a:lnTo>
                <a:lnTo>
                  <a:pt x="921" y="506"/>
                </a:lnTo>
                <a:lnTo>
                  <a:pt x="0" y="0"/>
                </a:lnTo>
                <a:lnTo>
                  <a:pt x="0" y="0"/>
                </a:lnTo>
                <a:close/>
              </a:path>
            </a:pathLst>
          </a:custGeom>
          <a:gradFill>
            <a:gsLst>
              <a:gs pos="0">
                <a:srgbClr val="666666">
                  <a:lumMod val="40000"/>
                  <a:lumOff val="60000"/>
                  <a:alpha val="18000"/>
                </a:srgbClr>
              </a:gs>
              <a:gs pos="46000">
                <a:srgbClr val="666666">
                  <a:lumMod val="40000"/>
                  <a:lumOff val="60000"/>
                  <a:alpha val="0"/>
                </a:srgbClr>
              </a:gs>
            </a:gsLst>
            <a:lin ang="16200000" scaled="1"/>
          </a:gradFill>
          <a:ln w="9525">
            <a:noFill/>
            <a:round/>
            <a:headEnd/>
            <a:tailEnd/>
          </a:ln>
          <a:effectLst>
            <a:outerShdw blurRad="50800" dist="38100" dir="5400000" sx="99000" sy="99000" algn="ctr" rotWithShape="0">
              <a:srgbClr val="000000">
                <a:alpha val="10000"/>
              </a:srgbClr>
            </a:outerShdw>
          </a:effectLst>
        </p:spPr>
        <p:txBody>
          <a:bodyPr lIns="108008" tIns="45724" rIns="91447" bIns="45724" anchor="ctr">
            <a:noAutofit/>
          </a:bodyPr>
          <a:lstStyle/>
          <a:p>
            <a:pPr defTabSz="1219540" fontAlgn="ctr"/>
            <a:endParaRPr lang="en-US" altLang="zh-CN" sz="1100" b="1" kern="0" dirty="0">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8">
            <a:extLst>
              <a:ext uri="{FF2B5EF4-FFF2-40B4-BE49-F238E27FC236}">
                <a16:creationId xmlns:a16="http://schemas.microsoft.com/office/drawing/2014/main" id="{4578688C-6FC3-4B58-9DEF-C8541DDE1499}"/>
              </a:ext>
            </a:extLst>
          </p:cNvPr>
          <p:cNvSpPr>
            <a:spLocks/>
          </p:cNvSpPr>
          <p:nvPr/>
        </p:nvSpPr>
        <p:spPr bwMode="auto">
          <a:xfrm>
            <a:off x="2892425" y="2715363"/>
            <a:ext cx="2581275" cy="803275"/>
          </a:xfrm>
          <a:custGeom>
            <a:avLst/>
            <a:gdLst>
              <a:gd name="T0" fmla="*/ 901 w 1626"/>
              <a:gd name="T1" fmla="*/ 0 h 506"/>
              <a:gd name="T2" fmla="*/ 1626 w 1626"/>
              <a:gd name="T3" fmla="*/ 0 h 506"/>
              <a:gd name="T4" fmla="*/ 1310 w 1626"/>
              <a:gd name="T5" fmla="*/ 506 h 506"/>
              <a:gd name="T6" fmla="*/ 0 w 1626"/>
              <a:gd name="T7" fmla="*/ 506 h 506"/>
              <a:gd name="T8" fmla="*/ 901 w 1626"/>
              <a:gd name="T9" fmla="*/ 0 h 506"/>
              <a:gd name="T10" fmla="*/ 901 w 1626"/>
              <a:gd name="T11" fmla="*/ 0 h 506"/>
            </a:gdLst>
            <a:ahLst/>
            <a:cxnLst>
              <a:cxn ang="0">
                <a:pos x="T0" y="T1"/>
              </a:cxn>
              <a:cxn ang="0">
                <a:pos x="T2" y="T3"/>
              </a:cxn>
              <a:cxn ang="0">
                <a:pos x="T4" y="T5"/>
              </a:cxn>
              <a:cxn ang="0">
                <a:pos x="T6" y="T7"/>
              </a:cxn>
              <a:cxn ang="0">
                <a:pos x="T8" y="T9"/>
              </a:cxn>
              <a:cxn ang="0">
                <a:pos x="T10" y="T11"/>
              </a:cxn>
            </a:cxnLst>
            <a:rect l="0" t="0" r="r" b="b"/>
            <a:pathLst>
              <a:path w="1626" h="506">
                <a:moveTo>
                  <a:pt x="901" y="0"/>
                </a:moveTo>
                <a:lnTo>
                  <a:pt x="1626" y="0"/>
                </a:lnTo>
                <a:lnTo>
                  <a:pt x="1310" y="506"/>
                </a:lnTo>
                <a:lnTo>
                  <a:pt x="0" y="506"/>
                </a:lnTo>
                <a:lnTo>
                  <a:pt x="901" y="0"/>
                </a:lnTo>
                <a:lnTo>
                  <a:pt x="901" y="0"/>
                </a:lnTo>
                <a:close/>
              </a:path>
            </a:pathLst>
          </a:custGeom>
          <a:gradFill>
            <a:gsLst>
              <a:gs pos="0">
                <a:srgbClr val="666666">
                  <a:lumMod val="40000"/>
                  <a:lumOff val="60000"/>
                  <a:alpha val="18000"/>
                </a:srgbClr>
              </a:gs>
              <a:gs pos="46000">
                <a:srgbClr val="666666">
                  <a:lumMod val="40000"/>
                  <a:lumOff val="60000"/>
                  <a:alpha val="0"/>
                </a:srgbClr>
              </a:gs>
            </a:gsLst>
            <a:lin ang="16200000" scaled="1"/>
          </a:gradFill>
          <a:ln w="9525">
            <a:noFill/>
            <a:round/>
            <a:headEnd/>
            <a:tailEnd/>
          </a:ln>
          <a:effectLst>
            <a:outerShdw blurRad="50800" dist="38100" dir="5400000" sx="99000" sy="99000" algn="ctr" rotWithShape="0">
              <a:srgbClr val="000000">
                <a:alpha val="10000"/>
              </a:srgbClr>
            </a:outerShdw>
          </a:effectLst>
        </p:spPr>
        <p:txBody>
          <a:bodyPr lIns="108008" tIns="45724" rIns="91447" bIns="45724" anchor="ctr">
            <a:noAutofit/>
          </a:bodyPr>
          <a:lstStyle/>
          <a:p>
            <a:pPr defTabSz="1219540" fontAlgn="ctr"/>
            <a:endParaRPr lang="en-US" altLang="zh-CN" sz="1100" b="1" kern="0" dirty="0">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9">
            <a:extLst>
              <a:ext uri="{FF2B5EF4-FFF2-40B4-BE49-F238E27FC236}">
                <a16:creationId xmlns:a16="http://schemas.microsoft.com/office/drawing/2014/main" id="{E0EFD7A5-43FB-4D6B-904A-111E2F39475F}"/>
              </a:ext>
            </a:extLst>
          </p:cNvPr>
          <p:cNvSpPr>
            <a:spLocks/>
          </p:cNvSpPr>
          <p:nvPr/>
        </p:nvSpPr>
        <p:spPr bwMode="auto">
          <a:xfrm>
            <a:off x="6719888" y="2715363"/>
            <a:ext cx="2578100" cy="803275"/>
          </a:xfrm>
          <a:custGeom>
            <a:avLst/>
            <a:gdLst>
              <a:gd name="T0" fmla="*/ 0 w 1624"/>
              <a:gd name="T1" fmla="*/ 0 h 506"/>
              <a:gd name="T2" fmla="*/ 725 w 1624"/>
              <a:gd name="T3" fmla="*/ 0 h 506"/>
              <a:gd name="T4" fmla="*/ 1624 w 1624"/>
              <a:gd name="T5" fmla="*/ 506 h 506"/>
              <a:gd name="T6" fmla="*/ 314 w 1624"/>
              <a:gd name="T7" fmla="*/ 506 h 506"/>
              <a:gd name="T8" fmla="*/ 0 w 1624"/>
              <a:gd name="T9" fmla="*/ 0 h 506"/>
              <a:gd name="T10" fmla="*/ 0 w 1624"/>
              <a:gd name="T11" fmla="*/ 0 h 506"/>
            </a:gdLst>
            <a:ahLst/>
            <a:cxnLst>
              <a:cxn ang="0">
                <a:pos x="T0" y="T1"/>
              </a:cxn>
              <a:cxn ang="0">
                <a:pos x="T2" y="T3"/>
              </a:cxn>
              <a:cxn ang="0">
                <a:pos x="T4" y="T5"/>
              </a:cxn>
              <a:cxn ang="0">
                <a:pos x="T6" y="T7"/>
              </a:cxn>
              <a:cxn ang="0">
                <a:pos x="T8" y="T9"/>
              </a:cxn>
              <a:cxn ang="0">
                <a:pos x="T10" y="T11"/>
              </a:cxn>
            </a:cxnLst>
            <a:rect l="0" t="0" r="r" b="b"/>
            <a:pathLst>
              <a:path w="1624" h="506">
                <a:moveTo>
                  <a:pt x="0" y="0"/>
                </a:moveTo>
                <a:lnTo>
                  <a:pt x="725" y="0"/>
                </a:lnTo>
                <a:lnTo>
                  <a:pt x="1624" y="506"/>
                </a:lnTo>
                <a:lnTo>
                  <a:pt x="314" y="506"/>
                </a:lnTo>
                <a:lnTo>
                  <a:pt x="0" y="0"/>
                </a:lnTo>
                <a:lnTo>
                  <a:pt x="0" y="0"/>
                </a:lnTo>
                <a:close/>
              </a:path>
            </a:pathLst>
          </a:custGeom>
          <a:gradFill>
            <a:gsLst>
              <a:gs pos="0">
                <a:srgbClr val="666666">
                  <a:lumMod val="40000"/>
                  <a:lumOff val="60000"/>
                  <a:alpha val="18000"/>
                </a:srgbClr>
              </a:gs>
              <a:gs pos="46000">
                <a:srgbClr val="666666">
                  <a:lumMod val="40000"/>
                  <a:lumOff val="60000"/>
                  <a:alpha val="0"/>
                </a:srgbClr>
              </a:gs>
            </a:gsLst>
            <a:lin ang="16200000" scaled="1"/>
          </a:gradFill>
          <a:ln w="9525">
            <a:noFill/>
            <a:round/>
            <a:headEnd/>
            <a:tailEnd/>
          </a:ln>
          <a:effectLst>
            <a:outerShdw blurRad="50800" dist="38100" dir="5400000" sx="99000" sy="99000" algn="ctr" rotWithShape="0">
              <a:srgbClr val="000000">
                <a:alpha val="10000"/>
              </a:srgbClr>
            </a:outerShdw>
          </a:effectLst>
        </p:spPr>
        <p:txBody>
          <a:bodyPr lIns="108008" tIns="45724" rIns="91447" bIns="45724" anchor="ctr">
            <a:noAutofit/>
          </a:bodyPr>
          <a:lstStyle/>
          <a:p>
            <a:pPr defTabSz="1219540" fontAlgn="ctr"/>
            <a:endParaRPr lang="en-US" altLang="zh-CN" sz="1100" b="1" kern="0" dirty="0">
              <a:latin typeface="Arial" panose="020B0604020202020204" pitchFamily="34" charset="0"/>
              <a:ea typeface="微软雅黑" panose="020B0503020204020204" pitchFamily="34" charset="-122"/>
              <a:cs typeface="Arial" panose="020B0604020202020204" pitchFamily="34" charset="0"/>
            </a:endParaRPr>
          </a:p>
        </p:txBody>
      </p:sp>
      <p:sp>
        <p:nvSpPr>
          <p:cNvPr id="38" name="矩形 37">
            <a:extLst>
              <a:ext uri="{FF2B5EF4-FFF2-40B4-BE49-F238E27FC236}">
                <a16:creationId xmlns:a16="http://schemas.microsoft.com/office/drawing/2014/main" id="{E470511E-A17A-4B53-A1BA-5FB4F30964A6}"/>
              </a:ext>
            </a:extLst>
          </p:cNvPr>
          <p:cNvSpPr/>
          <p:nvPr/>
        </p:nvSpPr>
        <p:spPr>
          <a:xfrm>
            <a:off x="5056116" y="3520627"/>
            <a:ext cx="2077031" cy="1899824"/>
          </a:xfrm>
          <a:prstGeom prst="rect">
            <a:avLst/>
          </a:prstGeom>
          <a:gradFill>
            <a:gsLst>
              <a:gs pos="100000">
                <a:srgbClr val="FFFFFF">
                  <a:lumMod val="95000"/>
                  <a:alpha val="0"/>
                </a:srgbClr>
              </a:gs>
              <a:gs pos="33000">
                <a:schemeClr val="tx1">
                  <a:lumMod val="65000"/>
                </a:scheme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77" eaLnBrk="1" fontAlgn="ctr" latinLnBrk="0" hangingPunct="1">
              <a:lnSpc>
                <a:spcPct val="120000"/>
              </a:lnSpc>
              <a:spcBef>
                <a:spcPts val="0"/>
              </a:spcBef>
              <a:spcAft>
                <a:spcPts val="0"/>
              </a:spcAft>
              <a:buClrTx/>
              <a:buSzTx/>
              <a:buFontTx/>
              <a:buNone/>
              <a:tabLst/>
              <a:defRPr/>
            </a:pPr>
            <a:endParaRPr kumimoji="1" lang="en-US" altLang="zh-CN"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9" name="矩形 38">
            <a:extLst>
              <a:ext uri="{FF2B5EF4-FFF2-40B4-BE49-F238E27FC236}">
                <a16:creationId xmlns:a16="http://schemas.microsoft.com/office/drawing/2014/main" id="{8177AF02-C927-4650-BE72-141A3C715E99}"/>
              </a:ext>
            </a:extLst>
          </p:cNvPr>
          <p:cNvSpPr/>
          <p:nvPr/>
        </p:nvSpPr>
        <p:spPr>
          <a:xfrm>
            <a:off x="733863" y="3520626"/>
            <a:ext cx="2077031" cy="1899824"/>
          </a:xfrm>
          <a:prstGeom prst="rect">
            <a:avLst/>
          </a:prstGeom>
          <a:gradFill>
            <a:gsLst>
              <a:gs pos="100000">
                <a:srgbClr val="FFFFFF">
                  <a:lumMod val="95000"/>
                  <a:alpha val="0"/>
                </a:srgbClr>
              </a:gs>
              <a:gs pos="33000">
                <a:schemeClr val="tx1">
                  <a:lumMod val="65000"/>
                </a:scheme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77" eaLnBrk="1" fontAlgn="ctr" latinLnBrk="0" hangingPunct="1">
              <a:lnSpc>
                <a:spcPct val="120000"/>
              </a:lnSpc>
              <a:spcBef>
                <a:spcPts val="0"/>
              </a:spcBef>
              <a:spcAft>
                <a:spcPts val="0"/>
              </a:spcAft>
              <a:buClrTx/>
              <a:buSzTx/>
              <a:buFontTx/>
              <a:buNone/>
              <a:tabLst/>
              <a:defRPr/>
            </a:pPr>
            <a:endParaRPr kumimoji="1" lang="en-US" altLang="zh-CN"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0" name="矩形 39">
            <a:extLst>
              <a:ext uri="{FF2B5EF4-FFF2-40B4-BE49-F238E27FC236}">
                <a16:creationId xmlns:a16="http://schemas.microsoft.com/office/drawing/2014/main" id="{2ADB55A6-B563-4072-BD17-9E471FA6DFDB}"/>
              </a:ext>
            </a:extLst>
          </p:cNvPr>
          <p:cNvSpPr/>
          <p:nvPr/>
        </p:nvSpPr>
        <p:spPr>
          <a:xfrm>
            <a:off x="9378369" y="3520626"/>
            <a:ext cx="2077031" cy="1899824"/>
          </a:xfrm>
          <a:prstGeom prst="rect">
            <a:avLst/>
          </a:prstGeom>
          <a:gradFill>
            <a:gsLst>
              <a:gs pos="100000">
                <a:srgbClr val="FFFFFF">
                  <a:lumMod val="95000"/>
                  <a:alpha val="0"/>
                </a:srgbClr>
              </a:gs>
              <a:gs pos="33000">
                <a:schemeClr val="tx1">
                  <a:lumMod val="65000"/>
                </a:scheme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77" eaLnBrk="1" fontAlgn="ctr" latinLnBrk="0" hangingPunct="1">
              <a:lnSpc>
                <a:spcPct val="120000"/>
              </a:lnSpc>
              <a:spcBef>
                <a:spcPts val="0"/>
              </a:spcBef>
              <a:spcAft>
                <a:spcPts val="0"/>
              </a:spcAft>
              <a:buClrTx/>
              <a:buSzTx/>
              <a:buFontTx/>
              <a:buNone/>
              <a:tabLst/>
              <a:defRPr/>
            </a:pPr>
            <a:endParaRPr kumimoji="1" lang="en-US" altLang="zh-CN"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1" name="矩形 40">
            <a:extLst>
              <a:ext uri="{FF2B5EF4-FFF2-40B4-BE49-F238E27FC236}">
                <a16:creationId xmlns:a16="http://schemas.microsoft.com/office/drawing/2014/main" id="{C36FFD6A-EF98-45C7-833F-BA085A6BF0C5}"/>
              </a:ext>
            </a:extLst>
          </p:cNvPr>
          <p:cNvSpPr/>
          <p:nvPr/>
        </p:nvSpPr>
        <p:spPr>
          <a:xfrm>
            <a:off x="2894990" y="3524111"/>
            <a:ext cx="2077031" cy="1899824"/>
          </a:xfrm>
          <a:prstGeom prst="rect">
            <a:avLst/>
          </a:prstGeom>
          <a:gradFill>
            <a:gsLst>
              <a:gs pos="100000">
                <a:srgbClr val="FFFFFF">
                  <a:lumMod val="95000"/>
                  <a:alpha val="0"/>
                </a:srgbClr>
              </a:gs>
              <a:gs pos="33000">
                <a:schemeClr val="tx1">
                  <a:lumMod val="65000"/>
                </a:scheme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77" eaLnBrk="1" fontAlgn="ctr" latinLnBrk="0" hangingPunct="1">
              <a:lnSpc>
                <a:spcPct val="120000"/>
              </a:lnSpc>
              <a:spcBef>
                <a:spcPts val="0"/>
              </a:spcBef>
              <a:spcAft>
                <a:spcPts val="0"/>
              </a:spcAft>
              <a:buClrTx/>
              <a:buSzTx/>
              <a:buFontTx/>
              <a:buNone/>
              <a:tabLst/>
              <a:defRPr/>
            </a:pPr>
            <a:endParaRPr kumimoji="1" lang="en-US" altLang="zh-CN"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2" name="矩形 41">
            <a:extLst>
              <a:ext uri="{FF2B5EF4-FFF2-40B4-BE49-F238E27FC236}">
                <a16:creationId xmlns:a16="http://schemas.microsoft.com/office/drawing/2014/main" id="{F177D7B5-AEC1-452C-A319-6110EF2EE39B}"/>
              </a:ext>
            </a:extLst>
          </p:cNvPr>
          <p:cNvSpPr/>
          <p:nvPr/>
        </p:nvSpPr>
        <p:spPr>
          <a:xfrm>
            <a:off x="7217243" y="3520627"/>
            <a:ext cx="2077031" cy="1899824"/>
          </a:xfrm>
          <a:prstGeom prst="rect">
            <a:avLst/>
          </a:prstGeom>
          <a:gradFill>
            <a:gsLst>
              <a:gs pos="100000">
                <a:srgbClr val="FFFFFF">
                  <a:lumMod val="95000"/>
                  <a:alpha val="0"/>
                </a:srgbClr>
              </a:gs>
              <a:gs pos="33000">
                <a:schemeClr val="tx1">
                  <a:lumMod val="65000"/>
                </a:scheme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77" eaLnBrk="1" fontAlgn="ctr" latinLnBrk="0" hangingPunct="1">
              <a:lnSpc>
                <a:spcPct val="120000"/>
              </a:lnSpc>
              <a:spcBef>
                <a:spcPts val="0"/>
              </a:spcBef>
              <a:spcAft>
                <a:spcPts val="0"/>
              </a:spcAft>
              <a:buClrTx/>
              <a:buSzTx/>
              <a:buFontTx/>
              <a:buNone/>
              <a:tabLst/>
              <a:defRPr/>
            </a:pPr>
            <a:endParaRPr kumimoji="1" lang="en-US" altLang="zh-CN"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3" name="MH_SubTitle_2">
            <a:extLst>
              <a:ext uri="{FF2B5EF4-FFF2-40B4-BE49-F238E27FC236}">
                <a16:creationId xmlns:a16="http://schemas.microsoft.com/office/drawing/2014/main" id="{83651B62-7D4E-4567-8DCA-60CDA18E0DBD}"/>
              </a:ext>
            </a:extLst>
          </p:cNvPr>
          <p:cNvSpPr/>
          <p:nvPr>
            <p:custDataLst>
              <p:tags r:id="rId1"/>
            </p:custDataLst>
          </p:nvPr>
        </p:nvSpPr>
        <p:spPr>
          <a:xfrm>
            <a:off x="1245262" y="3027311"/>
            <a:ext cx="1389988" cy="307777"/>
          </a:xfrm>
          <a:prstGeom prst="rect">
            <a:avLst/>
          </a:prstGeom>
          <a:noFill/>
          <a:ln w="12700" cap="flat" cmpd="sng" algn="ctr">
            <a:noFill/>
            <a:prstDash val="solid"/>
            <a:miter lim="800000"/>
          </a:ln>
          <a:effectLst/>
        </p:spPr>
        <p:txBody>
          <a:bodyPr lIns="0" tIns="0" rIns="0" bIns="0" anchor="ctr">
            <a:noAutofit/>
          </a:bodyPr>
          <a:lstStyle>
            <a:defPPr>
              <a:defRPr lang="zh-CN"/>
            </a:defPPr>
            <a:lvl1pPr marL="0" algn="l" defTabSz="914400" rtl="0" eaLnBrk="1" latinLnBrk="0" hangingPunct="1">
              <a:defRPr sz="1800" kern="1200">
                <a:solidFill>
                  <a:schemeClr val="lt1"/>
                </a:solidFill>
                <a:latin typeface="Arial"/>
                <a:ea typeface="+mn-ea"/>
                <a:cs typeface="+mn-cs"/>
              </a:defRPr>
            </a:lvl1pPr>
            <a:lvl2pPr marL="457200" algn="l" defTabSz="914400" rtl="0" eaLnBrk="1" latinLnBrk="0" hangingPunct="1">
              <a:defRPr sz="1800" kern="1200">
                <a:solidFill>
                  <a:schemeClr val="lt1"/>
                </a:solidFill>
                <a:latin typeface="Arial"/>
                <a:ea typeface="+mn-ea"/>
                <a:cs typeface="+mn-cs"/>
              </a:defRPr>
            </a:lvl2pPr>
            <a:lvl3pPr marL="914400" algn="l" defTabSz="914400" rtl="0" eaLnBrk="1" latinLnBrk="0" hangingPunct="1">
              <a:defRPr sz="1800" kern="1200">
                <a:solidFill>
                  <a:schemeClr val="lt1"/>
                </a:solidFill>
                <a:latin typeface="Arial"/>
                <a:ea typeface="+mn-ea"/>
                <a:cs typeface="+mn-cs"/>
              </a:defRPr>
            </a:lvl3pPr>
            <a:lvl4pPr marL="1371600" algn="l" defTabSz="914400" rtl="0" eaLnBrk="1" latinLnBrk="0" hangingPunct="1">
              <a:defRPr sz="1800" kern="1200">
                <a:solidFill>
                  <a:schemeClr val="lt1"/>
                </a:solidFill>
                <a:latin typeface="Arial"/>
                <a:ea typeface="+mn-ea"/>
                <a:cs typeface="+mn-cs"/>
              </a:defRPr>
            </a:lvl4pPr>
            <a:lvl5pPr marL="1828800" algn="l" defTabSz="914400" rtl="0" eaLnBrk="1" latinLnBrk="0" hangingPunct="1">
              <a:defRPr sz="1800" kern="1200">
                <a:solidFill>
                  <a:schemeClr val="lt1"/>
                </a:solidFill>
                <a:latin typeface="Arial"/>
                <a:ea typeface="+mn-ea"/>
                <a:cs typeface="+mn-cs"/>
              </a:defRPr>
            </a:lvl5pPr>
            <a:lvl6pPr marL="2286000" algn="l" defTabSz="914400" rtl="0" eaLnBrk="1" latinLnBrk="0" hangingPunct="1">
              <a:defRPr sz="1800" kern="1200">
                <a:solidFill>
                  <a:schemeClr val="lt1"/>
                </a:solidFill>
                <a:latin typeface="Arial"/>
                <a:ea typeface="+mn-ea"/>
                <a:cs typeface="+mn-cs"/>
              </a:defRPr>
            </a:lvl6pPr>
            <a:lvl7pPr marL="2743200" algn="l" defTabSz="914400" rtl="0" eaLnBrk="1" latinLnBrk="0" hangingPunct="1">
              <a:defRPr sz="1800" kern="1200">
                <a:solidFill>
                  <a:schemeClr val="lt1"/>
                </a:solidFill>
                <a:latin typeface="Arial"/>
                <a:ea typeface="+mn-ea"/>
                <a:cs typeface="+mn-cs"/>
              </a:defRPr>
            </a:lvl7pPr>
            <a:lvl8pPr marL="3200400" algn="l" defTabSz="914400" rtl="0" eaLnBrk="1" latinLnBrk="0" hangingPunct="1">
              <a:defRPr sz="1800" kern="1200">
                <a:solidFill>
                  <a:schemeClr val="lt1"/>
                </a:solidFill>
                <a:latin typeface="Arial"/>
                <a:ea typeface="+mn-ea"/>
                <a:cs typeface="+mn-cs"/>
              </a:defRPr>
            </a:lvl8pPr>
            <a:lvl9pPr marL="3657600" algn="l" defTabSz="914400" rtl="0" eaLnBrk="1" latinLnBrk="0" hangingPunct="1">
              <a:defRPr sz="1800" kern="1200">
                <a:solidFill>
                  <a:schemeClr val="lt1"/>
                </a:solidFill>
                <a:latin typeface="Arial"/>
                <a:ea typeface="+mn-ea"/>
                <a:cs typeface="+mn-cs"/>
              </a:defRPr>
            </a:lvl9pPr>
          </a:lstStyle>
          <a:p>
            <a:pPr algn="ctr" defTabSz="326308" fontAlgn="ctr">
              <a:defRPr/>
            </a:pPr>
            <a:r>
              <a:rPr lang="en-US" sz="1600" b="1" dirty="0">
                <a:solidFill>
                  <a:schemeClr val="tx1"/>
                </a:solidFill>
                <a:latin typeface="Arial" panose="020B0604020202020204" pitchFamily="34" charset="0"/>
              </a:rPr>
              <a:t>Forwarding</a:t>
            </a:r>
          </a:p>
        </p:txBody>
      </p:sp>
      <p:sp>
        <p:nvSpPr>
          <p:cNvPr id="44" name="MH_SubTitle_3">
            <a:extLst>
              <a:ext uri="{FF2B5EF4-FFF2-40B4-BE49-F238E27FC236}">
                <a16:creationId xmlns:a16="http://schemas.microsoft.com/office/drawing/2014/main" id="{4EC01518-B6AF-4DA5-8A10-1D75ACF524ED}"/>
              </a:ext>
            </a:extLst>
          </p:cNvPr>
          <p:cNvSpPr/>
          <p:nvPr>
            <p:custDataLst>
              <p:tags r:id="rId2"/>
            </p:custDataLst>
          </p:nvPr>
        </p:nvSpPr>
        <p:spPr>
          <a:xfrm>
            <a:off x="9213445" y="3027311"/>
            <a:ext cx="1411360" cy="307777"/>
          </a:xfrm>
          <a:prstGeom prst="rect">
            <a:avLst/>
          </a:prstGeom>
          <a:noFill/>
          <a:ln w="12700" cap="flat" cmpd="sng" algn="ctr">
            <a:noFill/>
            <a:prstDash val="solid"/>
            <a:miter lim="800000"/>
          </a:ln>
          <a:effectLst/>
        </p:spPr>
        <p:txBody>
          <a:bodyPr lIns="0" tIns="0" rIns="0" bIns="0" anchor="ctr">
            <a:noAutofit/>
          </a:bodyPr>
          <a:lstStyle>
            <a:defPPr>
              <a:defRPr lang="zh-CN"/>
            </a:defPPr>
            <a:lvl1pPr marL="0" algn="l" defTabSz="914400" rtl="0" eaLnBrk="1" latinLnBrk="0" hangingPunct="1">
              <a:defRPr sz="1800" kern="1200">
                <a:solidFill>
                  <a:schemeClr val="lt1"/>
                </a:solidFill>
                <a:latin typeface="Arial"/>
                <a:ea typeface="+mn-ea"/>
                <a:cs typeface="+mn-cs"/>
              </a:defRPr>
            </a:lvl1pPr>
            <a:lvl2pPr marL="457200" algn="l" defTabSz="914400" rtl="0" eaLnBrk="1" latinLnBrk="0" hangingPunct="1">
              <a:defRPr sz="1800" kern="1200">
                <a:solidFill>
                  <a:schemeClr val="lt1"/>
                </a:solidFill>
                <a:latin typeface="Arial"/>
                <a:ea typeface="+mn-ea"/>
                <a:cs typeface="+mn-cs"/>
              </a:defRPr>
            </a:lvl2pPr>
            <a:lvl3pPr marL="914400" algn="l" defTabSz="914400" rtl="0" eaLnBrk="1" latinLnBrk="0" hangingPunct="1">
              <a:defRPr sz="1800" kern="1200">
                <a:solidFill>
                  <a:schemeClr val="lt1"/>
                </a:solidFill>
                <a:latin typeface="Arial"/>
                <a:ea typeface="+mn-ea"/>
                <a:cs typeface="+mn-cs"/>
              </a:defRPr>
            </a:lvl3pPr>
            <a:lvl4pPr marL="1371600" algn="l" defTabSz="914400" rtl="0" eaLnBrk="1" latinLnBrk="0" hangingPunct="1">
              <a:defRPr sz="1800" kern="1200">
                <a:solidFill>
                  <a:schemeClr val="lt1"/>
                </a:solidFill>
                <a:latin typeface="Arial"/>
                <a:ea typeface="+mn-ea"/>
                <a:cs typeface="+mn-cs"/>
              </a:defRPr>
            </a:lvl4pPr>
            <a:lvl5pPr marL="1828800" algn="l" defTabSz="914400" rtl="0" eaLnBrk="1" latinLnBrk="0" hangingPunct="1">
              <a:defRPr sz="1800" kern="1200">
                <a:solidFill>
                  <a:schemeClr val="lt1"/>
                </a:solidFill>
                <a:latin typeface="Arial"/>
                <a:ea typeface="+mn-ea"/>
                <a:cs typeface="+mn-cs"/>
              </a:defRPr>
            </a:lvl5pPr>
            <a:lvl6pPr marL="2286000" algn="l" defTabSz="914400" rtl="0" eaLnBrk="1" latinLnBrk="0" hangingPunct="1">
              <a:defRPr sz="1800" kern="1200">
                <a:solidFill>
                  <a:schemeClr val="lt1"/>
                </a:solidFill>
                <a:latin typeface="Arial"/>
                <a:ea typeface="+mn-ea"/>
                <a:cs typeface="+mn-cs"/>
              </a:defRPr>
            </a:lvl6pPr>
            <a:lvl7pPr marL="2743200" algn="l" defTabSz="914400" rtl="0" eaLnBrk="1" latinLnBrk="0" hangingPunct="1">
              <a:defRPr sz="1800" kern="1200">
                <a:solidFill>
                  <a:schemeClr val="lt1"/>
                </a:solidFill>
                <a:latin typeface="Arial"/>
                <a:ea typeface="+mn-ea"/>
                <a:cs typeface="+mn-cs"/>
              </a:defRPr>
            </a:lvl7pPr>
            <a:lvl8pPr marL="3200400" algn="l" defTabSz="914400" rtl="0" eaLnBrk="1" latinLnBrk="0" hangingPunct="1">
              <a:defRPr sz="1800" kern="1200">
                <a:solidFill>
                  <a:schemeClr val="lt1"/>
                </a:solidFill>
                <a:latin typeface="Arial"/>
                <a:ea typeface="+mn-ea"/>
                <a:cs typeface="+mn-cs"/>
              </a:defRPr>
            </a:lvl8pPr>
            <a:lvl9pPr marL="3657600" algn="l" defTabSz="914400" rtl="0" eaLnBrk="1" latinLnBrk="0" hangingPunct="1">
              <a:defRPr sz="1800" kern="1200">
                <a:solidFill>
                  <a:schemeClr val="lt1"/>
                </a:solidFill>
                <a:latin typeface="Arial"/>
                <a:ea typeface="+mn-ea"/>
                <a:cs typeface="+mn-cs"/>
              </a:defRPr>
            </a:lvl9pPr>
          </a:lstStyle>
          <a:p>
            <a:pPr algn="ctr" defTabSz="326308" fontAlgn="ctr">
              <a:defRPr/>
            </a:pPr>
            <a:r>
              <a:rPr lang="en-US" sz="1600" b="1" dirty="0">
                <a:solidFill>
                  <a:schemeClr val="tx1"/>
                </a:solidFill>
                <a:latin typeface="Arial" panose="020B0604020202020204" pitchFamily="34" charset="0"/>
              </a:rPr>
              <a:t>Software</a:t>
            </a:r>
          </a:p>
        </p:txBody>
      </p:sp>
      <p:sp>
        <p:nvSpPr>
          <p:cNvPr id="45" name="MH_SubTitle_4">
            <a:extLst>
              <a:ext uri="{FF2B5EF4-FFF2-40B4-BE49-F238E27FC236}">
                <a16:creationId xmlns:a16="http://schemas.microsoft.com/office/drawing/2014/main" id="{12B6FF93-A627-4E82-9C4B-FE50A974C805}"/>
              </a:ext>
            </a:extLst>
          </p:cNvPr>
          <p:cNvSpPr/>
          <p:nvPr>
            <p:custDataLst>
              <p:tags r:id="rId3"/>
            </p:custDataLst>
          </p:nvPr>
        </p:nvSpPr>
        <p:spPr>
          <a:xfrm>
            <a:off x="3487425" y="3027311"/>
            <a:ext cx="1390244" cy="307777"/>
          </a:xfrm>
          <a:prstGeom prst="rect">
            <a:avLst/>
          </a:prstGeom>
          <a:noFill/>
          <a:ln w="12700" cap="flat" cmpd="sng" algn="ctr">
            <a:noFill/>
            <a:prstDash val="solid"/>
            <a:miter lim="800000"/>
          </a:ln>
          <a:effectLst/>
        </p:spPr>
        <p:txBody>
          <a:bodyPr lIns="0" tIns="0" rIns="0" bIns="0" anchor="ctr">
            <a:noAutofit/>
          </a:bodyPr>
          <a:lstStyle>
            <a:defPPr>
              <a:defRPr lang="zh-CN"/>
            </a:defPPr>
            <a:lvl1pPr marL="0" algn="l" defTabSz="914400" rtl="0" eaLnBrk="1" latinLnBrk="0" hangingPunct="1">
              <a:defRPr sz="1800" kern="1200">
                <a:solidFill>
                  <a:schemeClr val="lt1"/>
                </a:solidFill>
                <a:latin typeface="Arial"/>
                <a:ea typeface="+mn-ea"/>
                <a:cs typeface="+mn-cs"/>
              </a:defRPr>
            </a:lvl1pPr>
            <a:lvl2pPr marL="457200" algn="l" defTabSz="914400" rtl="0" eaLnBrk="1" latinLnBrk="0" hangingPunct="1">
              <a:defRPr sz="1800" kern="1200">
                <a:solidFill>
                  <a:schemeClr val="lt1"/>
                </a:solidFill>
                <a:latin typeface="Arial"/>
                <a:ea typeface="+mn-ea"/>
                <a:cs typeface="+mn-cs"/>
              </a:defRPr>
            </a:lvl2pPr>
            <a:lvl3pPr marL="914400" algn="l" defTabSz="914400" rtl="0" eaLnBrk="1" latinLnBrk="0" hangingPunct="1">
              <a:defRPr sz="1800" kern="1200">
                <a:solidFill>
                  <a:schemeClr val="lt1"/>
                </a:solidFill>
                <a:latin typeface="Arial"/>
                <a:ea typeface="+mn-ea"/>
                <a:cs typeface="+mn-cs"/>
              </a:defRPr>
            </a:lvl3pPr>
            <a:lvl4pPr marL="1371600" algn="l" defTabSz="914400" rtl="0" eaLnBrk="1" latinLnBrk="0" hangingPunct="1">
              <a:defRPr sz="1800" kern="1200">
                <a:solidFill>
                  <a:schemeClr val="lt1"/>
                </a:solidFill>
                <a:latin typeface="Arial"/>
                <a:ea typeface="+mn-ea"/>
                <a:cs typeface="+mn-cs"/>
              </a:defRPr>
            </a:lvl4pPr>
            <a:lvl5pPr marL="1828800" algn="l" defTabSz="914400" rtl="0" eaLnBrk="1" latinLnBrk="0" hangingPunct="1">
              <a:defRPr sz="1800" kern="1200">
                <a:solidFill>
                  <a:schemeClr val="lt1"/>
                </a:solidFill>
                <a:latin typeface="Arial"/>
                <a:ea typeface="+mn-ea"/>
                <a:cs typeface="+mn-cs"/>
              </a:defRPr>
            </a:lvl5pPr>
            <a:lvl6pPr marL="2286000" algn="l" defTabSz="914400" rtl="0" eaLnBrk="1" latinLnBrk="0" hangingPunct="1">
              <a:defRPr sz="1800" kern="1200">
                <a:solidFill>
                  <a:schemeClr val="lt1"/>
                </a:solidFill>
                <a:latin typeface="Arial"/>
                <a:ea typeface="+mn-ea"/>
                <a:cs typeface="+mn-cs"/>
              </a:defRPr>
            </a:lvl6pPr>
            <a:lvl7pPr marL="2743200" algn="l" defTabSz="914400" rtl="0" eaLnBrk="1" latinLnBrk="0" hangingPunct="1">
              <a:defRPr sz="1800" kern="1200">
                <a:solidFill>
                  <a:schemeClr val="lt1"/>
                </a:solidFill>
                <a:latin typeface="Arial"/>
                <a:ea typeface="+mn-ea"/>
                <a:cs typeface="+mn-cs"/>
              </a:defRPr>
            </a:lvl7pPr>
            <a:lvl8pPr marL="3200400" algn="l" defTabSz="914400" rtl="0" eaLnBrk="1" latinLnBrk="0" hangingPunct="1">
              <a:defRPr sz="1800" kern="1200">
                <a:solidFill>
                  <a:schemeClr val="lt1"/>
                </a:solidFill>
                <a:latin typeface="Arial"/>
                <a:ea typeface="+mn-ea"/>
                <a:cs typeface="+mn-cs"/>
              </a:defRPr>
            </a:lvl8pPr>
            <a:lvl9pPr marL="3657600" algn="l" defTabSz="914400" rtl="0" eaLnBrk="1" latinLnBrk="0" hangingPunct="1">
              <a:defRPr sz="1800" kern="1200">
                <a:solidFill>
                  <a:schemeClr val="lt1"/>
                </a:solidFill>
                <a:latin typeface="Arial"/>
                <a:ea typeface="+mn-ea"/>
                <a:cs typeface="+mn-cs"/>
              </a:defRPr>
            </a:lvl9pPr>
          </a:lstStyle>
          <a:p>
            <a:pPr algn="ctr" defTabSz="326308" fontAlgn="ctr">
              <a:defRPr/>
            </a:pPr>
            <a:r>
              <a:rPr lang="en-US" sz="1600" b="1" dirty="0">
                <a:solidFill>
                  <a:schemeClr val="tx1"/>
                </a:solidFill>
                <a:latin typeface="Arial" panose="020B0604020202020204" pitchFamily="34" charset="0"/>
              </a:rPr>
              <a:t>Computing</a:t>
            </a:r>
          </a:p>
        </p:txBody>
      </p:sp>
      <p:sp>
        <p:nvSpPr>
          <p:cNvPr id="46" name="MH_SubTitle_1">
            <a:extLst>
              <a:ext uri="{FF2B5EF4-FFF2-40B4-BE49-F238E27FC236}">
                <a16:creationId xmlns:a16="http://schemas.microsoft.com/office/drawing/2014/main" id="{66F9D6DD-56F6-47EE-B2DD-8378C61FA092}"/>
              </a:ext>
            </a:extLst>
          </p:cNvPr>
          <p:cNvSpPr/>
          <p:nvPr>
            <p:custDataLst>
              <p:tags r:id="rId4"/>
            </p:custDataLst>
          </p:nvPr>
        </p:nvSpPr>
        <p:spPr>
          <a:xfrm>
            <a:off x="7150093" y="3027311"/>
            <a:ext cx="1736941" cy="307777"/>
          </a:xfrm>
          <a:prstGeom prst="rect">
            <a:avLst/>
          </a:prstGeom>
          <a:noFill/>
          <a:ln w="12700" cap="flat" cmpd="sng" algn="ctr">
            <a:noFill/>
            <a:prstDash val="solid"/>
            <a:miter lim="800000"/>
          </a:ln>
          <a:effectLst/>
        </p:spPr>
        <p:txBody>
          <a:bodyPr lIns="0" tIns="0" rIns="0" bIns="0" anchor="ctr">
            <a:noAutofit/>
          </a:bodyPr>
          <a:lstStyle>
            <a:defPPr>
              <a:defRPr lang="zh-CN"/>
            </a:defPPr>
            <a:lvl1pPr marL="0" algn="l" defTabSz="914400" rtl="0" eaLnBrk="1" latinLnBrk="0" hangingPunct="1">
              <a:defRPr sz="1800" kern="1200">
                <a:solidFill>
                  <a:schemeClr val="lt1"/>
                </a:solidFill>
                <a:latin typeface="Arial"/>
                <a:ea typeface="+mn-ea"/>
                <a:cs typeface="+mn-cs"/>
              </a:defRPr>
            </a:lvl1pPr>
            <a:lvl2pPr marL="457200" algn="l" defTabSz="914400" rtl="0" eaLnBrk="1" latinLnBrk="0" hangingPunct="1">
              <a:defRPr sz="1800" kern="1200">
                <a:solidFill>
                  <a:schemeClr val="lt1"/>
                </a:solidFill>
                <a:latin typeface="Arial"/>
                <a:ea typeface="+mn-ea"/>
                <a:cs typeface="+mn-cs"/>
              </a:defRPr>
            </a:lvl2pPr>
            <a:lvl3pPr marL="914400" algn="l" defTabSz="914400" rtl="0" eaLnBrk="1" latinLnBrk="0" hangingPunct="1">
              <a:defRPr sz="1800" kern="1200">
                <a:solidFill>
                  <a:schemeClr val="lt1"/>
                </a:solidFill>
                <a:latin typeface="Arial"/>
                <a:ea typeface="+mn-ea"/>
                <a:cs typeface="+mn-cs"/>
              </a:defRPr>
            </a:lvl3pPr>
            <a:lvl4pPr marL="1371600" algn="l" defTabSz="914400" rtl="0" eaLnBrk="1" latinLnBrk="0" hangingPunct="1">
              <a:defRPr sz="1800" kern="1200">
                <a:solidFill>
                  <a:schemeClr val="lt1"/>
                </a:solidFill>
                <a:latin typeface="Arial"/>
                <a:ea typeface="+mn-ea"/>
                <a:cs typeface="+mn-cs"/>
              </a:defRPr>
            </a:lvl4pPr>
            <a:lvl5pPr marL="1828800" algn="l" defTabSz="914400" rtl="0" eaLnBrk="1" latinLnBrk="0" hangingPunct="1">
              <a:defRPr sz="1800" kern="1200">
                <a:solidFill>
                  <a:schemeClr val="lt1"/>
                </a:solidFill>
                <a:latin typeface="Arial"/>
                <a:ea typeface="+mn-ea"/>
                <a:cs typeface="+mn-cs"/>
              </a:defRPr>
            </a:lvl5pPr>
            <a:lvl6pPr marL="2286000" algn="l" defTabSz="914400" rtl="0" eaLnBrk="1" latinLnBrk="0" hangingPunct="1">
              <a:defRPr sz="1800" kern="1200">
                <a:solidFill>
                  <a:schemeClr val="lt1"/>
                </a:solidFill>
                <a:latin typeface="Arial"/>
                <a:ea typeface="+mn-ea"/>
                <a:cs typeface="+mn-cs"/>
              </a:defRPr>
            </a:lvl6pPr>
            <a:lvl7pPr marL="2743200" algn="l" defTabSz="914400" rtl="0" eaLnBrk="1" latinLnBrk="0" hangingPunct="1">
              <a:defRPr sz="1800" kern="1200">
                <a:solidFill>
                  <a:schemeClr val="lt1"/>
                </a:solidFill>
                <a:latin typeface="Arial"/>
                <a:ea typeface="+mn-ea"/>
                <a:cs typeface="+mn-cs"/>
              </a:defRPr>
            </a:lvl7pPr>
            <a:lvl8pPr marL="3200400" algn="l" defTabSz="914400" rtl="0" eaLnBrk="1" latinLnBrk="0" hangingPunct="1">
              <a:defRPr sz="1800" kern="1200">
                <a:solidFill>
                  <a:schemeClr val="lt1"/>
                </a:solidFill>
                <a:latin typeface="Arial"/>
                <a:ea typeface="+mn-ea"/>
                <a:cs typeface="+mn-cs"/>
              </a:defRPr>
            </a:lvl8pPr>
            <a:lvl9pPr marL="3657600" algn="l" defTabSz="914400" rtl="0" eaLnBrk="1" latinLnBrk="0" hangingPunct="1">
              <a:defRPr sz="1800" kern="1200">
                <a:solidFill>
                  <a:schemeClr val="lt1"/>
                </a:solidFill>
                <a:latin typeface="Arial"/>
                <a:ea typeface="+mn-ea"/>
                <a:cs typeface="+mn-cs"/>
              </a:defRPr>
            </a:lvl9pPr>
          </a:lstStyle>
          <a:p>
            <a:pPr algn="ctr" defTabSz="326308" fontAlgn="ctr">
              <a:defRPr/>
            </a:pPr>
            <a:r>
              <a:rPr lang="en-US" sz="1600" b="1" dirty="0">
                <a:solidFill>
                  <a:schemeClr val="tx1"/>
                </a:solidFill>
                <a:latin typeface="Arial" panose="020B0604020202020204" pitchFamily="34" charset="0"/>
              </a:rPr>
              <a:t>Optical module</a:t>
            </a:r>
          </a:p>
        </p:txBody>
      </p:sp>
      <p:sp>
        <p:nvSpPr>
          <p:cNvPr id="47" name="MH_SubTitle_5">
            <a:extLst>
              <a:ext uri="{FF2B5EF4-FFF2-40B4-BE49-F238E27FC236}">
                <a16:creationId xmlns:a16="http://schemas.microsoft.com/office/drawing/2014/main" id="{9405653C-9423-4EA1-806A-E273DD057EF2}"/>
              </a:ext>
            </a:extLst>
          </p:cNvPr>
          <p:cNvSpPr/>
          <p:nvPr>
            <p:custDataLst>
              <p:tags r:id="rId5"/>
            </p:custDataLst>
          </p:nvPr>
        </p:nvSpPr>
        <p:spPr>
          <a:xfrm>
            <a:off x="5388524" y="3027311"/>
            <a:ext cx="1405898" cy="307777"/>
          </a:xfrm>
          <a:prstGeom prst="rect">
            <a:avLst/>
          </a:prstGeom>
          <a:noFill/>
          <a:ln w="12700" cap="flat" cmpd="sng" algn="ctr">
            <a:noFill/>
            <a:prstDash val="solid"/>
            <a:miter lim="800000"/>
          </a:ln>
          <a:effectLst/>
        </p:spPr>
        <p:txBody>
          <a:bodyPr lIns="0" tIns="0" rIns="0" bIns="0" anchor="ctr">
            <a:noAutofit/>
          </a:bodyPr>
          <a:lstStyle>
            <a:defPPr>
              <a:defRPr lang="zh-CN"/>
            </a:defPPr>
            <a:lvl1pPr marL="0" algn="l" defTabSz="914400" rtl="0" eaLnBrk="1" latinLnBrk="0" hangingPunct="1">
              <a:defRPr sz="1800" kern="1200">
                <a:solidFill>
                  <a:schemeClr val="lt1"/>
                </a:solidFill>
                <a:latin typeface="Arial"/>
                <a:ea typeface="+mn-ea"/>
                <a:cs typeface="+mn-cs"/>
              </a:defRPr>
            </a:lvl1pPr>
            <a:lvl2pPr marL="457200" algn="l" defTabSz="914400" rtl="0" eaLnBrk="1" latinLnBrk="0" hangingPunct="1">
              <a:defRPr sz="1800" kern="1200">
                <a:solidFill>
                  <a:schemeClr val="lt1"/>
                </a:solidFill>
                <a:latin typeface="Arial"/>
                <a:ea typeface="+mn-ea"/>
                <a:cs typeface="+mn-cs"/>
              </a:defRPr>
            </a:lvl2pPr>
            <a:lvl3pPr marL="914400" algn="l" defTabSz="914400" rtl="0" eaLnBrk="1" latinLnBrk="0" hangingPunct="1">
              <a:defRPr sz="1800" kern="1200">
                <a:solidFill>
                  <a:schemeClr val="lt1"/>
                </a:solidFill>
                <a:latin typeface="Arial"/>
                <a:ea typeface="+mn-ea"/>
                <a:cs typeface="+mn-cs"/>
              </a:defRPr>
            </a:lvl3pPr>
            <a:lvl4pPr marL="1371600" algn="l" defTabSz="914400" rtl="0" eaLnBrk="1" latinLnBrk="0" hangingPunct="1">
              <a:defRPr sz="1800" kern="1200">
                <a:solidFill>
                  <a:schemeClr val="lt1"/>
                </a:solidFill>
                <a:latin typeface="Arial"/>
                <a:ea typeface="+mn-ea"/>
                <a:cs typeface="+mn-cs"/>
              </a:defRPr>
            </a:lvl4pPr>
            <a:lvl5pPr marL="1828800" algn="l" defTabSz="914400" rtl="0" eaLnBrk="1" latinLnBrk="0" hangingPunct="1">
              <a:defRPr sz="1800" kern="1200">
                <a:solidFill>
                  <a:schemeClr val="lt1"/>
                </a:solidFill>
                <a:latin typeface="Arial"/>
                <a:ea typeface="+mn-ea"/>
                <a:cs typeface="+mn-cs"/>
              </a:defRPr>
            </a:lvl5pPr>
            <a:lvl6pPr marL="2286000" algn="l" defTabSz="914400" rtl="0" eaLnBrk="1" latinLnBrk="0" hangingPunct="1">
              <a:defRPr sz="1800" kern="1200">
                <a:solidFill>
                  <a:schemeClr val="lt1"/>
                </a:solidFill>
                <a:latin typeface="Arial"/>
                <a:ea typeface="+mn-ea"/>
                <a:cs typeface="+mn-cs"/>
              </a:defRPr>
            </a:lvl6pPr>
            <a:lvl7pPr marL="2743200" algn="l" defTabSz="914400" rtl="0" eaLnBrk="1" latinLnBrk="0" hangingPunct="1">
              <a:defRPr sz="1800" kern="1200">
                <a:solidFill>
                  <a:schemeClr val="lt1"/>
                </a:solidFill>
                <a:latin typeface="Arial"/>
                <a:ea typeface="+mn-ea"/>
                <a:cs typeface="+mn-cs"/>
              </a:defRPr>
            </a:lvl7pPr>
            <a:lvl8pPr marL="3200400" algn="l" defTabSz="914400" rtl="0" eaLnBrk="1" latinLnBrk="0" hangingPunct="1">
              <a:defRPr sz="1800" kern="1200">
                <a:solidFill>
                  <a:schemeClr val="lt1"/>
                </a:solidFill>
                <a:latin typeface="Arial"/>
                <a:ea typeface="+mn-ea"/>
                <a:cs typeface="+mn-cs"/>
              </a:defRPr>
            </a:lvl8pPr>
            <a:lvl9pPr marL="3657600" algn="l" defTabSz="914400" rtl="0" eaLnBrk="1" latinLnBrk="0" hangingPunct="1">
              <a:defRPr sz="1800" kern="1200">
                <a:solidFill>
                  <a:schemeClr val="lt1"/>
                </a:solidFill>
                <a:latin typeface="Arial"/>
                <a:ea typeface="+mn-ea"/>
                <a:cs typeface="+mn-cs"/>
              </a:defRPr>
            </a:lvl9pPr>
          </a:lstStyle>
          <a:p>
            <a:pPr algn="ctr" defTabSz="326308" fontAlgn="ctr">
              <a:defRPr/>
            </a:pPr>
            <a:r>
              <a:rPr lang="en-US" sz="1600" b="1" dirty="0">
                <a:solidFill>
                  <a:schemeClr val="tx1"/>
                </a:solidFill>
                <a:latin typeface="Arial" panose="020B0604020202020204" pitchFamily="34" charset="0"/>
              </a:rPr>
              <a:t>RF module</a:t>
            </a:r>
          </a:p>
        </p:txBody>
      </p:sp>
      <p:pic>
        <p:nvPicPr>
          <p:cNvPr id="48" name="图片 47">
            <a:extLst>
              <a:ext uri="{FF2B5EF4-FFF2-40B4-BE49-F238E27FC236}">
                <a16:creationId xmlns:a16="http://schemas.microsoft.com/office/drawing/2014/main" id="{17FCE9C7-D909-47A4-B9B8-DF8F6D5E867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8477" t="6261" r="2502" b="-1"/>
          <a:stretch/>
        </p:blipFill>
        <p:spPr>
          <a:xfrm>
            <a:off x="1566885" y="1600671"/>
            <a:ext cx="1231200" cy="1231200"/>
          </a:xfrm>
          <a:prstGeom prst="ellipse">
            <a:avLst/>
          </a:prstGeom>
          <a:effectLst>
            <a:softEdge rad="31750"/>
          </a:effectLst>
        </p:spPr>
      </p:pic>
      <p:grpSp>
        <p:nvGrpSpPr>
          <p:cNvPr id="49" name="组合 48">
            <a:extLst>
              <a:ext uri="{FF2B5EF4-FFF2-40B4-BE49-F238E27FC236}">
                <a16:creationId xmlns:a16="http://schemas.microsoft.com/office/drawing/2014/main" id="{7D81C2CF-5D13-4691-878B-242D5523B63E}"/>
              </a:ext>
            </a:extLst>
          </p:cNvPr>
          <p:cNvGrpSpPr/>
          <p:nvPr/>
        </p:nvGrpSpPr>
        <p:grpSpPr>
          <a:xfrm>
            <a:off x="3359418" y="1597910"/>
            <a:ext cx="1696368" cy="1232713"/>
            <a:chOff x="3059081" y="1280277"/>
            <a:chExt cx="1696368" cy="1232713"/>
          </a:xfrm>
        </p:grpSpPr>
        <p:sp>
          <p:nvSpPr>
            <p:cNvPr id="50" name="椭圆 49">
              <a:extLst>
                <a:ext uri="{FF2B5EF4-FFF2-40B4-BE49-F238E27FC236}">
                  <a16:creationId xmlns:a16="http://schemas.microsoft.com/office/drawing/2014/main" id="{C9C937BB-ABA3-4170-A599-1C18AC39AAE8}"/>
                </a:ext>
              </a:extLst>
            </p:cNvPr>
            <p:cNvSpPr/>
            <p:nvPr/>
          </p:nvSpPr>
          <p:spPr>
            <a:xfrm>
              <a:off x="3262034" y="1280277"/>
              <a:ext cx="1232713" cy="1232713"/>
            </a:xfrm>
            <a:prstGeom prst="ellipse">
              <a:avLst/>
            </a:prstGeom>
            <a:solidFill>
              <a:sysClr val="window" lastClr="FFFFFF">
                <a:lumMod val="85000"/>
                <a:alpha val="73000"/>
              </a:sysClr>
            </a:solidFill>
          </p:spPr>
          <p:txBody>
            <a:bodyPr wrap="square" lIns="0" tIns="0" rIns="0" bIns="0" rtlCol="0" anchor="ctr">
              <a:noAutofit/>
            </a:bodyPr>
            <a:lstStyle/>
            <a:p>
              <a:pPr marL="1507156" algn="ctr" defTabSz="1219362" fontAlgn="ctr">
                <a:spcBef>
                  <a:spcPts val="1651"/>
                </a:spcBef>
                <a:defRPr/>
              </a:pPr>
              <a:endParaRPr lang="en-US" altLang="zh-CN" sz="1100" b="1" kern="0" dirty="0">
                <a:solidFill>
                  <a:prstClr val="white"/>
                </a:solidFill>
                <a:latin typeface="Arial" panose="020B0604020202020204" pitchFamily="34" charset="0"/>
                <a:ea typeface="微软雅黑" panose="020B0503020204020204" pitchFamily="34" charset="-122"/>
                <a:cs typeface="微软雅黑"/>
              </a:endParaRPr>
            </a:p>
          </p:txBody>
        </p:sp>
        <p:pic>
          <p:nvPicPr>
            <p:cNvPr id="51" name="图片 50">
              <a:extLst>
                <a:ext uri="{FF2B5EF4-FFF2-40B4-BE49-F238E27FC236}">
                  <a16:creationId xmlns:a16="http://schemas.microsoft.com/office/drawing/2014/main" id="{7944CD20-04EB-4084-B76E-4262CAE259E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59081" y="1369302"/>
              <a:ext cx="1696368" cy="1035412"/>
            </a:xfrm>
            <a:prstGeom prst="rect">
              <a:avLst/>
            </a:prstGeom>
          </p:spPr>
        </p:pic>
      </p:grpSp>
      <p:grpSp>
        <p:nvGrpSpPr>
          <p:cNvPr id="52" name="组合 51">
            <a:extLst>
              <a:ext uri="{FF2B5EF4-FFF2-40B4-BE49-F238E27FC236}">
                <a16:creationId xmlns:a16="http://schemas.microsoft.com/office/drawing/2014/main" id="{9666BF0E-F07F-4A61-9412-C2870E2A77B2}"/>
              </a:ext>
            </a:extLst>
          </p:cNvPr>
          <p:cNvGrpSpPr/>
          <p:nvPr/>
        </p:nvGrpSpPr>
        <p:grpSpPr>
          <a:xfrm>
            <a:off x="7391916" y="1558161"/>
            <a:ext cx="1243587" cy="1272462"/>
            <a:chOff x="7708785" y="1240528"/>
            <a:chExt cx="1243587" cy="1272462"/>
          </a:xfrm>
        </p:grpSpPr>
        <p:sp>
          <p:nvSpPr>
            <p:cNvPr id="53" name="椭圆 52">
              <a:extLst>
                <a:ext uri="{FF2B5EF4-FFF2-40B4-BE49-F238E27FC236}">
                  <a16:creationId xmlns:a16="http://schemas.microsoft.com/office/drawing/2014/main" id="{F94749BC-1627-436F-933F-ECF59A5081E4}"/>
                </a:ext>
              </a:extLst>
            </p:cNvPr>
            <p:cNvSpPr/>
            <p:nvPr/>
          </p:nvSpPr>
          <p:spPr>
            <a:xfrm>
              <a:off x="7719659" y="1280277"/>
              <a:ext cx="1232713" cy="1232713"/>
            </a:xfrm>
            <a:prstGeom prst="ellipse">
              <a:avLst/>
            </a:prstGeom>
            <a:solidFill>
              <a:sysClr val="window" lastClr="FFFFFF">
                <a:lumMod val="85000"/>
                <a:alpha val="73000"/>
              </a:sysClr>
            </a:solidFill>
          </p:spPr>
          <p:txBody>
            <a:bodyPr wrap="square" lIns="0" tIns="0" rIns="0" bIns="0" rtlCol="0" anchor="ctr">
              <a:noAutofit/>
            </a:bodyPr>
            <a:lstStyle/>
            <a:p>
              <a:pPr marL="1507156" algn="ctr" defTabSz="1219362" fontAlgn="ctr">
                <a:spcBef>
                  <a:spcPts val="1651"/>
                </a:spcBef>
                <a:defRPr/>
              </a:pPr>
              <a:endParaRPr lang="en-US" altLang="zh-CN" sz="1100" b="1" kern="0" dirty="0">
                <a:solidFill>
                  <a:prstClr val="white"/>
                </a:solidFill>
                <a:latin typeface="Arial" panose="020B0604020202020204" pitchFamily="34" charset="0"/>
                <a:ea typeface="微软雅黑" panose="020B0503020204020204" pitchFamily="34" charset="-122"/>
                <a:cs typeface="微软雅黑"/>
              </a:endParaRPr>
            </a:p>
          </p:txBody>
        </p:sp>
        <p:pic>
          <p:nvPicPr>
            <p:cNvPr id="54" name="图片 53">
              <a:extLst>
                <a:ext uri="{FF2B5EF4-FFF2-40B4-BE49-F238E27FC236}">
                  <a16:creationId xmlns:a16="http://schemas.microsoft.com/office/drawing/2014/main" id="{42F97050-C3F6-4218-911F-7CF714F21A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08785" y="1240528"/>
              <a:ext cx="1235210" cy="1235210"/>
            </a:xfrm>
            <a:prstGeom prst="rect">
              <a:avLst/>
            </a:prstGeom>
          </p:spPr>
        </p:pic>
      </p:grpSp>
      <p:grpSp>
        <p:nvGrpSpPr>
          <p:cNvPr id="55" name="组合 54">
            <a:extLst>
              <a:ext uri="{FF2B5EF4-FFF2-40B4-BE49-F238E27FC236}">
                <a16:creationId xmlns:a16="http://schemas.microsoft.com/office/drawing/2014/main" id="{3EE73D21-8B08-4EF0-B9B3-58416CB488E7}"/>
              </a:ext>
            </a:extLst>
          </p:cNvPr>
          <p:cNvGrpSpPr/>
          <p:nvPr/>
        </p:nvGrpSpPr>
        <p:grpSpPr>
          <a:xfrm>
            <a:off x="5482364" y="1597910"/>
            <a:ext cx="1232713" cy="1232713"/>
            <a:chOff x="5584467" y="1280277"/>
            <a:chExt cx="1232713" cy="1232713"/>
          </a:xfrm>
        </p:grpSpPr>
        <p:sp>
          <p:nvSpPr>
            <p:cNvPr id="56" name="椭圆 55">
              <a:extLst>
                <a:ext uri="{FF2B5EF4-FFF2-40B4-BE49-F238E27FC236}">
                  <a16:creationId xmlns:a16="http://schemas.microsoft.com/office/drawing/2014/main" id="{B8A30FF7-B503-4539-863D-7DD42027288C}"/>
                </a:ext>
              </a:extLst>
            </p:cNvPr>
            <p:cNvSpPr/>
            <p:nvPr/>
          </p:nvSpPr>
          <p:spPr>
            <a:xfrm>
              <a:off x="5584467" y="1280277"/>
              <a:ext cx="1232713" cy="1232713"/>
            </a:xfrm>
            <a:prstGeom prst="ellipse">
              <a:avLst/>
            </a:prstGeom>
            <a:solidFill>
              <a:sysClr val="window" lastClr="FFFFFF">
                <a:lumMod val="85000"/>
                <a:alpha val="73000"/>
              </a:sysClr>
            </a:solidFill>
          </p:spPr>
          <p:txBody>
            <a:bodyPr wrap="square" lIns="0" tIns="0" rIns="0" bIns="0" rtlCol="0" anchor="ctr">
              <a:noAutofit/>
            </a:bodyPr>
            <a:lstStyle/>
            <a:p>
              <a:pPr marL="1507156" algn="ctr" defTabSz="1219362" fontAlgn="ctr">
                <a:spcBef>
                  <a:spcPts val="1651"/>
                </a:spcBef>
                <a:defRPr/>
              </a:pPr>
              <a:endParaRPr lang="en-US" altLang="zh-CN" sz="1100" b="1" kern="0" dirty="0">
                <a:solidFill>
                  <a:prstClr val="white"/>
                </a:solidFill>
                <a:latin typeface="Arial" panose="020B0604020202020204" pitchFamily="34" charset="0"/>
                <a:ea typeface="微软雅黑" panose="020B0503020204020204" pitchFamily="34" charset="-122"/>
                <a:cs typeface="微软雅黑"/>
              </a:endParaRPr>
            </a:p>
          </p:txBody>
        </p:sp>
        <p:pic>
          <p:nvPicPr>
            <p:cNvPr id="57" name="图片 56">
              <a:extLst>
                <a:ext uri="{FF2B5EF4-FFF2-40B4-BE49-F238E27FC236}">
                  <a16:creationId xmlns:a16="http://schemas.microsoft.com/office/drawing/2014/main" id="{1BDFD6B1-F64E-429E-BAE8-51638E9ECB75}"/>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4948" t="28176" r="31758" b="40895"/>
            <a:stretch/>
          </p:blipFill>
          <p:spPr>
            <a:xfrm>
              <a:off x="5596627" y="1570196"/>
              <a:ext cx="1189143" cy="672124"/>
            </a:xfrm>
            <a:prstGeom prst="rect">
              <a:avLst/>
            </a:prstGeom>
          </p:spPr>
        </p:pic>
      </p:grpSp>
      <p:grpSp>
        <p:nvGrpSpPr>
          <p:cNvPr id="58" name="组合 57">
            <a:extLst>
              <a:ext uri="{FF2B5EF4-FFF2-40B4-BE49-F238E27FC236}">
                <a16:creationId xmlns:a16="http://schemas.microsoft.com/office/drawing/2014/main" id="{7F0D4DAC-28CF-4F3D-B70E-B68939536F65}"/>
              </a:ext>
            </a:extLst>
          </p:cNvPr>
          <p:cNvGrpSpPr/>
          <p:nvPr/>
        </p:nvGrpSpPr>
        <p:grpSpPr>
          <a:xfrm>
            <a:off x="9302712" y="1600671"/>
            <a:ext cx="1232713" cy="1232713"/>
            <a:chOff x="9889851" y="1283038"/>
            <a:chExt cx="1232713" cy="1232713"/>
          </a:xfrm>
        </p:grpSpPr>
        <p:sp>
          <p:nvSpPr>
            <p:cNvPr id="59" name="椭圆 58">
              <a:extLst>
                <a:ext uri="{FF2B5EF4-FFF2-40B4-BE49-F238E27FC236}">
                  <a16:creationId xmlns:a16="http://schemas.microsoft.com/office/drawing/2014/main" id="{9DBA45F7-1ACF-4087-BC58-B2AEDDE0B7C7}"/>
                </a:ext>
              </a:extLst>
            </p:cNvPr>
            <p:cNvSpPr/>
            <p:nvPr/>
          </p:nvSpPr>
          <p:spPr>
            <a:xfrm>
              <a:off x="9889851" y="1283038"/>
              <a:ext cx="1232713" cy="1232713"/>
            </a:xfrm>
            <a:prstGeom prst="ellipse">
              <a:avLst/>
            </a:prstGeom>
            <a:solidFill>
              <a:sysClr val="window" lastClr="FFFFFF">
                <a:lumMod val="85000"/>
                <a:alpha val="73000"/>
              </a:sysClr>
            </a:solidFill>
          </p:spPr>
          <p:txBody>
            <a:bodyPr wrap="square" lIns="0" tIns="0" rIns="0" bIns="0" rtlCol="0" anchor="ctr">
              <a:noAutofit/>
            </a:bodyPr>
            <a:lstStyle/>
            <a:p>
              <a:pPr marL="1507156" marR="0" lvl="0" indent="0" algn="ctr" defTabSz="1219362" eaLnBrk="1" fontAlgn="ctr" latinLnBrk="0" hangingPunct="1">
                <a:lnSpc>
                  <a:spcPct val="100000"/>
                </a:lnSpc>
                <a:spcBef>
                  <a:spcPts val="1651"/>
                </a:spcBef>
                <a:spcAft>
                  <a:spcPts val="0"/>
                </a:spcAft>
                <a:buClrTx/>
                <a:buSzTx/>
                <a:buFontTx/>
                <a:buNone/>
                <a:tabLst/>
                <a:defRPr/>
              </a:pPr>
              <a:endParaRPr kumimoji="0" lang="en-US" altLang="zh-CN" sz="11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微软雅黑"/>
              </a:endParaRPr>
            </a:p>
          </p:txBody>
        </p:sp>
        <p:sp>
          <p:nvSpPr>
            <p:cNvPr id="60" name="data-flow-chart_39050">
              <a:extLst>
                <a:ext uri="{FF2B5EF4-FFF2-40B4-BE49-F238E27FC236}">
                  <a16:creationId xmlns:a16="http://schemas.microsoft.com/office/drawing/2014/main" id="{9FE24323-9CF2-4041-99D5-5856EF761DC2}"/>
                </a:ext>
              </a:extLst>
            </p:cNvPr>
            <p:cNvSpPr>
              <a:spLocks noChangeAspect="1"/>
            </p:cNvSpPr>
            <p:nvPr/>
          </p:nvSpPr>
          <p:spPr bwMode="auto">
            <a:xfrm>
              <a:off x="10141309" y="1560571"/>
              <a:ext cx="749046" cy="686421"/>
            </a:xfrm>
            <a:custGeom>
              <a:avLst/>
              <a:gdLst>
                <a:gd name="connsiteX0" fmla="*/ 111174 w 609583"/>
                <a:gd name="connsiteY0" fmla="*/ 429094 h 558618"/>
                <a:gd name="connsiteX1" fmla="*/ 92276 w 609583"/>
                <a:gd name="connsiteY1" fmla="*/ 447962 h 558618"/>
                <a:gd name="connsiteX2" fmla="*/ 111174 w 609583"/>
                <a:gd name="connsiteY2" fmla="*/ 466831 h 558618"/>
                <a:gd name="connsiteX3" fmla="*/ 130072 w 609583"/>
                <a:gd name="connsiteY3" fmla="*/ 447962 h 558618"/>
                <a:gd name="connsiteX4" fmla="*/ 111174 w 609583"/>
                <a:gd name="connsiteY4" fmla="*/ 429094 h 558618"/>
                <a:gd name="connsiteX5" fmla="*/ 111174 w 609583"/>
                <a:gd name="connsiteY5" fmla="*/ 418969 h 558618"/>
                <a:gd name="connsiteX6" fmla="*/ 139752 w 609583"/>
                <a:gd name="connsiteY6" fmla="*/ 447962 h 558618"/>
                <a:gd name="connsiteX7" fmla="*/ 111174 w 609583"/>
                <a:gd name="connsiteY7" fmla="*/ 476495 h 558618"/>
                <a:gd name="connsiteX8" fmla="*/ 82596 w 609583"/>
                <a:gd name="connsiteY8" fmla="*/ 447962 h 558618"/>
                <a:gd name="connsiteX9" fmla="*/ 111174 w 609583"/>
                <a:gd name="connsiteY9" fmla="*/ 418969 h 558618"/>
                <a:gd name="connsiteX10" fmla="*/ 109702 w 609583"/>
                <a:gd name="connsiteY10" fmla="*/ 398943 h 558618"/>
                <a:gd name="connsiteX11" fmla="*/ 90868 w 609583"/>
                <a:gd name="connsiteY11" fmla="*/ 403295 h 558618"/>
                <a:gd name="connsiteX12" fmla="*/ 66899 w 609583"/>
                <a:gd name="connsiteY12" fmla="*/ 468206 h 558618"/>
                <a:gd name="connsiteX13" fmla="*/ 131430 w 609583"/>
                <a:gd name="connsiteY13" fmla="*/ 492145 h 558618"/>
                <a:gd name="connsiteX14" fmla="*/ 155399 w 609583"/>
                <a:gd name="connsiteY14" fmla="*/ 427234 h 558618"/>
                <a:gd name="connsiteX15" fmla="*/ 109702 w 609583"/>
                <a:gd name="connsiteY15" fmla="*/ 398943 h 558618"/>
                <a:gd name="connsiteX16" fmla="*/ 527970 w 609583"/>
                <a:gd name="connsiteY16" fmla="*/ 371512 h 558618"/>
                <a:gd name="connsiteX17" fmla="*/ 538582 w 609583"/>
                <a:gd name="connsiteY17" fmla="*/ 377956 h 558618"/>
                <a:gd name="connsiteX18" fmla="*/ 519204 w 609583"/>
                <a:gd name="connsiteY18" fmla="*/ 410635 h 558618"/>
                <a:gd name="connsiteX19" fmla="*/ 504439 w 609583"/>
                <a:gd name="connsiteY19" fmla="*/ 402350 h 558618"/>
                <a:gd name="connsiteX20" fmla="*/ 491059 w 609583"/>
                <a:gd name="connsiteY20" fmla="*/ 445616 h 558618"/>
                <a:gd name="connsiteX21" fmla="*/ 469374 w 609583"/>
                <a:gd name="connsiteY21" fmla="*/ 419380 h 558618"/>
                <a:gd name="connsiteX22" fmla="*/ 460608 w 609583"/>
                <a:gd name="connsiteY22" fmla="*/ 447917 h 558618"/>
                <a:gd name="connsiteX23" fmla="*/ 449073 w 609583"/>
                <a:gd name="connsiteY23" fmla="*/ 444235 h 558618"/>
                <a:gd name="connsiteX24" fmla="*/ 464760 w 609583"/>
                <a:gd name="connsiteY24" fmla="*/ 394066 h 558618"/>
                <a:gd name="connsiteX25" fmla="*/ 485984 w 609583"/>
                <a:gd name="connsiteY25" fmla="*/ 420301 h 558618"/>
                <a:gd name="connsiteX26" fmla="*/ 497057 w 609583"/>
                <a:gd name="connsiteY26" fmla="*/ 383940 h 558618"/>
                <a:gd name="connsiteX27" fmla="*/ 514590 w 609583"/>
                <a:gd name="connsiteY27" fmla="*/ 394066 h 558618"/>
                <a:gd name="connsiteX28" fmla="*/ 445409 w 609583"/>
                <a:gd name="connsiteY28" fmla="*/ 350776 h 558618"/>
                <a:gd name="connsiteX29" fmla="*/ 445409 w 609583"/>
                <a:gd name="connsiteY29" fmla="*/ 475091 h 558618"/>
                <a:gd name="connsiteX30" fmla="*/ 544098 w 609583"/>
                <a:gd name="connsiteY30" fmla="*/ 475091 h 558618"/>
                <a:gd name="connsiteX31" fmla="*/ 544098 w 609583"/>
                <a:gd name="connsiteY31" fmla="*/ 350776 h 558618"/>
                <a:gd name="connsiteX32" fmla="*/ 433419 w 609583"/>
                <a:gd name="connsiteY32" fmla="*/ 338344 h 558618"/>
                <a:gd name="connsiteX33" fmla="*/ 556088 w 609583"/>
                <a:gd name="connsiteY33" fmla="*/ 338344 h 558618"/>
                <a:gd name="connsiteX34" fmla="*/ 556088 w 609583"/>
                <a:gd name="connsiteY34" fmla="*/ 474170 h 558618"/>
                <a:gd name="connsiteX35" fmla="*/ 564389 w 609583"/>
                <a:gd name="connsiteY35" fmla="*/ 462659 h 558618"/>
                <a:gd name="connsiteX36" fmla="*/ 564389 w 609583"/>
                <a:gd name="connsiteY36" fmla="*/ 417998 h 558618"/>
                <a:gd name="connsiteX37" fmla="*/ 609583 w 609583"/>
                <a:gd name="connsiteY37" fmla="*/ 417998 h 558618"/>
                <a:gd name="connsiteX38" fmla="*/ 609583 w 609583"/>
                <a:gd name="connsiteY38" fmla="*/ 557046 h 558618"/>
                <a:gd name="connsiteX39" fmla="*/ 379924 w 609583"/>
                <a:gd name="connsiteY39" fmla="*/ 557046 h 558618"/>
                <a:gd name="connsiteX40" fmla="*/ 379924 w 609583"/>
                <a:gd name="connsiteY40" fmla="*/ 417998 h 558618"/>
                <a:gd name="connsiteX41" fmla="*/ 425118 w 609583"/>
                <a:gd name="connsiteY41" fmla="*/ 417998 h 558618"/>
                <a:gd name="connsiteX42" fmla="*/ 425118 w 609583"/>
                <a:gd name="connsiteY42" fmla="*/ 462659 h 558618"/>
                <a:gd name="connsiteX43" fmla="*/ 433419 w 609583"/>
                <a:gd name="connsiteY43" fmla="*/ 474170 h 558618"/>
                <a:gd name="connsiteX44" fmla="*/ 143415 w 609583"/>
                <a:gd name="connsiteY44" fmla="*/ 337923 h 558618"/>
                <a:gd name="connsiteX45" fmla="*/ 158165 w 609583"/>
                <a:gd name="connsiteY45" fmla="*/ 343448 h 558618"/>
                <a:gd name="connsiteX46" fmla="*/ 166462 w 609583"/>
                <a:gd name="connsiteY46" fmla="*/ 361402 h 558618"/>
                <a:gd name="connsiteX47" fmla="*/ 162313 w 609583"/>
                <a:gd name="connsiteY47" fmla="*/ 373371 h 558618"/>
                <a:gd name="connsiteX48" fmla="*/ 181673 w 609583"/>
                <a:gd name="connsiteY48" fmla="*/ 390865 h 558618"/>
                <a:gd name="connsiteX49" fmla="*/ 192735 w 609583"/>
                <a:gd name="connsiteY49" fmla="*/ 385801 h 558618"/>
                <a:gd name="connsiteX50" fmla="*/ 211634 w 609583"/>
                <a:gd name="connsiteY50" fmla="*/ 392707 h 558618"/>
                <a:gd name="connsiteX51" fmla="*/ 218548 w 609583"/>
                <a:gd name="connsiteY51" fmla="*/ 406978 h 558618"/>
                <a:gd name="connsiteX52" fmla="*/ 211634 w 609583"/>
                <a:gd name="connsiteY52" fmla="*/ 425853 h 558618"/>
                <a:gd name="connsiteX53" fmla="*/ 200110 w 609583"/>
                <a:gd name="connsiteY53" fmla="*/ 431377 h 558618"/>
                <a:gd name="connsiteX54" fmla="*/ 201032 w 609583"/>
                <a:gd name="connsiteY54" fmla="*/ 457157 h 558618"/>
                <a:gd name="connsiteX55" fmla="*/ 213016 w 609583"/>
                <a:gd name="connsiteY55" fmla="*/ 461761 h 558618"/>
                <a:gd name="connsiteX56" fmla="*/ 221313 w 609583"/>
                <a:gd name="connsiteY56" fmla="*/ 479715 h 558618"/>
                <a:gd name="connsiteX57" fmla="*/ 215782 w 609583"/>
                <a:gd name="connsiteY57" fmla="*/ 494907 h 558618"/>
                <a:gd name="connsiteX58" fmla="*/ 208407 w 609583"/>
                <a:gd name="connsiteY58" fmla="*/ 502733 h 558618"/>
                <a:gd name="connsiteX59" fmla="*/ 197345 w 609583"/>
                <a:gd name="connsiteY59" fmla="*/ 503193 h 558618"/>
                <a:gd name="connsiteX60" fmla="*/ 185821 w 609583"/>
                <a:gd name="connsiteY60" fmla="*/ 499050 h 558618"/>
                <a:gd name="connsiteX61" fmla="*/ 167845 w 609583"/>
                <a:gd name="connsiteY61" fmla="*/ 517925 h 558618"/>
                <a:gd name="connsiteX62" fmla="*/ 173376 w 609583"/>
                <a:gd name="connsiteY62" fmla="*/ 529434 h 558618"/>
                <a:gd name="connsiteX63" fmla="*/ 166462 w 609583"/>
                <a:gd name="connsiteY63" fmla="*/ 548309 h 558618"/>
                <a:gd name="connsiteX64" fmla="*/ 151712 w 609583"/>
                <a:gd name="connsiteY64" fmla="*/ 555214 h 558618"/>
                <a:gd name="connsiteX65" fmla="*/ 132813 w 609583"/>
                <a:gd name="connsiteY65" fmla="*/ 547849 h 558618"/>
                <a:gd name="connsiteX66" fmla="*/ 127743 w 609583"/>
                <a:gd name="connsiteY66" fmla="*/ 536800 h 558618"/>
                <a:gd name="connsiteX67" fmla="*/ 101469 w 609583"/>
                <a:gd name="connsiteY67" fmla="*/ 537721 h 558618"/>
                <a:gd name="connsiteX68" fmla="*/ 97321 w 609583"/>
                <a:gd name="connsiteY68" fmla="*/ 549230 h 558618"/>
                <a:gd name="connsiteX69" fmla="*/ 89946 w 609583"/>
                <a:gd name="connsiteY69" fmla="*/ 557516 h 558618"/>
                <a:gd name="connsiteX70" fmla="*/ 78883 w 609583"/>
                <a:gd name="connsiteY70" fmla="*/ 557977 h 558618"/>
                <a:gd name="connsiteX71" fmla="*/ 64133 w 609583"/>
                <a:gd name="connsiteY71" fmla="*/ 552452 h 558618"/>
                <a:gd name="connsiteX72" fmla="*/ 55836 w 609583"/>
                <a:gd name="connsiteY72" fmla="*/ 545086 h 558618"/>
                <a:gd name="connsiteX73" fmla="*/ 55376 w 609583"/>
                <a:gd name="connsiteY73" fmla="*/ 534038 h 558618"/>
                <a:gd name="connsiteX74" fmla="*/ 59985 w 609583"/>
                <a:gd name="connsiteY74" fmla="*/ 522068 h 558618"/>
                <a:gd name="connsiteX75" fmla="*/ 40626 w 609583"/>
                <a:gd name="connsiteY75" fmla="*/ 504575 h 558618"/>
                <a:gd name="connsiteX76" fmla="*/ 29102 w 609583"/>
                <a:gd name="connsiteY76" fmla="*/ 509638 h 558618"/>
                <a:gd name="connsiteX77" fmla="*/ 10665 w 609583"/>
                <a:gd name="connsiteY77" fmla="*/ 502733 h 558618"/>
                <a:gd name="connsiteX78" fmla="*/ 3750 w 609583"/>
                <a:gd name="connsiteY78" fmla="*/ 488462 h 558618"/>
                <a:gd name="connsiteX79" fmla="*/ 10665 w 609583"/>
                <a:gd name="connsiteY79" fmla="*/ 469587 h 558618"/>
                <a:gd name="connsiteX80" fmla="*/ 22188 w 609583"/>
                <a:gd name="connsiteY80" fmla="*/ 464523 h 558618"/>
                <a:gd name="connsiteX81" fmla="*/ 21266 w 609583"/>
                <a:gd name="connsiteY81" fmla="*/ 438282 h 558618"/>
                <a:gd name="connsiteX82" fmla="*/ 9282 w 609583"/>
                <a:gd name="connsiteY82" fmla="*/ 433679 h 558618"/>
                <a:gd name="connsiteX83" fmla="*/ 1446 w 609583"/>
                <a:gd name="connsiteY83" fmla="*/ 426313 h 558618"/>
                <a:gd name="connsiteX84" fmla="*/ 985 w 609583"/>
                <a:gd name="connsiteY84" fmla="*/ 415725 h 558618"/>
                <a:gd name="connsiteX85" fmla="*/ 6516 w 609583"/>
                <a:gd name="connsiteY85" fmla="*/ 400533 h 558618"/>
                <a:gd name="connsiteX86" fmla="*/ 24954 w 609583"/>
                <a:gd name="connsiteY86" fmla="*/ 392246 h 558618"/>
                <a:gd name="connsiteX87" fmla="*/ 36477 w 609583"/>
                <a:gd name="connsiteY87" fmla="*/ 396850 h 558618"/>
                <a:gd name="connsiteX88" fmla="*/ 54454 w 609583"/>
                <a:gd name="connsiteY88" fmla="*/ 377515 h 558618"/>
                <a:gd name="connsiteX89" fmla="*/ 48922 w 609583"/>
                <a:gd name="connsiteY89" fmla="*/ 366006 h 558618"/>
                <a:gd name="connsiteX90" fmla="*/ 55836 w 609583"/>
                <a:gd name="connsiteY90" fmla="*/ 347131 h 558618"/>
                <a:gd name="connsiteX91" fmla="*/ 70587 w 609583"/>
                <a:gd name="connsiteY91" fmla="*/ 340686 h 558618"/>
                <a:gd name="connsiteX92" fmla="*/ 89485 w 609583"/>
                <a:gd name="connsiteY92" fmla="*/ 347591 h 558618"/>
                <a:gd name="connsiteX93" fmla="*/ 94555 w 609583"/>
                <a:gd name="connsiteY93" fmla="*/ 359100 h 558618"/>
                <a:gd name="connsiteX94" fmla="*/ 120829 w 609583"/>
                <a:gd name="connsiteY94" fmla="*/ 357719 h 558618"/>
                <a:gd name="connsiteX95" fmla="*/ 124977 w 609583"/>
                <a:gd name="connsiteY95" fmla="*/ 346210 h 558618"/>
                <a:gd name="connsiteX96" fmla="*/ 143415 w 609583"/>
                <a:gd name="connsiteY96" fmla="*/ 337923 h 558618"/>
                <a:gd name="connsiteX97" fmla="*/ 477725 w 609583"/>
                <a:gd name="connsiteY97" fmla="*/ 221886 h 558618"/>
                <a:gd name="connsiteX98" fmla="*/ 496160 w 609583"/>
                <a:gd name="connsiteY98" fmla="*/ 221886 h 558618"/>
                <a:gd name="connsiteX99" fmla="*/ 496160 w 609583"/>
                <a:gd name="connsiteY99" fmla="*/ 322279 h 558618"/>
                <a:gd name="connsiteX100" fmla="*/ 477725 w 609583"/>
                <a:gd name="connsiteY100" fmla="*/ 322279 h 558618"/>
                <a:gd name="connsiteX101" fmla="*/ 102882 w 609583"/>
                <a:gd name="connsiteY101" fmla="*/ 221886 h 558618"/>
                <a:gd name="connsiteX102" fmla="*/ 121317 w 609583"/>
                <a:gd name="connsiteY102" fmla="*/ 221886 h 558618"/>
                <a:gd name="connsiteX103" fmla="*/ 121317 w 609583"/>
                <a:gd name="connsiteY103" fmla="*/ 322279 h 558618"/>
                <a:gd name="connsiteX104" fmla="*/ 102882 w 609583"/>
                <a:gd name="connsiteY104" fmla="*/ 322279 h 558618"/>
                <a:gd name="connsiteX105" fmla="*/ 231038 w 609583"/>
                <a:gd name="connsiteY105" fmla="*/ 105427 h 558618"/>
                <a:gd name="connsiteX106" fmla="*/ 369337 w 609583"/>
                <a:gd name="connsiteY106" fmla="*/ 105427 h 558618"/>
                <a:gd name="connsiteX107" fmla="*/ 369337 w 609583"/>
                <a:gd name="connsiteY107" fmla="*/ 123862 h 558618"/>
                <a:gd name="connsiteX108" fmla="*/ 231038 w 609583"/>
                <a:gd name="connsiteY108" fmla="*/ 123862 h 558618"/>
                <a:gd name="connsiteX109" fmla="*/ 138340 w 609583"/>
                <a:gd name="connsiteY109" fmla="*/ 91598 h 558618"/>
                <a:gd name="connsiteX110" fmla="*/ 142033 w 609583"/>
                <a:gd name="connsiteY110" fmla="*/ 91598 h 558618"/>
                <a:gd name="connsiteX111" fmla="*/ 185881 w 609583"/>
                <a:gd name="connsiteY111" fmla="*/ 114149 h 558618"/>
                <a:gd name="connsiteX112" fmla="*/ 187727 w 609583"/>
                <a:gd name="connsiteY112" fmla="*/ 117370 h 558618"/>
                <a:gd name="connsiteX113" fmla="*/ 187727 w 609583"/>
                <a:gd name="connsiteY113" fmla="*/ 122893 h 558618"/>
                <a:gd name="connsiteX114" fmla="*/ 185881 w 609583"/>
                <a:gd name="connsiteY114" fmla="*/ 126114 h 558618"/>
                <a:gd name="connsiteX115" fmla="*/ 142033 w 609583"/>
                <a:gd name="connsiteY115" fmla="*/ 148204 h 558618"/>
                <a:gd name="connsiteX116" fmla="*/ 140186 w 609583"/>
                <a:gd name="connsiteY116" fmla="*/ 148664 h 558618"/>
                <a:gd name="connsiteX117" fmla="*/ 138340 w 609583"/>
                <a:gd name="connsiteY117" fmla="*/ 148204 h 558618"/>
                <a:gd name="connsiteX118" fmla="*/ 136494 w 609583"/>
                <a:gd name="connsiteY118" fmla="*/ 144983 h 558618"/>
                <a:gd name="connsiteX119" fmla="*/ 136494 w 609583"/>
                <a:gd name="connsiteY119" fmla="*/ 138540 h 558618"/>
                <a:gd name="connsiteX120" fmla="*/ 138340 w 609583"/>
                <a:gd name="connsiteY120" fmla="*/ 134858 h 558618"/>
                <a:gd name="connsiteX121" fmla="*/ 168803 w 609583"/>
                <a:gd name="connsiteY121" fmla="*/ 120131 h 558618"/>
                <a:gd name="connsiteX122" fmla="*/ 138340 w 609583"/>
                <a:gd name="connsiteY122" fmla="*/ 104944 h 558618"/>
                <a:gd name="connsiteX123" fmla="*/ 136494 w 609583"/>
                <a:gd name="connsiteY123" fmla="*/ 101723 h 558618"/>
                <a:gd name="connsiteX124" fmla="*/ 136494 w 609583"/>
                <a:gd name="connsiteY124" fmla="*/ 95280 h 558618"/>
                <a:gd name="connsiteX125" fmla="*/ 138340 w 609583"/>
                <a:gd name="connsiteY125" fmla="*/ 91598 h 558618"/>
                <a:gd name="connsiteX126" fmla="*/ 81656 w 609583"/>
                <a:gd name="connsiteY126" fmla="*/ 91598 h 558618"/>
                <a:gd name="connsiteX127" fmla="*/ 85343 w 609583"/>
                <a:gd name="connsiteY127" fmla="*/ 91598 h 558618"/>
                <a:gd name="connsiteX128" fmla="*/ 87187 w 609583"/>
                <a:gd name="connsiteY128" fmla="*/ 95280 h 558618"/>
                <a:gd name="connsiteX129" fmla="*/ 87187 w 609583"/>
                <a:gd name="connsiteY129" fmla="*/ 101723 h 558618"/>
                <a:gd name="connsiteX130" fmla="*/ 85343 w 609583"/>
                <a:gd name="connsiteY130" fmla="*/ 104944 h 558618"/>
                <a:gd name="connsiteX131" fmla="*/ 55385 w 609583"/>
                <a:gd name="connsiteY131" fmla="*/ 120131 h 558618"/>
                <a:gd name="connsiteX132" fmla="*/ 85343 w 609583"/>
                <a:gd name="connsiteY132" fmla="*/ 134858 h 558618"/>
                <a:gd name="connsiteX133" fmla="*/ 87187 w 609583"/>
                <a:gd name="connsiteY133" fmla="*/ 138540 h 558618"/>
                <a:gd name="connsiteX134" fmla="*/ 87187 w 609583"/>
                <a:gd name="connsiteY134" fmla="*/ 144983 h 558618"/>
                <a:gd name="connsiteX135" fmla="*/ 85343 w 609583"/>
                <a:gd name="connsiteY135" fmla="*/ 148204 h 558618"/>
                <a:gd name="connsiteX136" fmla="*/ 83500 w 609583"/>
                <a:gd name="connsiteY136" fmla="*/ 148664 h 558618"/>
                <a:gd name="connsiteX137" fmla="*/ 81656 w 609583"/>
                <a:gd name="connsiteY137" fmla="*/ 148204 h 558618"/>
                <a:gd name="connsiteX138" fmla="*/ 38332 w 609583"/>
                <a:gd name="connsiteY138" fmla="*/ 126114 h 558618"/>
                <a:gd name="connsiteX139" fmla="*/ 36028 w 609583"/>
                <a:gd name="connsiteY139" fmla="*/ 122432 h 558618"/>
                <a:gd name="connsiteX140" fmla="*/ 36028 w 609583"/>
                <a:gd name="connsiteY140" fmla="*/ 117370 h 558618"/>
                <a:gd name="connsiteX141" fmla="*/ 38332 w 609583"/>
                <a:gd name="connsiteY141" fmla="*/ 114149 h 558618"/>
                <a:gd name="connsiteX142" fmla="*/ 121745 w 609583"/>
                <a:gd name="connsiteY142" fmla="*/ 76849 h 558618"/>
                <a:gd name="connsiteX143" fmla="*/ 128200 w 609583"/>
                <a:gd name="connsiteY143" fmla="*/ 76849 h 558618"/>
                <a:gd name="connsiteX144" fmla="*/ 131427 w 609583"/>
                <a:gd name="connsiteY144" fmla="*/ 78690 h 558618"/>
                <a:gd name="connsiteX145" fmla="*/ 131888 w 609583"/>
                <a:gd name="connsiteY145" fmla="*/ 82373 h 558618"/>
                <a:gd name="connsiteX146" fmla="*/ 105608 w 609583"/>
                <a:gd name="connsiteY146" fmla="*/ 150048 h 558618"/>
                <a:gd name="connsiteX147" fmla="*/ 101920 w 609583"/>
                <a:gd name="connsiteY147" fmla="*/ 152810 h 558618"/>
                <a:gd name="connsiteX148" fmla="*/ 95465 w 609583"/>
                <a:gd name="connsiteY148" fmla="*/ 152810 h 558618"/>
                <a:gd name="connsiteX149" fmla="*/ 92238 w 609583"/>
                <a:gd name="connsiteY149" fmla="*/ 150969 h 558618"/>
                <a:gd name="connsiteX150" fmla="*/ 92238 w 609583"/>
                <a:gd name="connsiteY150" fmla="*/ 147286 h 558618"/>
                <a:gd name="connsiteX151" fmla="*/ 118057 w 609583"/>
                <a:gd name="connsiteY151" fmla="*/ 79151 h 558618"/>
                <a:gd name="connsiteX152" fmla="*/ 121745 w 609583"/>
                <a:gd name="connsiteY152" fmla="*/ 76849 h 558618"/>
                <a:gd name="connsiteX153" fmla="*/ 466605 w 609583"/>
                <a:gd name="connsiteY153" fmla="*/ 75952 h 558618"/>
                <a:gd name="connsiteX154" fmla="*/ 476757 w 609583"/>
                <a:gd name="connsiteY154" fmla="*/ 76873 h 558618"/>
                <a:gd name="connsiteX155" fmla="*/ 524748 w 609583"/>
                <a:gd name="connsiteY155" fmla="*/ 115096 h 558618"/>
                <a:gd name="connsiteX156" fmla="*/ 528440 w 609583"/>
                <a:gd name="connsiteY156" fmla="*/ 122464 h 558618"/>
                <a:gd name="connsiteX157" fmla="*/ 524748 w 609583"/>
                <a:gd name="connsiteY157" fmla="*/ 130293 h 558618"/>
                <a:gd name="connsiteX158" fmla="*/ 476757 w 609583"/>
                <a:gd name="connsiteY158" fmla="*/ 168515 h 558618"/>
                <a:gd name="connsiteX159" fmla="*/ 470758 w 609583"/>
                <a:gd name="connsiteY159" fmla="*/ 170357 h 558618"/>
                <a:gd name="connsiteX160" fmla="*/ 466605 w 609583"/>
                <a:gd name="connsiteY160" fmla="*/ 169436 h 558618"/>
                <a:gd name="connsiteX161" fmla="*/ 461067 w 609583"/>
                <a:gd name="connsiteY161" fmla="*/ 160686 h 558618"/>
                <a:gd name="connsiteX162" fmla="*/ 461067 w 609583"/>
                <a:gd name="connsiteY162" fmla="*/ 84702 h 558618"/>
                <a:gd name="connsiteX163" fmla="*/ 466605 w 609583"/>
                <a:gd name="connsiteY163" fmla="*/ 75952 h 558618"/>
                <a:gd name="connsiteX164" fmla="*/ 402514 w 609583"/>
                <a:gd name="connsiteY164" fmla="*/ 57075 h 558618"/>
                <a:gd name="connsiteX165" fmla="*/ 402514 w 609583"/>
                <a:gd name="connsiteY165" fmla="*/ 187335 h 558618"/>
                <a:gd name="connsiteX166" fmla="*/ 571742 w 609583"/>
                <a:gd name="connsiteY166" fmla="*/ 187335 h 558618"/>
                <a:gd name="connsiteX167" fmla="*/ 571742 w 609583"/>
                <a:gd name="connsiteY167" fmla="*/ 57075 h 558618"/>
                <a:gd name="connsiteX168" fmla="*/ 26784 w 609583"/>
                <a:gd name="connsiteY168" fmla="*/ 57075 h 558618"/>
                <a:gd name="connsiteX169" fmla="*/ 26784 w 609583"/>
                <a:gd name="connsiteY169" fmla="*/ 187335 h 558618"/>
                <a:gd name="connsiteX170" fmla="*/ 195563 w 609583"/>
                <a:gd name="connsiteY170" fmla="*/ 187335 h 558618"/>
                <a:gd name="connsiteX171" fmla="*/ 195563 w 609583"/>
                <a:gd name="connsiteY171" fmla="*/ 57075 h 558618"/>
                <a:gd name="connsiteX172" fmla="*/ 551453 w 609583"/>
                <a:gd name="connsiteY172" fmla="*/ 17030 h 558618"/>
                <a:gd name="connsiteX173" fmla="*/ 539925 w 609583"/>
                <a:gd name="connsiteY173" fmla="*/ 28537 h 558618"/>
                <a:gd name="connsiteX174" fmla="*/ 551453 w 609583"/>
                <a:gd name="connsiteY174" fmla="*/ 40044 h 558618"/>
                <a:gd name="connsiteX175" fmla="*/ 562981 w 609583"/>
                <a:gd name="connsiteY175" fmla="*/ 28537 h 558618"/>
                <a:gd name="connsiteX176" fmla="*/ 551453 w 609583"/>
                <a:gd name="connsiteY176" fmla="*/ 17030 h 558618"/>
                <a:gd name="connsiteX177" fmla="*/ 507647 w 609583"/>
                <a:gd name="connsiteY177" fmla="*/ 17030 h 558618"/>
                <a:gd name="connsiteX178" fmla="*/ 496120 w 609583"/>
                <a:gd name="connsiteY178" fmla="*/ 28537 h 558618"/>
                <a:gd name="connsiteX179" fmla="*/ 507647 w 609583"/>
                <a:gd name="connsiteY179" fmla="*/ 40044 h 558618"/>
                <a:gd name="connsiteX180" fmla="*/ 519175 w 609583"/>
                <a:gd name="connsiteY180" fmla="*/ 28537 h 558618"/>
                <a:gd name="connsiteX181" fmla="*/ 507647 w 609583"/>
                <a:gd name="connsiteY181" fmla="*/ 17030 h 558618"/>
                <a:gd name="connsiteX182" fmla="*/ 175734 w 609583"/>
                <a:gd name="connsiteY182" fmla="*/ 17030 h 558618"/>
                <a:gd name="connsiteX183" fmla="*/ 164205 w 609583"/>
                <a:gd name="connsiteY183" fmla="*/ 28537 h 558618"/>
                <a:gd name="connsiteX184" fmla="*/ 175734 w 609583"/>
                <a:gd name="connsiteY184" fmla="*/ 40044 h 558618"/>
                <a:gd name="connsiteX185" fmla="*/ 187263 w 609583"/>
                <a:gd name="connsiteY185" fmla="*/ 28537 h 558618"/>
                <a:gd name="connsiteX186" fmla="*/ 175734 w 609583"/>
                <a:gd name="connsiteY186" fmla="*/ 17030 h 558618"/>
                <a:gd name="connsiteX187" fmla="*/ 131925 w 609583"/>
                <a:gd name="connsiteY187" fmla="*/ 17030 h 558618"/>
                <a:gd name="connsiteX188" fmla="*/ 120396 w 609583"/>
                <a:gd name="connsiteY188" fmla="*/ 28537 h 558618"/>
                <a:gd name="connsiteX189" fmla="*/ 131925 w 609583"/>
                <a:gd name="connsiteY189" fmla="*/ 40044 h 558618"/>
                <a:gd name="connsiteX190" fmla="*/ 143454 w 609583"/>
                <a:gd name="connsiteY190" fmla="*/ 28537 h 558618"/>
                <a:gd name="connsiteX191" fmla="*/ 131925 w 609583"/>
                <a:gd name="connsiteY191" fmla="*/ 17030 h 558618"/>
                <a:gd name="connsiteX192" fmla="*/ 393292 w 609583"/>
                <a:gd name="connsiteY192" fmla="*/ 0 h 558618"/>
                <a:gd name="connsiteX193" fmla="*/ 580964 w 609583"/>
                <a:gd name="connsiteY193" fmla="*/ 0 h 558618"/>
                <a:gd name="connsiteX194" fmla="*/ 590186 w 609583"/>
                <a:gd name="connsiteY194" fmla="*/ 9205 h 558618"/>
                <a:gd name="connsiteX195" fmla="*/ 590186 w 609583"/>
                <a:gd name="connsiteY195" fmla="*/ 196541 h 558618"/>
                <a:gd name="connsiteX196" fmla="*/ 580964 w 609583"/>
                <a:gd name="connsiteY196" fmla="*/ 205746 h 558618"/>
                <a:gd name="connsiteX197" fmla="*/ 393292 w 609583"/>
                <a:gd name="connsiteY197" fmla="*/ 205746 h 558618"/>
                <a:gd name="connsiteX198" fmla="*/ 384070 w 609583"/>
                <a:gd name="connsiteY198" fmla="*/ 196541 h 558618"/>
                <a:gd name="connsiteX199" fmla="*/ 384070 w 609583"/>
                <a:gd name="connsiteY199" fmla="*/ 9205 h 558618"/>
                <a:gd name="connsiteX200" fmla="*/ 393292 w 609583"/>
                <a:gd name="connsiteY200" fmla="*/ 0 h 558618"/>
                <a:gd name="connsiteX201" fmla="*/ 17561 w 609583"/>
                <a:gd name="connsiteY201" fmla="*/ 0 h 558618"/>
                <a:gd name="connsiteX202" fmla="*/ 204786 w 609583"/>
                <a:gd name="connsiteY202" fmla="*/ 0 h 558618"/>
                <a:gd name="connsiteX203" fmla="*/ 214009 w 609583"/>
                <a:gd name="connsiteY203" fmla="*/ 9205 h 558618"/>
                <a:gd name="connsiteX204" fmla="*/ 214009 w 609583"/>
                <a:gd name="connsiteY204" fmla="*/ 196541 h 558618"/>
                <a:gd name="connsiteX205" fmla="*/ 204786 w 609583"/>
                <a:gd name="connsiteY205" fmla="*/ 205746 h 558618"/>
                <a:gd name="connsiteX206" fmla="*/ 17561 w 609583"/>
                <a:gd name="connsiteY206" fmla="*/ 205746 h 558618"/>
                <a:gd name="connsiteX207" fmla="*/ 8338 w 609583"/>
                <a:gd name="connsiteY207" fmla="*/ 196541 h 558618"/>
                <a:gd name="connsiteX208" fmla="*/ 8338 w 609583"/>
                <a:gd name="connsiteY208" fmla="*/ 9205 h 558618"/>
                <a:gd name="connsiteX209" fmla="*/ 17561 w 609583"/>
                <a:gd name="connsiteY209" fmla="*/ 0 h 55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609583" h="558618">
                  <a:moveTo>
                    <a:pt x="111174" y="429094"/>
                  </a:moveTo>
                  <a:cubicBezTo>
                    <a:pt x="100572" y="429094"/>
                    <a:pt x="92276" y="437378"/>
                    <a:pt x="92276" y="447962"/>
                  </a:cubicBezTo>
                  <a:cubicBezTo>
                    <a:pt x="92276" y="458087"/>
                    <a:pt x="100572" y="466831"/>
                    <a:pt x="111174" y="466831"/>
                  </a:cubicBezTo>
                  <a:cubicBezTo>
                    <a:pt x="121776" y="466831"/>
                    <a:pt x="130072" y="458087"/>
                    <a:pt x="130072" y="447962"/>
                  </a:cubicBezTo>
                  <a:cubicBezTo>
                    <a:pt x="130072" y="437378"/>
                    <a:pt x="121776" y="429094"/>
                    <a:pt x="111174" y="429094"/>
                  </a:cubicBezTo>
                  <a:close/>
                  <a:moveTo>
                    <a:pt x="111174" y="418969"/>
                  </a:moveTo>
                  <a:cubicBezTo>
                    <a:pt x="126846" y="418969"/>
                    <a:pt x="139752" y="431855"/>
                    <a:pt x="139752" y="447962"/>
                  </a:cubicBezTo>
                  <a:cubicBezTo>
                    <a:pt x="139752" y="463609"/>
                    <a:pt x="126846" y="476495"/>
                    <a:pt x="111174" y="476495"/>
                  </a:cubicBezTo>
                  <a:cubicBezTo>
                    <a:pt x="95502" y="476495"/>
                    <a:pt x="82596" y="463609"/>
                    <a:pt x="82596" y="447962"/>
                  </a:cubicBezTo>
                  <a:cubicBezTo>
                    <a:pt x="82596" y="431855"/>
                    <a:pt x="95502" y="418969"/>
                    <a:pt x="111174" y="418969"/>
                  </a:cubicBezTo>
                  <a:close/>
                  <a:moveTo>
                    <a:pt x="109702" y="398943"/>
                  </a:moveTo>
                  <a:cubicBezTo>
                    <a:pt x="103371" y="399123"/>
                    <a:pt x="96976" y="400533"/>
                    <a:pt x="90868" y="403295"/>
                  </a:cubicBezTo>
                  <a:cubicBezTo>
                    <a:pt x="65977" y="414804"/>
                    <a:pt x="55376" y="443807"/>
                    <a:pt x="66899" y="468206"/>
                  </a:cubicBezTo>
                  <a:cubicBezTo>
                    <a:pt x="77962" y="492605"/>
                    <a:pt x="107001" y="503654"/>
                    <a:pt x="131430" y="492145"/>
                  </a:cubicBezTo>
                  <a:cubicBezTo>
                    <a:pt x="156321" y="481096"/>
                    <a:pt x="166923" y="451633"/>
                    <a:pt x="155399" y="427234"/>
                  </a:cubicBezTo>
                  <a:cubicBezTo>
                    <a:pt x="147103" y="408934"/>
                    <a:pt x="128694" y="398403"/>
                    <a:pt x="109702" y="398943"/>
                  </a:cubicBezTo>
                  <a:close/>
                  <a:moveTo>
                    <a:pt x="527970" y="371512"/>
                  </a:moveTo>
                  <a:lnTo>
                    <a:pt x="538582" y="377956"/>
                  </a:lnTo>
                  <a:lnTo>
                    <a:pt x="519204" y="410635"/>
                  </a:lnTo>
                  <a:lnTo>
                    <a:pt x="504439" y="402350"/>
                  </a:lnTo>
                  <a:lnTo>
                    <a:pt x="491059" y="445616"/>
                  </a:lnTo>
                  <a:lnTo>
                    <a:pt x="469374" y="419380"/>
                  </a:lnTo>
                  <a:lnTo>
                    <a:pt x="460608" y="447917"/>
                  </a:lnTo>
                  <a:lnTo>
                    <a:pt x="449073" y="444235"/>
                  </a:lnTo>
                  <a:lnTo>
                    <a:pt x="464760" y="394066"/>
                  </a:lnTo>
                  <a:lnTo>
                    <a:pt x="485984" y="420301"/>
                  </a:lnTo>
                  <a:lnTo>
                    <a:pt x="497057" y="383940"/>
                  </a:lnTo>
                  <a:lnTo>
                    <a:pt x="514590" y="394066"/>
                  </a:lnTo>
                  <a:close/>
                  <a:moveTo>
                    <a:pt x="445409" y="350776"/>
                  </a:moveTo>
                  <a:lnTo>
                    <a:pt x="445409" y="475091"/>
                  </a:lnTo>
                  <a:lnTo>
                    <a:pt x="544098" y="475091"/>
                  </a:lnTo>
                  <a:lnTo>
                    <a:pt x="544098" y="350776"/>
                  </a:lnTo>
                  <a:close/>
                  <a:moveTo>
                    <a:pt x="433419" y="338344"/>
                  </a:moveTo>
                  <a:lnTo>
                    <a:pt x="556088" y="338344"/>
                  </a:lnTo>
                  <a:lnTo>
                    <a:pt x="556088" y="474170"/>
                  </a:lnTo>
                  <a:cubicBezTo>
                    <a:pt x="561161" y="472328"/>
                    <a:pt x="564389" y="468184"/>
                    <a:pt x="564389" y="462659"/>
                  </a:cubicBezTo>
                  <a:lnTo>
                    <a:pt x="564389" y="417998"/>
                  </a:lnTo>
                  <a:lnTo>
                    <a:pt x="609583" y="417998"/>
                  </a:lnTo>
                  <a:lnTo>
                    <a:pt x="609583" y="557046"/>
                  </a:lnTo>
                  <a:lnTo>
                    <a:pt x="379924" y="557046"/>
                  </a:lnTo>
                  <a:lnTo>
                    <a:pt x="379924" y="417998"/>
                  </a:lnTo>
                  <a:lnTo>
                    <a:pt x="425118" y="417998"/>
                  </a:lnTo>
                  <a:lnTo>
                    <a:pt x="425118" y="462659"/>
                  </a:lnTo>
                  <a:cubicBezTo>
                    <a:pt x="425118" y="468184"/>
                    <a:pt x="428346" y="472328"/>
                    <a:pt x="433419" y="474170"/>
                  </a:cubicBezTo>
                  <a:close/>
                  <a:moveTo>
                    <a:pt x="143415" y="337923"/>
                  </a:moveTo>
                  <a:lnTo>
                    <a:pt x="158165" y="343448"/>
                  </a:lnTo>
                  <a:cubicBezTo>
                    <a:pt x="165540" y="345750"/>
                    <a:pt x="169227" y="354036"/>
                    <a:pt x="166462" y="361402"/>
                  </a:cubicBezTo>
                  <a:lnTo>
                    <a:pt x="162313" y="373371"/>
                  </a:lnTo>
                  <a:cubicBezTo>
                    <a:pt x="169688" y="377975"/>
                    <a:pt x="176141" y="383960"/>
                    <a:pt x="181673" y="390865"/>
                  </a:cubicBezTo>
                  <a:lnTo>
                    <a:pt x="192735" y="385801"/>
                  </a:lnTo>
                  <a:cubicBezTo>
                    <a:pt x="200110" y="382579"/>
                    <a:pt x="208407" y="385801"/>
                    <a:pt x="211634" y="392707"/>
                  </a:cubicBezTo>
                  <a:lnTo>
                    <a:pt x="218548" y="406978"/>
                  </a:lnTo>
                  <a:cubicBezTo>
                    <a:pt x="221774" y="414344"/>
                    <a:pt x="218548" y="422630"/>
                    <a:pt x="211634" y="425853"/>
                  </a:cubicBezTo>
                  <a:lnTo>
                    <a:pt x="200110" y="431377"/>
                  </a:lnTo>
                  <a:cubicBezTo>
                    <a:pt x="201493" y="440124"/>
                    <a:pt x="201954" y="448871"/>
                    <a:pt x="201032" y="457157"/>
                  </a:cubicBezTo>
                  <a:lnTo>
                    <a:pt x="213016" y="461761"/>
                  </a:lnTo>
                  <a:cubicBezTo>
                    <a:pt x="220391" y="464523"/>
                    <a:pt x="224079" y="472810"/>
                    <a:pt x="221313" y="479715"/>
                  </a:cubicBezTo>
                  <a:lnTo>
                    <a:pt x="215782" y="494907"/>
                  </a:lnTo>
                  <a:cubicBezTo>
                    <a:pt x="214399" y="498590"/>
                    <a:pt x="211634" y="501352"/>
                    <a:pt x="208407" y="502733"/>
                  </a:cubicBezTo>
                  <a:cubicBezTo>
                    <a:pt x="204720" y="504575"/>
                    <a:pt x="201032" y="504575"/>
                    <a:pt x="197345" y="503193"/>
                  </a:cubicBezTo>
                  <a:lnTo>
                    <a:pt x="185821" y="499050"/>
                  </a:lnTo>
                  <a:cubicBezTo>
                    <a:pt x="180751" y="505956"/>
                    <a:pt x="174759" y="512401"/>
                    <a:pt x="167845" y="517925"/>
                  </a:cubicBezTo>
                  <a:lnTo>
                    <a:pt x="173376" y="529434"/>
                  </a:lnTo>
                  <a:cubicBezTo>
                    <a:pt x="176602" y="536800"/>
                    <a:pt x="173376" y="545086"/>
                    <a:pt x="166462" y="548309"/>
                  </a:cubicBezTo>
                  <a:lnTo>
                    <a:pt x="151712" y="555214"/>
                  </a:lnTo>
                  <a:cubicBezTo>
                    <a:pt x="144798" y="558437"/>
                    <a:pt x="136040" y="555214"/>
                    <a:pt x="132813" y="547849"/>
                  </a:cubicBezTo>
                  <a:lnTo>
                    <a:pt x="127743" y="536800"/>
                  </a:lnTo>
                  <a:cubicBezTo>
                    <a:pt x="118985" y="538181"/>
                    <a:pt x="110227" y="538641"/>
                    <a:pt x="101469" y="537721"/>
                  </a:cubicBezTo>
                  <a:lnTo>
                    <a:pt x="97321" y="549230"/>
                  </a:lnTo>
                  <a:cubicBezTo>
                    <a:pt x="95938" y="552913"/>
                    <a:pt x="93172" y="555675"/>
                    <a:pt x="89946" y="557516"/>
                  </a:cubicBezTo>
                  <a:cubicBezTo>
                    <a:pt x="86258" y="558897"/>
                    <a:pt x="82571" y="558897"/>
                    <a:pt x="78883" y="557977"/>
                  </a:cubicBezTo>
                  <a:lnTo>
                    <a:pt x="64133" y="552452"/>
                  </a:lnTo>
                  <a:cubicBezTo>
                    <a:pt x="60446" y="551071"/>
                    <a:pt x="57680" y="548309"/>
                    <a:pt x="55836" y="545086"/>
                  </a:cubicBezTo>
                  <a:cubicBezTo>
                    <a:pt x="54454" y="541403"/>
                    <a:pt x="54454" y="537721"/>
                    <a:pt x="55376" y="534038"/>
                  </a:cubicBezTo>
                  <a:lnTo>
                    <a:pt x="59985" y="522068"/>
                  </a:lnTo>
                  <a:cubicBezTo>
                    <a:pt x="52610" y="517465"/>
                    <a:pt x="46157" y="511480"/>
                    <a:pt x="40626" y="504575"/>
                  </a:cubicBezTo>
                  <a:lnTo>
                    <a:pt x="29102" y="509638"/>
                  </a:lnTo>
                  <a:cubicBezTo>
                    <a:pt x="22188" y="512861"/>
                    <a:pt x="13891" y="510099"/>
                    <a:pt x="10665" y="502733"/>
                  </a:cubicBezTo>
                  <a:lnTo>
                    <a:pt x="3750" y="488462"/>
                  </a:lnTo>
                  <a:cubicBezTo>
                    <a:pt x="524" y="481096"/>
                    <a:pt x="3750" y="472810"/>
                    <a:pt x="10665" y="469587"/>
                  </a:cubicBezTo>
                  <a:lnTo>
                    <a:pt x="22188" y="464523"/>
                  </a:lnTo>
                  <a:cubicBezTo>
                    <a:pt x="20344" y="455776"/>
                    <a:pt x="20344" y="446569"/>
                    <a:pt x="21266" y="438282"/>
                  </a:cubicBezTo>
                  <a:lnTo>
                    <a:pt x="9282" y="433679"/>
                  </a:lnTo>
                  <a:cubicBezTo>
                    <a:pt x="5594" y="432758"/>
                    <a:pt x="2829" y="429996"/>
                    <a:pt x="1446" y="426313"/>
                  </a:cubicBezTo>
                  <a:cubicBezTo>
                    <a:pt x="-398" y="423090"/>
                    <a:pt x="-398" y="419408"/>
                    <a:pt x="985" y="415725"/>
                  </a:cubicBezTo>
                  <a:lnTo>
                    <a:pt x="6516" y="400533"/>
                  </a:lnTo>
                  <a:cubicBezTo>
                    <a:pt x="9282" y="393627"/>
                    <a:pt x="17579" y="389484"/>
                    <a:pt x="24954" y="392246"/>
                  </a:cubicBezTo>
                  <a:lnTo>
                    <a:pt x="36477" y="396850"/>
                  </a:lnTo>
                  <a:cubicBezTo>
                    <a:pt x="41547" y="389484"/>
                    <a:pt x="47540" y="383039"/>
                    <a:pt x="54454" y="377515"/>
                  </a:cubicBezTo>
                  <a:lnTo>
                    <a:pt x="48922" y="366006"/>
                  </a:lnTo>
                  <a:cubicBezTo>
                    <a:pt x="45696" y="359100"/>
                    <a:pt x="48922" y="350353"/>
                    <a:pt x="55836" y="347131"/>
                  </a:cubicBezTo>
                  <a:lnTo>
                    <a:pt x="70587" y="340686"/>
                  </a:lnTo>
                  <a:cubicBezTo>
                    <a:pt x="77501" y="337463"/>
                    <a:pt x="86258" y="340225"/>
                    <a:pt x="89485" y="347591"/>
                  </a:cubicBezTo>
                  <a:lnTo>
                    <a:pt x="94555" y="359100"/>
                  </a:lnTo>
                  <a:cubicBezTo>
                    <a:pt x="103313" y="357259"/>
                    <a:pt x="112071" y="356798"/>
                    <a:pt x="120829" y="357719"/>
                  </a:cubicBezTo>
                  <a:lnTo>
                    <a:pt x="124977" y="346210"/>
                  </a:lnTo>
                  <a:cubicBezTo>
                    <a:pt x="127743" y="338844"/>
                    <a:pt x="136040" y="335161"/>
                    <a:pt x="143415" y="337923"/>
                  </a:cubicBezTo>
                  <a:close/>
                  <a:moveTo>
                    <a:pt x="477725" y="221886"/>
                  </a:moveTo>
                  <a:lnTo>
                    <a:pt x="496160" y="221886"/>
                  </a:lnTo>
                  <a:lnTo>
                    <a:pt x="496160" y="322279"/>
                  </a:lnTo>
                  <a:lnTo>
                    <a:pt x="477725" y="322279"/>
                  </a:lnTo>
                  <a:close/>
                  <a:moveTo>
                    <a:pt x="102882" y="221886"/>
                  </a:moveTo>
                  <a:lnTo>
                    <a:pt x="121317" y="221886"/>
                  </a:lnTo>
                  <a:lnTo>
                    <a:pt x="121317" y="322279"/>
                  </a:lnTo>
                  <a:lnTo>
                    <a:pt x="102882" y="322279"/>
                  </a:lnTo>
                  <a:close/>
                  <a:moveTo>
                    <a:pt x="231038" y="105427"/>
                  </a:moveTo>
                  <a:lnTo>
                    <a:pt x="369337" y="105427"/>
                  </a:lnTo>
                  <a:lnTo>
                    <a:pt x="369337" y="123862"/>
                  </a:lnTo>
                  <a:lnTo>
                    <a:pt x="231038" y="123862"/>
                  </a:lnTo>
                  <a:close/>
                  <a:moveTo>
                    <a:pt x="138340" y="91598"/>
                  </a:moveTo>
                  <a:cubicBezTo>
                    <a:pt x="139263" y="91138"/>
                    <a:pt x="140648" y="91138"/>
                    <a:pt x="142033" y="91598"/>
                  </a:cubicBezTo>
                  <a:lnTo>
                    <a:pt x="185881" y="114149"/>
                  </a:lnTo>
                  <a:cubicBezTo>
                    <a:pt x="186804" y="114609"/>
                    <a:pt x="187727" y="115989"/>
                    <a:pt x="187727" y="117370"/>
                  </a:cubicBezTo>
                  <a:lnTo>
                    <a:pt x="187727" y="122893"/>
                  </a:lnTo>
                  <a:cubicBezTo>
                    <a:pt x="187727" y="124273"/>
                    <a:pt x="186804" y="125654"/>
                    <a:pt x="185881" y="126114"/>
                  </a:cubicBezTo>
                  <a:lnTo>
                    <a:pt x="142033" y="148204"/>
                  </a:lnTo>
                  <a:cubicBezTo>
                    <a:pt x="141571" y="148664"/>
                    <a:pt x="141110" y="148664"/>
                    <a:pt x="140186" y="148664"/>
                  </a:cubicBezTo>
                  <a:cubicBezTo>
                    <a:pt x="139725" y="148664"/>
                    <a:pt x="138802" y="148664"/>
                    <a:pt x="138340" y="148204"/>
                  </a:cubicBezTo>
                  <a:cubicBezTo>
                    <a:pt x="136956" y="147744"/>
                    <a:pt x="136494" y="146363"/>
                    <a:pt x="136494" y="144983"/>
                  </a:cubicBezTo>
                  <a:lnTo>
                    <a:pt x="136494" y="138540"/>
                  </a:lnTo>
                  <a:cubicBezTo>
                    <a:pt x="136494" y="137159"/>
                    <a:pt x="137417" y="135778"/>
                    <a:pt x="138340" y="134858"/>
                  </a:cubicBezTo>
                  <a:lnTo>
                    <a:pt x="168803" y="120131"/>
                  </a:lnTo>
                  <a:lnTo>
                    <a:pt x="138340" y="104944"/>
                  </a:lnTo>
                  <a:cubicBezTo>
                    <a:pt x="137417" y="104484"/>
                    <a:pt x="136494" y="103103"/>
                    <a:pt x="136494" y="101723"/>
                  </a:cubicBezTo>
                  <a:lnTo>
                    <a:pt x="136494" y="95280"/>
                  </a:lnTo>
                  <a:cubicBezTo>
                    <a:pt x="136494" y="93899"/>
                    <a:pt x="136956" y="92518"/>
                    <a:pt x="138340" y="91598"/>
                  </a:cubicBezTo>
                  <a:close/>
                  <a:moveTo>
                    <a:pt x="81656" y="91598"/>
                  </a:moveTo>
                  <a:cubicBezTo>
                    <a:pt x="83039" y="91138"/>
                    <a:pt x="84422" y="91138"/>
                    <a:pt x="85343" y="91598"/>
                  </a:cubicBezTo>
                  <a:cubicBezTo>
                    <a:pt x="86726" y="92518"/>
                    <a:pt x="87187" y="93899"/>
                    <a:pt x="87187" y="95280"/>
                  </a:cubicBezTo>
                  <a:lnTo>
                    <a:pt x="87187" y="101723"/>
                  </a:lnTo>
                  <a:cubicBezTo>
                    <a:pt x="87187" y="103103"/>
                    <a:pt x="86726" y="104484"/>
                    <a:pt x="85343" y="104944"/>
                  </a:cubicBezTo>
                  <a:lnTo>
                    <a:pt x="55385" y="120131"/>
                  </a:lnTo>
                  <a:lnTo>
                    <a:pt x="85343" y="134858"/>
                  </a:lnTo>
                  <a:cubicBezTo>
                    <a:pt x="86726" y="135778"/>
                    <a:pt x="87187" y="137159"/>
                    <a:pt x="87187" y="138540"/>
                  </a:cubicBezTo>
                  <a:lnTo>
                    <a:pt x="87187" y="144983"/>
                  </a:lnTo>
                  <a:cubicBezTo>
                    <a:pt x="87187" y="146363"/>
                    <a:pt x="86726" y="147744"/>
                    <a:pt x="85343" y="148204"/>
                  </a:cubicBezTo>
                  <a:cubicBezTo>
                    <a:pt x="84883" y="148664"/>
                    <a:pt x="83961" y="148664"/>
                    <a:pt x="83500" y="148664"/>
                  </a:cubicBezTo>
                  <a:cubicBezTo>
                    <a:pt x="82578" y="148664"/>
                    <a:pt x="82117" y="148664"/>
                    <a:pt x="81656" y="148204"/>
                  </a:cubicBezTo>
                  <a:lnTo>
                    <a:pt x="38332" y="126114"/>
                  </a:lnTo>
                  <a:cubicBezTo>
                    <a:pt x="36950" y="125194"/>
                    <a:pt x="36028" y="123813"/>
                    <a:pt x="36028" y="122432"/>
                  </a:cubicBezTo>
                  <a:lnTo>
                    <a:pt x="36028" y="117370"/>
                  </a:lnTo>
                  <a:cubicBezTo>
                    <a:pt x="36028" y="115989"/>
                    <a:pt x="36950" y="114609"/>
                    <a:pt x="38332" y="114149"/>
                  </a:cubicBezTo>
                  <a:close/>
                  <a:moveTo>
                    <a:pt x="121745" y="76849"/>
                  </a:moveTo>
                  <a:lnTo>
                    <a:pt x="128200" y="76849"/>
                  </a:lnTo>
                  <a:cubicBezTo>
                    <a:pt x="129583" y="76849"/>
                    <a:pt x="130505" y="77309"/>
                    <a:pt x="131427" y="78690"/>
                  </a:cubicBezTo>
                  <a:cubicBezTo>
                    <a:pt x="132349" y="79611"/>
                    <a:pt x="132349" y="80992"/>
                    <a:pt x="131888" y="82373"/>
                  </a:cubicBezTo>
                  <a:lnTo>
                    <a:pt x="105608" y="150048"/>
                  </a:lnTo>
                  <a:cubicBezTo>
                    <a:pt x="105147" y="151429"/>
                    <a:pt x="103764" y="152810"/>
                    <a:pt x="101920" y="152810"/>
                  </a:cubicBezTo>
                  <a:lnTo>
                    <a:pt x="95465" y="152810"/>
                  </a:lnTo>
                  <a:cubicBezTo>
                    <a:pt x="94543" y="152810"/>
                    <a:pt x="93160" y="151890"/>
                    <a:pt x="92238" y="150969"/>
                  </a:cubicBezTo>
                  <a:cubicBezTo>
                    <a:pt x="91777" y="150048"/>
                    <a:pt x="91777" y="148667"/>
                    <a:pt x="92238" y="147286"/>
                  </a:cubicBezTo>
                  <a:lnTo>
                    <a:pt x="118057" y="79151"/>
                  </a:lnTo>
                  <a:cubicBezTo>
                    <a:pt x="118979" y="77769"/>
                    <a:pt x="120362" y="76849"/>
                    <a:pt x="121745" y="76849"/>
                  </a:cubicBezTo>
                  <a:close/>
                  <a:moveTo>
                    <a:pt x="466605" y="75952"/>
                  </a:moveTo>
                  <a:cubicBezTo>
                    <a:pt x="469835" y="74110"/>
                    <a:pt x="473988" y="74570"/>
                    <a:pt x="476757" y="76873"/>
                  </a:cubicBezTo>
                  <a:lnTo>
                    <a:pt x="524748" y="115096"/>
                  </a:lnTo>
                  <a:cubicBezTo>
                    <a:pt x="527056" y="116938"/>
                    <a:pt x="528440" y="119701"/>
                    <a:pt x="528440" y="122464"/>
                  </a:cubicBezTo>
                  <a:cubicBezTo>
                    <a:pt x="528440" y="125688"/>
                    <a:pt x="527056" y="128451"/>
                    <a:pt x="524748" y="130293"/>
                  </a:cubicBezTo>
                  <a:lnTo>
                    <a:pt x="476757" y="168515"/>
                  </a:lnTo>
                  <a:cubicBezTo>
                    <a:pt x="474911" y="169897"/>
                    <a:pt x="473065" y="170357"/>
                    <a:pt x="470758" y="170357"/>
                  </a:cubicBezTo>
                  <a:cubicBezTo>
                    <a:pt x="469373" y="170357"/>
                    <a:pt x="467989" y="169897"/>
                    <a:pt x="466605" y="169436"/>
                  </a:cubicBezTo>
                  <a:cubicBezTo>
                    <a:pt x="463374" y="168055"/>
                    <a:pt x="461067" y="164371"/>
                    <a:pt x="461067" y="160686"/>
                  </a:cubicBezTo>
                  <a:lnTo>
                    <a:pt x="461067" y="84702"/>
                  </a:lnTo>
                  <a:cubicBezTo>
                    <a:pt x="461067" y="81017"/>
                    <a:pt x="463374" y="77333"/>
                    <a:pt x="466605" y="75952"/>
                  </a:cubicBezTo>
                  <a:close/>
                  <a:moveTo>
                    <a:pt x="402514" y="57075"/>
                  </a:moveTo>
                  <a:lnTo>
                    <a:pt x="402514" y="187335"/>
                  </a:lnTo>
                  <a:lnTo>
                    <a:pt x="571742" y="187335"/>
                  </a:lnTo>
                  <a:lnTo>
                    <a:pt x="571742" y="57075"/>
                  </a:lnTo>
                  <a:close/>
                  <a:moveTo>
                    <a:pt x="26784" y="57075"/>
                  </a:moveTo>
                  <a:lnTo>
                    <a:pt x="26784" y="187335"/>
                  </a:lnTo>
                  <a:lnTo>
                    <a:pt x="195563" y="187335"/>
                  </a:lnTo>
                  <a:lnTo>
                    <a:pt x="195563" y="57075"/>
                  </a:lnTo>
                  <a:close/>
                  <a:moveTo>
                    <a:pt x="551453" y="17030"/>
                  </a:moveTo>
                  <a:cubicBezTo>
                    <a:pt x="544997" y="17030"/>
                    <a:pt x="539925" y="22093"/>
                    <a:pt x="539925" y="28537"/>
                  </a:cubicBezTo>
                  <a:cubicBezTo>
                    <a:pt x="539925" y="34981"/>
                    <a:pt x="544997" y="40044"/>
                    <a:pt x="551453" y="40044"/>
                  </a:cubicBezTo>
                  <a:cubicBezTo>
                    <a:pt x="557908" y="40044"/>
                    <a:pt x="562981" y="34981"/>
                    <a:pt x="562981" y="28537"/>
                  </a:cubicBezTo>
                  <a:cubicBezTo>
                    <a:pt x="562981" y="22093"/>
                    <a:pt x="557908" y="17030"/>
                    <a:pt x="551453" y="17030"/>
                  </a:cubicBezTo>
                  <a:close/>
                  <a:moveTo>
                    <a:pt x="507647" y="17030"/>
                  </a:moveTo>
                  <a:cubicBezTo>
                    <a:pt x="501192" y="17030"/>
                    <a:pt x="496120" y="22093"/>
                    <a:pt x="496120" y="28537"/>
                  </a:cubicBezTo>
                  <a:cubicBezTo>
                    <a:pt x="496120" y="34981"/>
                    <a:pt x="501192" y="40044"/>
                    <a:pt x="507647" y="40044"/>
                  </a:cubicBezTo>
                  <a:cubicBezTo>
                    <a:pt x="514103" y="40044"/>
                    <a:pt x="519175" y="34981"/>
                    <a:pt x="519175" y="28537"/>
                  </a:cubicBezTo>
                  <a:cubicBezTo>
                    <a:pt x="519175" y="22093"/>
                    <a:pt x="514103" y="17030"/>
                    <a:pt x="507647" y="17030"/>
                  </a:cubicBezTo>
                  <a:close/>
                  <a:moveTo>
                    <a:pt x="175734" y="17030"/>
                  </a:moveTo>
                  <a:cubicBezTo>
                    <a:pt x="169278" y="17030"/>
                    <a:pt x="164205" y="22093"/>
                    <a:pt x="164205" y="28537"/>
                  </a:cubicBezTo>
                  <a:cubicBezTo>
                    <a:pt x="164205" y="34981"/>
                    <a:pt x="169278" y="40044"/>
                    <a:pt x="175734" y="40044"/>
                  </a:cubicBezTo>
                  <a:cubicBezTo>
                    <a:pt x="182190" y="40044"/>
                    <a:pt x="187263" y="34981"/>
                    <a:pt x="187263" y="28537"/>
                  </a:cubicBezTo>
                  <a:cubicBezTo>
                    <a:pt x="187263" y="22093"/>
                    <a:pt x="182190" y="17030"/>
                    <a:pt x="175734" y="17030"/>
                  </a:cubicBezTo>
                  <a:close/>
                  <a:moveTo>
                    <a:pt x="131925" y="17030"/>
                  </a:moveTo>
                  <a:cubicBezTo>
                    <a:pt x="125469" y="17030"/>
                    <a:pt x="120396" y="22093"/>
                    <a:pt x="120396" y="28537"/>
                  </a:cubicBezTo>
                  <a:cubicBezTo>
                    <a:pt x="120396" y="34981"/>
                    <a:pt x="125469" y="40044"/>
                    <a:pt x="131925" y="40044"/>
                  </a:cubicBezTo>
                  <a:cubicBezTo>
                    <a:pt x="138381" y="40044"/>
                    <a:pt x="143454" y="34981"/>
                    <a:pt x="143454" y="28537"/>
                  </a:cubicBezTo>
                  <a:cubicBezTo>
                    <a:pt x="143454" y="22093"/>
                    <a:pt x="138381" y="17030"/>
                    <a:pt x="131925" y="17030"/>
                  </a:cubicBezTo>
                  <a:close/>
                  <a:moveTo>
                    <a:pt x="393292" y="0"/>
                  </a:moveTo>
                  <a:lnTo>
                    <a:pt x="580964" y="0"/>
                  </a:lnTo>
                  <a:cubicBezTo>
                    <a:pt x="586036" y="0"/>
                    <a:pt x="590186" y="4142"/>
                    <a:pt x="590186" y="9205"/>
                  </a:cubicBezTo>
                  <a:lnTo>
                    <a:pt x="590186" y="196541"/>
                  </a:lnTo>
                  <a:cubicBezTo>
                    <a:pt x="590186" y="201604"/>
                    <a:pt x="586036" y="205746"/>
                    <a:pt x="580964" y="205746"/>
                  </a:cubicBezTo>
                  <a:lnTo>
                    <a:pt x="393292" y="205746"/>
                  </a:lnTo>
                  <a:cubicBezTo>
                    <a:pt x="388220" y="205746"/>
                    <a:pt x="384070" y="201604"/>
                    <a:pt x="384070" y="196541"/>
                  </a:cubicBezTo>
                  <a:lnTo>
                    <a:pt x="384070" y="9205"/>
                  </a:lnTo>
                  <a:cubicBezTo>
                    <a:pt x="384070" y="4142"/>
                    <a:pt x="388220" y="0"/>
                    <a:pt x="393292" y="0"/>
                  </a:cubicBezTo>
                  <a:close/>
                  <a:moveTo>
                    <a:pt x="17561" y="0"/>
                  </a:moveTo>
                  <a:lnTo>
                    <a:pt x="204786" y="0"/>
                  </a:lnTo>
                  <a:cubicBezTo>
                    <a:pt x="209859" y="0"/>
                    <a:pt x="214009" y="4142"/>
                    <a:pt x="214009" y="9205"/>
                  </a:cubicBezTo>
                  <a:lnTo>
                    <a:pt x="214009" y="196541"/>
                  </a:lnTo>
                  <a:cubicBezTo>
                    <a:pt x="214009" y="201604"/>
                    <a:pt x="209859" y="205746"/>
                    <a:pt x="204786" y="205746"/>
                  </a:cubicBezTo>
                  <a:lnTo>
                    <a:pt x="17561" y="205746"/>
                  </a:lnTo>
                  <a:cubicBezTo>
                    <a:pt x="12488" y="205746"/>
                    <a:pt x="8338" y="201604"/>
                    <a:pt x="8338" y="196541"/>
                  </a:cubicBezTo>
                  <a:lnTo>
                    <a:pt x="8338" y="9205"/>
                  </a:lnTo>
                  <a:cubicBezTo>
                    <a:pt x="8338" y="4142"/>
                    <a:pt x="12488" y="0"/>
                    <a:pt x="17561" y="0"/>
                  </a:cubicBezTo>
                  <a:close/>
                </a:path>
              </a:pathLst>
            </a:custGeom>
            <a:solidFill>
              <a:srgbClr val="1D1D1A">
                <a:lumMod val="75000"/>
                <a:lumOff val="25000"/>
              </a:srgbClr>
            </a:solidFill>
            <a:ln>
              <a:noFill/>
            </a:ln>
          </p:spPr>
        </p:sp>
      </p:grpSp>
      <p:cxnSp>
        <p:nvCxnSpPr>
          <p:cNvPr id="61" name="直接连接符 60">
            <a:extLst>
              <a:ext uri="{FF2B5EF4-FFF2-40B4-BE49-F238E27FC236}">
                <a16:creationId xmlns:a16="http://schemas.microsoft.com/office/drawing/2014/main" id="{8AE750B6-D570-4DFB-AC83-9C2A69537417}"/>
              </a:ext>
            </a:extLst>
          </p:cNvPr>
          <p:cNvCxnSpPr/>
          <p:nvPr/>
        </p:nvCxnSpPr>
        <p:spPr>
          <a:xfrm>
            <a:off x="1461267" y="3421444"/>
            <a:ext cx="957978" cy="0"/>
          </a:xfrm>
          <a:prstGeom prst="line">
            <a:avLst/>
          </a:prstGeom>
          <a:noFill/>
          <a:ln w="19050" cap="flat" cmpd="sng" algn="ctr">
            <a:solidFill>
              <a:srgbClr val="C00000"/>
            </a:solidFill>
            <a:prstDash val="solid"/>
          </a:ln>
          <a:effectLst/>
        </p:spPr>
      </p:cxnSp>
      <p:cxnSp>
        <p:nvCxnSpPr>
          <p:cNvPr id="62" name="直接连接符 61">
            <a:extLst>
              <a:ext uri="{FF2B5EF4-FFF2-40B4-BE49-F238E27FC236}">
                <a16:creationId xmlns:a16="http://schemas.microsoft.com/office/drawing/2014/main" id="{3EF69553-9CBE-4442-81ED-AF3D666FD882}"/>
              </a:ext>
            </a:extLst>
          </p:cNvPr>
          <p:cNvCxnSpPr/>
          <p:nvPr/>
        </p:nvCxnSpPr>
        <p:spPr>
          <a:xfrm>
            <a:off x="3676142" y="3421444"/>
            <a:ext cx="957978" cy="0"/>
          </a:xfrm>
          <a:prstGeom prst="line">
            <a:avLst/>
          </a:prstGeom>
          <a:noFill/>
          <a:ln w="19050" cap="flat" cmpd="sng" algn="ctr">
            <a:solidFill>
              <a:srgbClr val="C00000"/>
            </a:solidFill>
            <a:prstDash val="solid"/>
          </a:ln>
          <a:effectLst/>
        </p:spPr>
      </p:cxnSp>
      <p:cxnSp>
        <p:nvCxnSpPr>
          <p:cNvPr id="63" name="直接连接符 62">
            <a:extLst>
              <a:ext uri="{FF2B5EF4-FFF2-40B4-BE49-F238E27FC236}">
                <a16:creationId xmlns:a16="http://schemas.microsoft.com/office/drawing/2014/main" id="{D3D79E78-8E2A-4ED3-A7C0-CB11BBC0F1EC}"/>
              </a:ext>
            </a:extLst>
          </p:cNvPr>
          <p:cNvCxnSpPr/>
          <p:nvPr/>
        </p:nvCxnSpPr>
        <p:spPr>
          <a:xfrm>
            <a:off x="5606784" y="3421444"/>
            <a:ext cx="957978" cy="0"/>
          </a:xfrm>
          <a:prstGeom prst="line">
            <a:avLst/>
          </a:prstGeom>
          <a:noFill/>
          <a:ln w="19050" cap="flat" cmpd="sng" algn="ctr">
            <a:solidFill>
              <a:srgbClr val="C00000"/>
            </a:solidFill>
            <a:prstDash val="solid"/>
          </a:ln>
          <a:effectLst/>
        </p:spPr>
      </p:cxnSp>
      <p:cxnSp>
        <p:nvCxnSpPr>
          <p:cNvPr id="64" name="直接连接符 63">
            <a:extLst>
              <a:ext uri="{FF2B5EF4-FFF2-40B4-BE49-F238E27FC236}">
                <a16:creationId xmlns:a16="http://schemas.microsoft.com/office/drawing/2014/main" id="{93DAFDED-62B6-4465-9D83-69E63B9C9C45}"/>
              </a:ext>
            </a:extLst>
          </p:cNvPr>
          <p:cNvCxnSpPr/>
          <p:nvPr/>
        </p:nvCxnSpPr>
        <p:spPr>
          <a:xfrm>
            <a:off x="7535873" y="3421444"/>
            <a:ext cx="957978" cy="0"/>
          </a:xfrm>
          <a:prstGeom prst="line">
            <a:avLst/>
          </a:prstGeom>
          <a:noFill/>
          <a:ln w="19050" cap="flat" cmpd="sng" algn="ctr">
            <a:solidFill>
              <a:srgbClr val="C00000"/>
            </a:solidFill>
            <a:prstDash val="solid"/>
          </a:ln>
          <a:effectLst/>
        </p:spPr>
      </p:cxnSp>
      <p:cxnSp>
        <p:nvCxnSpPr>
          <p:cNvPr id="65" name="直接连接符 64">
            <a:extLst>
              <a:ext uri="{FF2B5EF4-FFF2-40B4-BE49-F238E27FC236}">
                <a16:creationId xmlns:a16="http://schemas.microsoft.com/office/drawing/2014/main" id="{BDEC9A29-2B8C-41E3-A08C-934C544E9291}"/>
              </a:ext>
            </a:extLst>
          </p:cNvPr>
          <p:cNvCxnSpPr/>
          <p:nvPr/>
        </p:nvCxnSpPr>
        <p:spPr>
          <a:xfrm>
            <a:off x="9602295" y="3421444"/>
            <a:ext cx="957978" cy="0"/>
          </a:xfrm>
          <a:prstGeom prst="line">
            <a:avLst/>
          </a:prstGeom>
          <a:noFill/>
          <a:ln w="19050" cap="flat" cmpd="sng" algn="ctr">
            <a:solidFill>
              <a:srgbClr val="C00000"/>
            </a:solidFill>
            <a:prstDash val="solid"/>
          </a:ln>
          <a:effectLst/>
        </p:spPr>
      </p:cxnSp>
      <p:sp>
        <p:nvSpPr>
          <p:cNvPr id="66" name="矩形 65">
            <a:extLst>
              <a:ext uri="{FF2B5EF4-FFF2-40B4-BE49-F238E27FC236}">
                <a16:creationId xmlns:a16="http://schemas.microsoft.com/office/drawing/2014/main" id="{04047080-03DA-4077-BF39-BF60F93F8F2A}"/>
              </a:ext>
            </a:extLst>
          </p:cNvPr>
          <p:cNvSpPr/>
          <p:nvPr/>
        </p:nvSpPr>
        <p:spPr>
          <a:xfrm>
            <a:off x="890454" y="3699797"/>
            <a:ext cx="1746868" cy="1568600"/>
          </a:xfrm>
          <a:prstGeom prst="rect">
            <a:avLst/>
          </a:prstGeom>
        </p:spPr>
        <p:txBody>
          <a:bodyPr wrap="square">
            <a:noAutofit/>
          </a:bodyPr>
          <a:lstStyle/>
          <a:p>
            <a:pPr marL="171450" indent="-171450" defTabSz="1217462" fontAlgn="ctr">
              <a:buSzPct val="60000"/>
              <a:buFont typeface="Wingdings" panose="05000000000000000000" pitchFamily="2" charset="2"/>
              <a:buChar char="l"/>
              <a:defRPr/>
            </a:pPr>
            <a:r>
              <a:rPr lang="en-US" sz="1200" dirty="0" err="1">
                <a:solidFill>
                  <a:schemeClr val="accent4"/>
                </a:solidFill>
                <a:latin typeface="Arial" panose="020B0604020202020204" pitchFamily="34" charset="0"/>
              </a:rPr>
              <a:t>HiSilicon</a:t>
            </a:r>
            <a:r>
              <a:rPr lang="en-US" sz="1200" dirty="0">
                <a:solidFill>
                  <a:schemeClr val="bg1"/>
                </a:solidFill>
                <a:latin typeface="Arial" panose="020B0604020202020204" pitchFamily="34" charset="0"/>
              </a:rPr>
              <a:t> </a:t>
            </a:r>
            <a:r>
              <a:rPr lang="en-US" sz="1200" dirty="0">
                <a:latin typeface="Arial" panose="020B0604020202020204" pitchFamily="34" charset="0"/>
              </a:rPr>
              <a:t>series chips are applied to multiple products including routers, switches, and security gateways.</a:t>
            </a:r>
            <a:endParaRPr lang="en-US" altLang="zh-CN" sz="1200" kern="0" dirty="0">
              <a:latin typeface="Arial" panose="020B0604020202020204" pitchFamily="34" charset="0"/>
              <a:ea typeface="微软雅黑"/>
            </a:endParaRPr>
          </a:p>
          <a:p>
            <a:pPr marL="171450" indent="-171450" defTabSz="1217462" fontAlgn="ctr">
              <a:buSzPct val="60000"/>
              <a:buFont typeface="Wingdings" panose="05000000000000000000" pitchFamily="2" charset="2"/>
              <a:buChar char="l"/>
              <a:defRPr/>
            </a:pPr>
            <a:r>
              <a:rPr lang="en-US" sz="1200" dirty="0">
                <a:latin typeface="Arial" panose="020B0604020202020204" pitchFamily="34" charset="0"/>
              </a:rPr>
              <a:t>Provides open programmability</a:t>
            </a:r>
            <a:r>
              <a:rPr lang="en-US" sz="1200" dirty="0">
                <a:solidFill>
                  <a:prstClr val="black"/>
                </a:solidFill>
                <a:latin typeface="Arial" panose="020B0604020202020204" pitchFamily="34" charset="0"/>
              </a:rPr>
              <a:t>.</a:t>
            </a:r>
            <a:endParaRPr lang="en-US" altLang="zh-CN" sz="1200" kern="0" dirty="0">
              <a:solidFill>
                <a:prstClr val="black"/>
              </a:solidFill>
              <a:latin typeface="Arial" panose="020B0604020202020204" pitchFamily="34" charset="0"/>
              <a:ea typeface="微软雅黑"/>
            </a:endParaRPr>
          </a:p>
        </p:txBody>
      </p:sp>
      <p:sp>
        <p:nvSpPr>
          <p:cNvPr id="67" name="f656961f-dc6f-41bf-bdcb-2499513e905c">
            <a:extLst>
              <a:ext uri="{FF2B5EF4-FFF2-40B4-BE49-F238E27FC236}">
                <a16:creationId xmlns:a16="http://schemas.microsoft.com/office/drawing/2014/main" id="{53E0543E-D447-474F-AE28-EFB904C854D8}"/>
              </a:ext>
            </a:extLst>
          </p:cNvPr>
          <p:cNvSpPr txBox="1"/>
          <p:nvPr/>
        </p:nvSpPr>
        <p:spPr>
          <a:xfrm>
            <a:off x="3102713" y="3699796"/>
            <a:ext cx="1582991" cy="1379577"/>
          </a:xfrm>
          <a:prstGeom prst="rect">
            <a:avLst/>
          </a:prstGeom>
          <a:noFill/>
        </p:spPr>
        <p:txBody>
          <a:bodyPr wrap="square" lIns="128879" tIns="64439" rIns="128879" bIns="64439" rtlCol="0">
            <a:noAutofit/>
          </a:bodyPr>
          <a:lstStyle/>
          <a:p>
            <a:pPr marL="171450" indent="-171450" defTabSz="1219200" fontAlgn="ctr">
              <a:buSzPct val="60000"/>
              <a:buFont typeface="Wingdings" panose="05000000000000000000" pitchFamily="2" charset="2"/>
              <a:buChar char="l"/>
              <a:defRPr/>
            </a:pPr>
            <a:r>
              <a:rPr lang="en-US" sz="1200" dirty="0" err="1">
                <a:solidFill>
                  <a:schemeClr val="accent4"/>
                </a:solidFill>
                <a:latin typeface="Arial" panose="020B0604020202020204" pitchFamily="34" charset="0"/>
              </a:rPr>
              <a:t>HiSilicon</a:t>
            </a:r>
            <a:r>
              <a:rPr lang="en-US" sz="1200" dirty="0">
                <a:solidFill>
                  <a:srgbClr val="1D1D1A"/>
                </a:solidFill>
                <a:latin typeface="Arial" panose="020B0604020202020204" pitchFamily="34" charset="0"/>
              </a:rPr>
              <a:t> </a:t>
            </a:r>
            <a:r>
              <a:rPr lang="en-US" sz="1200" dirty="0">
                <a:latin typeface="Arial" panose="020B0604020202020204" pitchFamily="34" charset="0"/>
              </a:rPr>
              <a:t>CPU provides high-performance computing capabilities for network devices.</a:t>
            </a:r>
            <a:endParaRPr lang="en-US" altLang="zh-CN" sz="1200" kern="0" dirty="0">
              <a:latin typeface="Arial" panose="020B0604020202020204" pitchFamily="34" charset="0"/>
              <a:ea typeface="微软雅黑" panose="020B0503020204020204" pitchFamily="34" charset="-122"/>
              <a:cs typeface="Arial" panose="020B0604020202020204" pitchFamily="34" charset="0"/>
            </a:endParaRPr>
          </a:p>
        </p:txBody>
      </p:sp>
      <p:sp>
        <p:nvSpPr>
          <p:cNvPr id="68" name="矩形 9">
            <a:extLst>
              <a:ext uri="{FF2B5EF4-FFF2-40B4-BE49-F238E27FC236}">
                <a16:creationId xmlns:a16="http://schemas.microsoft.com/office/drawing/2014/main" id="{903486AC-AC77-4F96-85EC-8E197366AC1F}"/>
              </a:ext>
            </a:extLst>
          </p:cNvPr>
          <p:cNvSpPr/>
          <p:nvPr/>
        </p:nvSpPr>
        <p:spPr>
          <a:xfrm>
            <a:off x="7217243" y="3699797"/>
            <a:ext cx="1996202" cy="1403141"/>
          </a:xfrm>
          <a:prstGeom prst="rect">
            <a:avLst/>
          </a:prstGeom>
        </p:spPr>
        <p:txBody>
          <a:bodyPr wrap="square">
            <a:noAutofit/>
          </a:bodyPr>
          <a:lstStyle/>
          <a:p>
            <a:pPr marL="171450" indent="-171450" defTabSz="1219200" fontAlgn="ctr">
              <a:buSzPct val="60000"/>
              <a:buFont typeface="Wingdings" panose="05000000000000000000" pitchFamily="2" charset="2"/>
              <a:buChar char="l"/>
              <a:defRPr/>
            </a:pPr>
            <a:r>
              <a:rPr lang="en-US" sz="1200" dirty="0" err="1">
                <a:solidFill>
                  <a:schemeClr val="accent4"/>
                </a:solidFill>
                <a:latin typeface="Arial" panose="020B0604020202020204" pitchFamily="34" charset="0"/>
              </a:rPr>
              <a:t>HiSilicon</a:t>
            </a:r>
            <a:r>
              <a:rPr lang="en-US" sz="1200" dirty="0">
                <a:solidFill>
                  <a:srgbClr val="1D1D1A"/>
                </a:solidFill>
                <a:latin typeface="Arial" panose="020B0604020202020204" pitchFamily="34" charset="0"/>
              </a:rPr>
              <a:t> </a:t>
            </a:r>
            <a:r>
              <a:rPr lang="en-US" sz="1200" dirty="0">
                <a:latin typeface="Arial" panose="020B0604020202020204" pitchFamily="34" charset="0"/>
              </a:rPr>
              <a:t>interface chip.</a:t>
            </a:r>
            <a:endParaRPr lang="en-US" altLang="zh-CN" sz="1200" kern="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1219200" fontAlgn="ctr">
              <a:buSzPct val="60000"/>
              <a:buFont typeface="Wingdings" panose="05000000000000000000" pitchFamily="2" charset="2"/>
              <a:buChar char="l"/>
              <a:defRPr/>
            </a:pPr>
            <a:r>
              <a:rPr lang="en-US" sz="1200" dirty="0">
                <a:latin typeface="Arial" panose="020B0604020202020204" pitchFamily="34" charset="0"/>
              </a:rPr>
              <a:t>Full series of optical modules from GE and </a:t>
            </a:r>
            <a:r>
              <a:rPr lang="en-US" sz="1200" dirty="0" err="1">
                <a:latin typeface="Arial" panose="020B0604020202020204" pitchFamily="34" charset="0"/>
              </a:rPr>
              <a:t>10GE</a:t>
            </a:r>
            <a:r>
              <a:rPr lang="en-US" sz="1200" dirty="0">
                <a:latin typeface="Arial" panose="020B0604020202020204" pitchFamily="34" charset="0"/>
              </a:rPr>
              <a:t> to </a:t>
            </a:r>
            <a:r>
              <a:rPr lang="en-US" sz="1200" dirty="0" err="1">
                <a:latin typeface="Arial" panose="020B0604020202020204" pitchFamily="34" charset="0"/>
              </a:rPr>
              <a:t>100GE</a:t>
            </a:r>
            <a:r>
              <a:rPr lang="en-US" sz="1200" dirty="0">
                <a:latin typeface="Arial" panose="020B0604020202020204" pitchFamily="34" charset="0"/>
              </a:rPr>
              <a:t>, </a:t>
            </a:r>
            <a:r>
              <a:rPr lang="en-US" sz="1200" dirty="0" err="1">
                <a:latin typeface="Arial" panose="020B0604020202020204" pitchFamily="34" charset="0"/>
              </a:rPr>
              <a:t>200GE</a:t>
            </a:r>
            <a:r>
              <a:rPr lang="en-US" sz="1200" dirty="0">
                <a:latin typeface="Arial" panose="020B0604020202020204" pitchFamily="34" charset="0"/>
              </a:rPr>
              <a:t>, and </a:t>
            </a:r>
            <a:r>
              <a:rPr lang="en-US" sz="1200" dirty="0" err="1">
                <a:latin typeface="Arial" panose="020B0604020202020204" pitchFamily="34" charset="0"/>
              </a:rPr>
              <a:t>400GE</a:t>
            </a:r>
            <a:r>
              <a:rPr lang="en-US" sz="1200" dirty="0">
                <a:latin typeface="Arial" panose="020B0604020202020204" pitchFamily="34" charset="0"/>
              </a:rPr>
              <a:t>.</a:t>
            </a:r>
            <a:endParaRPr lang="en-US" altLang="zh-CN" sz="1200" kern="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1217462" fontAlgn="ctr">
              <a:buClr>
                <a:srgbClr val="FFC000"/>
              </a:buClr>
              <a:buSzPct val="60000"/>
              <a:buFont typeface="Wingdings" panose="05000000000000000000" pitchFamily="2" charset="2"/>
              <a:buChar char="l"/>
              <a:defRPr/>
            </a:pPr>
            <a:endParaRPr lang="en-US" altLang="zh-CN" sz="1200" kern="0" dirty="0">
              <a:solidFill>
                <a:prstClr val="black"/>
              </a:solidFill>
              <a:latin typeface="Arial" panose="020B0604020202020204" pitchFamily="34" charset="0"/>
              <a:ea typeface="微软雅黑" panose="020B0503020204020204" pitchFamily="34" charset="-122"/>
            </a:endParaRPr>
          </a:p>
        </p:txBody>
      </p:sp>
      <p:sp>
        <p:nvSpPr>
          <p:cNvPr id="69" name="矩形 9">
            <a:extLst>
              <a:ext uri="{FF2B5EF4-FFF2-40B4-BE49-F238E27FC236}">
                <a16:creationId xmlns:a16="http://schemas.microsoft.com/office/drawing/2014/main" id="{16C86BEF-31DF-4A1A-AE7E-49E8DBBEC9F6}"/>
              </a:ext>
            </a:extLst>
          </p:cNvPr>
          <p:cNvSpPr/>
          <p:nvPr/>
        </p:nvSpPr>
        <p:spPr>
          <a:xfrm>
            <a:off x="5138503" y="3699797"/>
            <a:ext cx="1997309" cy="1450940"/>
          </a:xfrm>
          <a:prstGeom prst="rect">
            <a:avLst/>
          </a:prstGeom>
        </p:spPr>
        <p:txBody>
          <a:bodyPr wrap="square">
            <a:noAutofit/>
          </a:bodyPr>
          <a:lstStyle/>
          <a:p>
            <a:pPr marL="171450" indent="-171450" defTabSz="1219200" fontAlgn="ctr">
              <a:buSzPct val="60000"/>
              <a:buFont typeface="Wingdings" panose="05000000000000000000" pitchFamily="2" charset="2"/>
              <a:buChar char="l"/>
              <a:defRPr/>
            </a:pPr>
            <a:r>
              <a:rPr lang="en-US" sz="1200" dirty="0" err="1">
                <a:solidFill>
                  <a:schemeClr val="accent4"/>
                </a:solidFill>
                <a:latin typeface="Arial" panose="020B0604020202020204" pitchFamily="34" charset="0"/>
              </a:rPr>
              <a:t>HiSilicon</a:t>
            </a:r>
            <a:r>
              <a:rPr lang="en-US" sz="1200" dirty="0">
                <a:solidFill>
                  <a:srgbClr val="1D1D1A"/>
                </a:solidFill>
                <a:latin typeface="Arial" panose="020B0604020202020204" pitchFamily="34" charset="0"/>
              </a:rPr>
              <a:t> </a:t>
            </a:r>
            <a:r>
              <a:rPr lang="en-US" sz="1200" dirty="0">
                <a:latin typeface="Arial" panose="020B0604020202020204" pitchFamily="34" charset="0"/>
              </a:rPr>
              <a:t>series chip, which provides high-speed and stable wireless air interface connections.</a:t>
            </a:r>
            <a:endParaRPr lang="en-US" altLang="zh-CN" sz="1200" kern="0" dirty="0">
              <a:latin typeface="Arial" panose="020B0604020202020204" pitchFamily="34" charset="0"/>
              <a:ea typeface="微软雅黑" panose="020B0503020204020204" pitchFamily="34" charset="-122"/>
              <a:cs typeface="Arial" panose="020B0604020202020204" pitchFamily="34" charset="0"/>
            </a:endParaRPr>
          </a:p>
          <a:p>
            <a:pPr marL="171450" indent="-171450" defTabSz="1219200" fontAlgn="ctr">
              <a:buSzPct val="60000"/>
              <a:buFont typeface="Wingdings" panose="05000000000000000000" pitchFamily="2" charset="2"/>
              <a:buChar char="l"/>
              <a:defRPr/>
            </a:pPr>
            <a:r>
              <a:rPr lang="en-US" sz="1200" dirty="0">
                <a:latin typeface="Arial" panose="020B0604020202020204" pitchFamily="34" charset="0"/>
              </a:rPr>
              <a:t>Powered by 5G technologies.</a:t>
            </a:r>
            <a:endParaRPr lang="en-US" altLang="zh-CN" sz="1200" kern="0" dirty="0">
              <a:latin typeface="Arial" panose="020B0604020202020204" pitchFamily="34" charset="0"/>
              <a:ea typeface="微软雅黑" panose="020B0503020204020204" pitchFamily="34" charset="-122"/>
            </a:endParaRPr>
          </a:p>
        </p:txBody>
      </p:sp>
      <p:sp>
        <p:nvSpPr>
          <p:cNvPr id="70" name="矩形 9">
            <a:extLst>
              <a:ext uri="{FF2B5EF4-FFF2-40B4-BE49-F238E27FC236}">
                <a16:creationId xmlns:a16="http://schemas.microsoft.com/office/drawing/2014/main" id="{B704E61A-3F15-4138-9918-CA92A6D4114E}"/>
              </a:ext>
            </a:extLst>
          </p:cNvPr>
          <p:cNvSpPr/>
          <p:nvPr/>
        </p:nvSpPr>
        <p:spPr>
          <a:xfrm>
            <a:off x="9382506" y="3699797"/>
            <a:ext cx="2123694" cy="1290248"/>
          </a:xfrm>
          <a:prstGeom prst="rect">
            <a:avLst/>
          </a:prstGeom>
        </p:spPr>
        <p:txBody>
          <a:bodyPr wrap="square">
            <a:noAutofit/>
          </a:bodyPr>
          <a:lstStyle/>
          <a:p>
            <a:pPr marL="171450" indent="-171450" defTabSz="1219200" fontAlgn="ctr">
              <a:buSzPct val="60000"/>
              <a:buFont typeface="Wingdings" panose="05000000000000000000" pitchFamily="2" charset="2"/>
              <a:buChar char="l"/>
              <a:defRPr/>
            </a:pPr>
            <a:r>
              <a:rPr lang="en-US" sz="1200" dirty="0">
                <a:solidFill>
                  <a:schemeClr val="accent4"/>
                </a:solidFill>
                <a:latin typeface="Arial" panose="020B0604020202020204" pitchFamily="34" charset="0"/>
              </a:rPr>
              <a:t>Datacom </a:t>
            </a:r>
            <a:r>
              <a:rPr lang="en-US" sz="1200" dirty="0" err="1">
                <a:solidFill>
                  <a:schemeClr val="accent4"/>
                </a:solidFill>
                <a:latin typeface="Arial" panose="020B0604020202020204" pitchFamily="34" charset="0"/>
              </a:rPr>
              <a:t>YunShan</a:t>
            </a:r>
            <a:r>
              <a:rPr lang="en-US" sz="1200" dirty="0">
                <a:solidFill>
                  <a:schemeClr val="accent4"/>
                </a:solidFill>
                <a:latin typeface="Arial" panose="020B0604020202020204" pitchFamily="34" charset="0"/>
              </a:rPr>
              <a:t> </a:t>
            </a:r>
            <a:r>
              <a:rPr lang="en-US" sz="1200" dirty="0">
                <a:latin typeface="Arial" panose="020B0604020202020204" pitchFamily="34" charset="0"/>
              </a:rPr>
              <a:t>OS.</a:t>
            </a:r>
          </a:p>
          <a:p>
            <a:pPr marL="171450" indent="-171450" defTabSz="1219200" fontAlgn="ctr">
              <a:buSzPct val="60000"/>
              <a:buFont typeface="Wingdings" panose="05000000000000000000" pitchFamily="2" charset="2"/>
              <a:buChar char="l"/>
              <a:defRPr/>
            </a:pPr>
            <a:r>
              <a:rPr lang="en-US" sz="1200" dirty="0" err="1">
                <a:solidFill>
                  <a:schemeClr val="accent4"/>
                </a:solidFill>
                <a:latin typeface="Arial" panose="020B0604020202020204" pitchFamily="34" charset="0"/>
              </a:rPr>
              <a:t>Euler</a:t>
            </a:r>
            <a:r>
              <a:rPr lang="en-US" sz="1200" dirty="0" err="1">
                <a:latin typeface="Arial" panose="020B0604020202020204" pitchFamily="34" charset="0"/>
              </a:rPr>
              <a:t>OS</a:t>
            </a:r>
            <a:r>
              <a:rPr lang="en-US" sz="1200" dirty="0">
                <a:latin typeface="Arial" panose="020B0604020202020204" pitchFamily="34" charset="0"/>
              </a:rPr>
              <a:t>, and</a:t>
            </a:r>
            <a:r>
              <a:rPr lang="en-US" sz="1200" dirty="0">
                <a:solidFill>
                  <a:srgbClr val="1D1D1A"/>
                </a:solidFill>
                <a:latin typeface="Arial" panose="020B0604020202020204" pitchFamily="34" charset="0"/>
              </a:rPr>
              <a:t> </a:t>
            </a:r>
            <a:r>
              <a:rPr lang="en-US" sz="1200" dirty="0" err="1">
                <a:solidFill>
                  <a:schemeClr val="accent4"/>
                </a:solidFill>
                <a:latin typeface="Arial" panose="020B0604020202020204" pitchFamily="34" charset="0"/>
              </a:rPr>
              <a:t>Gauss</a:t>
            </a:r>
            <a:r>
              <a:rPr lang="en-US" sz="1200" dirty="0" err="1">
                <a:latin typeface="Arial" panose="020B0604020202020204" pitchFamily="34" charset="0"/>
              </a:rPr>
              <a:t>DB</a:t>
            </a:r>
            <a:r>
              <a:rPr lang="en-US" sz="1200" dirty="0">
                <a:latin typeface="Arial" panose="020B0604020202020204" pitchFamily="34" charset="0"/>
              </a:rPr>
              <a:t>.</a:t>
            </a:r>
          </a:p>
          <a:p>
            <a:pPr marL="171450" indent="-171450" defTabSz="1219200" fontAlgn="ctr">
              <a:buSzPct val="60000"/>
              <a:buFont typeface="Wingdings" panose="05000000000000000000" pitchFamily="2" charset="2"/>
              <a:buChar char="l"/>
              <a:defRPr/>
            </a:pPr>
            <a:r>
              <a:rPr lang="en-US" sz="1200" dirty="0">
                <a:latin typeface="Arial" panose="020B0604020202020204" pitchFamily="34" charset="0"/>
              </a:rPr>
              <a:t>Huawei-developed controller and analyzer.</a:t>
            </a:r>
            <a:endParaRPr lang="en-US" altLang="zh-CN" sz="1200" kern="0" dirty="0">
              <a:latin typeface="Arial" panose="020B0604020202020204" pitchFamily="34" charset="0"/>
              <a:ea typeface="微软雅黑" panose="020B0503020204020204" pitchFamily="34" charset="-122"/>
            </a:endParaRPr>
          </a:p>
        </p:txBody>
      </p:sp>
      <p:sp>
        <p:nvSpPr>
          <p:cNvPr id="71" name="矩形 70">
            <a:extLst>
              <a:ext uri="{FF2B5EF4-FFF2-40B4-BE49-F238E27FC236}">
                <a16:creationId xmlns:a16="http://schemas.microsoft.com/office/drawing/2014/main" id="{7083231D-FFAB-4788-8D5E-8BF5E0275D1E}"/>
              </a:ext>
            </a:extLst>
          </p:cNvPr>
          <p:cNvSpPr/>
          <p:nvPr/>
        </p:nvSpPr>
        <p:spPr>
          <a:xfrm>
            <a:off x="729174" y="5584536"/>
            <a:ext cx="10711929" cy="313510"/>
          </a:xfrm>
          <a:prstGeom prst="rect">
            <a:avLst/>
          </a:prstGeom>
          <a:gradFill>
            <a:gsLst>
              <a:gs pos="100000">
                <a:srgbClr val="666666">
                  <a:lumMod val="60000"/>
                  <a:lumOff val="40000"/>
                  <a:alpha val="0"/>
                </a:srgbClr>
              </a:gs>
              <a:gs pos="33000">
                <a:srgbClr val="666666">
                  <a:lumMod val="60000"/>
                  <a:lumOff val="40000"/>
                  <a:alpha val="15000"/>
                </a:srgb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914477" eaLnBrk="1" fontAlgn="ctr" latinLnBrk="0" hangingPunct="1">
              <a:lnSpc>
                <a:spcPct val="120000"/>
              </a:lnSpc>
              <a:spcBef>
                <a:spcPts val="0"/>
              </a:spcBef>
              <a:spcAft>
                <a:spcPts val="0"/>
              </a:spcAft>
              <a:buClrTx/>
              <a:buSzTx/>
              <a:buFontTx/>
              <a:buNone/>
              <a:tabLst/>
              <a:defRPr/>
            </a:pPr>
            <a:endParaRPr kumimoji="1" lang="en-US" altLang="zh-CN"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2" name="梯形 71">
            <a:extLst>
              <a:ext uri="{FF2B5EF4-FFF2-40B4-BE49-F238E27FC236}">
                <a16:creationId xmlns:a16="http://schemas.microsoft.com/office/drawing/2014/main" id="{74DA1D08-7F19-480C-BC0E-5817842E381E}"/>
              </a:ext>
            </a:extLst>
          </p:cNvPr>
          <p:cNvSpPr/>
          <p:nvPr/>
        </p:nvSpPr>
        <p:spPr>
          <a:xfrm>
            <a:off x="729174" y="5268397"/>
            <a:ext cx="10726226" cy="334344"/>
          </a:xfrm>
          <a:prstGeom prst="trapezoid">
            <a:avLst>
              <a:gd name="adj" fmla="val 193683"/>
            </a:avLst>
          </a:prstGeom>
          <a:gradFill>
            <a:gsLst>
              <a:gs pos="0">
                <a:srgbClr val="666666">
                  <a:lumMod val="40000"/>
                  <a:lumOff val="60000"/>
                  <a:alpha val="27000"/>
                </a:srgbClr>
              </a:gs>
              <a:gs pos="67000">
                <a:srgbClr val="666666">
                  <a:lumMod val="40000"/>
                  <a:lumOff val="60000"/>
                  <a:alpha val="0"/>
                </a:srgbClr>
              </a:gs>
            </a:gsLst>
            <a:lin ang="16200000" scaled="1"/>
          </a:gradFill>
          <a:ln w="6350" cap="flat" cmpd="sng" algn="ctr">
            <a:gradFill flip="none" rotWithShape="1">
              <a:gsLst>
                <a:gs pos="0">
                  <a:srgbClr val="666666">
                    <a:lumMod val="40000"/>
                    <a:lumOff val="60000"/>
                  </a:srgbClr>
                </a:gs>
                <a:gs pos="71000">
                  <a:srgbClr val="666666">
                    <a:lumMod val="40000"/>
                    <a:lumOff val="60000"/>
                    <a:alpha val="0"/>
                  </a:srgbClr>
                </a:gs>
              </a:gsLst>
              <a:lin ang="16200000" scaled="1"/>
              <a:tileRect/>
            </a:gradFill>
            <a:prstDash val="solid"/>
            <a:miter lim="800000"/>
          </a:ln>
          <a:effectLst>
            <a:outerShdw blurRad="50800" dist="38100" dir="5400000" sx="99000" sy="99000" algn="ctr" rotWithShape="0">
              <a:srgbClr val="000000">
                <a:alpha val="10000"/>
              </a:srgbClr>
            </a:outerShdw>
          </a:effectLst>
        </p:spPr>
        <p:txBody>
          <a:bodyPr lIns="108008" tIns="45724" rIns="91447" bIns="45724" anchor="ctr">
            <a:noAutofit/>
          </a:bodyPr>
          <a:lstStyle/>
          <a:p>
            <a:pPr defTabSz="1219540" fontAlgn="ctr"/>
            <a:endParaRPr lang="en-US" altLang="zh-CN" sz="1100" b="1" kern="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3" name="矩形 1">
            <a:extLst>
              <a:ext uri="{FF2B5EF4-FFF2-40B4-BE49-F238E27FC236}">
                <a16:creationId xmlns:a16="http://schemas.microsoft.com/office/drawing/2014/main" id="{DD1496E2-999F-464B-BF6D-42FDB2C9A1E1}"/>
              </a:ext>
            </a:extLst>
          </p:cNvPr>
          <p:cNvSpPr txBox="1"/>
          <p:nvPr/>
        </p:nvSpPr>
        <p:spPr>
          <a:xfrm>
            <a:off x="2497287" y="5711595"/>
            <a:ext cx="7202867" cy="30411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3425" tIns="13425" rIns="13425" bIns="13425" anchor="ctr">
            <a:noAutofit/>
          </a:bodyPr>
          <a:lstStyle>
            <a:lvl1pPr>
              <a:defRPr sz="1600">
                <a:solidFill>
                  <a:srgbClr val="FFFFFF"/>
                </a:solidFill>
                <a:latin typeface="Arial"/>
                <a:ea typeface="FZLanTingHeiS-R-GB"/>
                <a:cs typeface="FZLanTingHeiS-R-GB"/>
                <a:sym typeface="FZLanTingHeiS-R-GB"/>
              </a:defRPr>
            </a:lvl1pPr>
          </a:lstStyle>
          <a:p>
            <a:pPr algn="ctr" defTabSz="1218916" fontAlgn="ctr"/>
            <a:r>
              <a:rPr lang="en-US" sz="1800" b="1" dirty="0">
                <a:solidFill>
                  <a:schemeClr val="accent4"/>
                </a:solidFill>
                <a:latin typeface="Arial" panose="020B0604020202020204" pitchFamily="34" charset="0"/>
              </a:rPr>
              <a:t>100% of core components are self-developed and supplied</a:t>
            </a:r>
          </a:p>
        </p:txBody>
      </p:sp>
    </p:spTree>
    <p:extLst>
      <p:ext uri="{BB962C8B-B14F-4D97-AF65-F5344CB8AC3E}">
        <p14:creationId xmlns:p14="http://schemas.microsoft.com/office/powerpoint/2010/main" val="184764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F320FFD0-B134-47FD-9609-D7BF89B201E7}"/>
              </a:ext>
            </a:extLst>
          </p:cNvPr>
          <p:cNvSpPr txBox="1">
            <a:spLocks/>
          </p:cNvSpPr>
          <p:nvPr/>
        </p:nvSpPr>
        <p:spPr>
          <a:xfrm>
            <a:off x="390525" y="226080"/>
            <a:ext cx="10295948" cy="699426"/>
          </a:xfrm>
          <a:prstGeom prst="rect">
            <a:avLst/>
          </a:prstGeom>
        </p:spPr>
        <p:txBody>
          <a:bodyPr vert="horz" wrap="square" lIns="0" tIns="0" rIns="0" bIns="0" anchor="ctr" anchorCtr="0">
            <a:noAutofit/>
          </a:bodyPr>
          <a:lstStyle>
            <a:lvl1pPr marL="0" indent="0" algn="l" defTabSz="1187798" rtl="0" eaLnBrk="1" latinLnBrk="0" hangingPunct="1">
              <a:lnSpc>
                <a:spcPts val="3430"/>
              </a:lnSpc>
              <a:spcBef>
                <a:spcPts val="0"/>
              </a:spcBef>
              <a:buFont typeface="Arial" panose="020B0604020202020204" pitchFamily="34" charset="0"/>
              <a:buNone/>
              <a:defRPr sz="28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fontAlgn="ctr">
              <a:lnSpc>
                <a:spcPct val="100000"/>
              </a:lnSpc>
            </a:pPr>
            <a:r>
              <a:rPr lang="en-US" sz="2400" dirty="0">
                <a:latin typeface="Arial" panose="020B0604020202020204" pitchFamily="34" charset="0"/>
              </a:rPr>
              <a:t>Nearly 100 Million Huawei Datacom Products Have Been Running Stably, Securely, and Reliably in 100+ Countries</a:t>
            </a:r>
          </a:p>
        </p:txBody>
      </p:sp>
      <p:pic>
        <p:nvPicPr>
          <p:cNvPr id="3" name="图片 2">
            <a:extLst>
              <a:ext uri="{FF2B5EF4-FFF2-40B4-BE49-F238E27FC236}">
                <a16:creationId xmlns:a16="http://schemas.microsoft.com/office/drawing/2014/main" id="{8AA0CF81-3636-47D8-9F5E-615A669FFE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217" t="32657" r="37275" b="21658"/>
          <a:stretch/>
        </p:blipFill>
        <p:spPr>
          <a:xfrm>
            <a:off x="6134755" y="2571382"/>
            <a:ext cx="1561936" cy="1425926"/>
          </a:xfrm>
          <a:prstGeom prst="rect">
            <a:avLst/>
          </a:prstGeom>
        </p:spPr>
      </p:pic>
      <p:sp>
        <p:nvSpPr>
          <p:cNvPr id="4" name="矩形 47">
            <a:extLst>
              <a:ext uri="{FF2B5EF4-FFF2-40B4-BE49-F238E27FC236}">
                <a16:creationId xmlns:a16="http://schemas.microsoft.com/office/drawing/2014/main" id="{3F4A4140-4776-441F-94A2-3F1298DCE620}"/>
              </a:ext>
            </a:extLst>
          </p:cNvPr>
          <p:cNvSpPr txBox="1"/>
          <p:nvPr/>
        </p:nvSpPr>
        <p:spPr>
          <a:xfrm>
            <a:off x="3323954" y="2315332"/>
            <a:ext cx="568553" cy="242583"/>
          </a:xfrm>
          <a:prstGeom prst="rect">
            <a:avLst/>
          </a:prstGeom>
          <a:ln w="12700">
            <a:miter lim="400000"/>
          </a:ln>
        </p:spPr>
        <p:txBody>
          <a:bodyPr wrap="none" lIns="0" tIns="0" rIns="0" bIns="0" anchor="ctr">
            <a:noAutofit/>
          </a:bodyPr>
          <a:lstStyle>
            <a:lvl1pPr defTabSz="580390">
              <a:defRPr sz="5300">
                <a:solidFill>
                  <a:srgbClr val="C7000B"/>
                </a:solidFill>
                <a:latin typeface="Arial" panose="020B0806030902050204"/>
                <a:ea typeface="Impact" panose="020B0806030902050204"/>
                <a:cs typeface="Impact" panose="020B0806030902050204"/>
                <a:sym typeface="Impact" panose="020B0806030902050204"/>
              </a:defRPr>
            </a:lvl1pPr>
          </a:lstStyle>
          <a:p>
            <a:pPr defTabSz="117048" fontAlgn="ctr">
              <a:defRPr/>
            </a:pPr>
            <a:r>
              <a:rPr lang="en-US" sz="1400" dirty="0">
                <a:solidFill>
                  <a:schemeClr val="tx1"/>
                </a:solidFill>
                <a:latin typeface="Arial" panose="020B0604020202020204" pitchFamily="34" charset="0"/>
              </a:rPr>
              <a:t>1120+</a:t>
            </a:r>
          </a:p>
        </p:txBody>
      </p:sp>
      <p:sp>
        <p:nvSpPr>
          <p:cNvPr id="5" name="矩形 47">
            <a:extLst>
              <a:ext uri="{FF2B5EF4-FFF2-40B4-BE49-F238E27FC236}">
                <a16:creationId xmlns:a16="http://schemas.microsoft.com/office/drawing/2014/main" id="{5824471F-1BE8-4EB6-83D0-A4C67815EF03}"/>
              </a:ext>
            </a:extLst>
          </p:cNvPr>
          <p:cNvSpPr txBox="1"/>
          <p:nvPr/>
        </p:nvSpPr>
        <p:spPr>
          <a:xfrm>
            <a:off x="4972275" y="2315332"/>
            <a:ext cx="455895" cy="242583"/>
          </a:xfrm>
          <a:prstGeom prst="rect">
            <a:avLst/>
          </a:prstGeom>
          <a:ln w="12700">
            <a:miter lim="400000"/>
          </a:ln>
        </p:spPr>
        <p:txBody>
          <a:bodyPr wrap="none" lIns="0" tIns="0" rIns="0" bIns="0" anchor="ctr">
            <a:noAutofit/>
          </a:bodyPr>
          <a:lstStyle>
            <a:lvl1pPr defTabSz="580390">
              <a:defRPr sz="5300">
                <a:solidFill>
                  <a:srgbClr val="C7000B"/>
                </a:solidFill>
                <a:latin typeface="Arial" panose="020B0806030902050204"/>
                <a:ea typeface="Impact" panose="020B0806030902050204"/>
                <a:cs typeface="Impact" panose="020B0806030902050204"/>
                <a:sym typeface="Impact" panose="020B0806030902050204"/>
              </a:defRPr>
            </a:lvl1pPr>
          </a:lstStyle>
          <a:p>
            <a:pPr defTabSz="117048" fontAlgn="ctr">
              <a:defRPr/>
            </a:pPr>
            <a:r>
              <a:rPr lang="en-US" sz="1400" dirty="0">
                <a:solidFill>
                  <a:schemeClr val="tx1"/>
                </a:solidFill>
                <a:latin typeface="Arial" panose="020B0604020202020204" pitchFamily="34" charset="0"/>
              </a:rPr>
              <a:t>1180+</a:t>
            </a:r>
          </a:p>
        </p:txBody>
      </p:sp>
      <p:sp>
        <p:nvSpPr>
          <p:cNvPr id="6" name="矩形 47">
            <a:extLst>
              <a:ext uri="{FF2B5EF4-FFF2-40B4-BE49-F238E27FC236}">
                <a16:creationId xmlns:a16="http://schemas.microsoft.com/office/drawing/2014/main" id="{ECBD1626-487B-49F1-AB94-EB268559B29C}"/>
              </a:ext>
            </a:extLst>
          </p:cNvPr>
          <p:cNvSpPr txBox="1"/>
          <p:nvPr/>
        </p:nvSpPr>
        <p:spPr>
          <a:xfrm>
            <a:off x="6645694" y="2315332"/>
            <a:ext cx="568553" cy="242583"/>
          </a:xfrm>
          <a:prstGeom prst="rect">
            <a:avLst/>
          </a:prstGeom>
          <a:ln w="12700">
            <a:miter lim="400000"/>
          </a:ln>
        </p:spPr>
        <p:txBody>
          <a:bodyPr wrap="none" lIns="0" tIns="0" rIns="0" bIns="0" anchor="ctr">
            <a:noAutofit/>
          </a:bodyPr>
          <a:lstStyle>
            <a:lvl1pPr defTabSz="580390">
              <a:defRPr sz="5300">
                <a:solidFill>
                  <a:srgbClr val="C7000B"/>
                </a:solidFill>
                <a:latin typeface="Arial" panose="020B0806030902050204"/>
                <a:ea typeface="Impact" panose="020B0806030902050204"/>
                <a:cs typeface="Impact" panose="020B0806030902050204"/>
                <a:sym typeface="Impact" panose="020B0806030902050204"/>
              </a:defRPr>
            </a:lvl1pPr>
          </a:lstStyle>
          <a:p>
            <a:pPr defTabSz="117048" fontAlgn="ctr">
              <a:defRPr/>
            </a:pPr>
            <a:r>
              <a:rPr lang="en-US" sz="1400" dirty="0">
                <a:solidFill>
                  <a:schemeClr val="tx1"/>
                </a:solidFill>
                <a:latin typeface="Arial" panose="020B0604020202020204" pitchFamily="34" charset="0"/>
              </a:rPr>
              <a:t>2200+</a:t>
            </a:r>
          </a:p>
        </p:txBody>
      </p:sp>
      <p:sp>
        <p:nvSpPr>
          <p:cNvPr id="7" name="矩形 47">
            <a:extLst>
              <a:ext uri="{FF2B5EF4-FFF2-40B4-BE49-F238E27FC236}">
                <a16:creationId xmlns:a16="http://schemas.microsoft.com/office/drawing/2014/main" id="{48320255-2843-492F-B4D8-65CFE293D730}"/>
              </a:ext>
            </a:extLst>
          </p:cNvPr>
          <p:cNvSpPr txBox="1"/>
          <p:nvPr/>
        </p:nvSpPr>
        <p:spPr>
          <a:xfrm>
            <a:off x="8478322" y="2315332"/>
            <a:ext cx="455895" cy="242583"/>
          </a:xfrm>
          <a:prstGeom prst="rect">
            <a:avLst/>
          </a:prstGeom>
          <a:ln w="12700">
            <a:miter lim="400000"/>
          </a:ln>
        </p:spPr>
        <p:txBody>
          <a:bodyPr wrap="none" lIns="0" tIns="0" rIns="0" bIns="0" anchor="ctr">
            <a:noAutofit/>
          </a:bodyPr>
          <a:lstStyle>
            <a:lvl1pPr defTabSz="580390">
              <a:defRPr sz="5300">
                <a:solidFill>
                  <a:srgbClr val="C7000B"/>
                </a:solidFill>
                <a:latin typeface="Arial" panose="020B0806030902050204"/>
                <a:ea typeface="Impact" panose="020B0806030902050204"/>
                <a:cs typeface="Impact" panose="020B0806030902050204"/>
                <a:sym typeface="Impact" panose="020B0806030902050204"/>
              </a:defRPr>
            </a:lvl1pPr>
          </a:lstStyle>
          <a:p>
            <a:pPr defTabSz="117048" fontAlgn="ctr">
              <a:defRPr/>
            </a:pPr>
            <a:r>
              <a:rPr lang="en-US" sz="1400" dirty="0">
                <a:solidFill>
                  <a:schemeClr val="tx1"/>
                </a:solidFill>
                <a:latin typeface="Arial" panose="020B0604020202020204" pitchFamily="34" charset="0"/>
              </a:rPr>
              <a:t>320+</a:t>
            </a:r>
          </a:p>
        </p:txBody>
      </p:sp>
      <p:sp>
        <p:nvSpPr>
          <p:cNvPr id="8" name="矩形 47">
            <a:extLst>
              <a:ext uri="{FF2B5EF4-FFF2-40B4-BE49-F238E27FC236}">
                <a16:creationId xmlns:a16="http://schemas.microsoft.com/office/drawing/2014/main" id="{9F646E08-6BB0-4186-AE05-3CE312ECC727}"/>
              </a:ext>
            </a:extLst>
          </p:cNvPr>
          <p:cNvSpPr txBox="1"/>
          <p:nvPr/>
        </p:nvSpPr>
        <p:spPr>
          <a:xfrm>
            <a:off x="10160183" y="2315332"/>
            <a:ext cx="455895" cy="242583"/>
          </a:xfrm>
          <a:prstGeom prst="rect">
            <a:avLst/>
          </a:prstGeom>
          <a:ln w="12700">
            <a:miter lim="400000"/>
          </a:ln>
        </p:spPr>
        <p:txBody>
          <a:bodyPr wrap="none" lIns="0" tIns="0" rIns="0" bIns="0" anchor="ctr">
            <a:noAutofit/>
          </a:bodyPr>
          <a:lstStyle>
            <a:lvl1pPr defTabSz="580390">
              <a:defRPr sz="5300">
                <a:solidFill>
                  <a:srgbClr val="C7000B"/>
                </a:solidFill>
                <a:latin typeface="Arial" panose="020B0806030902050204"/>
                <a:ea typeface="Impact" panose="020B0806030902050204"/>
                <a:cs typeface="Impact" panose="020B0806030902050204"/>
                <a:sym typeface="Impact" panose="020B0806030902050204"/>
              </a:defRPr>
            </a:lvl1pPr>
          </a:lstStyle>
          <a:p>
            <a:pPr defTabSz="117048" fontAlgn="ctr">
              <a:defRPr/>
            </a:pPr>
            <a:r>
              <a:rPr lang="en-US" sz="1400" dirty="0">
                <a:solidFill>
                  <a:schemeClr val="tx1"/>
                </a:solidFill>
                <a:latin typeface="Arial" panose="020B0604020202020204" pitchFamily="34" charset="0"/>
              </a:rPr>
              <a:t>380+</a:t>
            </a:r>
          </a:p>
        </p:txBody>
      </p:sp>
      <p:sp>
        <p:nvSpPr>
          <p:cNvPr id="9" name="矩形 47">
            <a:extLst>
              <a:ext uri="{FF2B5EF4-FFF2-40B4-BE49-F238E27FC236}">
                <a16:creationId xmlns:a16="http://schemas.microsoft.com/office/drawing/2014/main" id="{E59465BA-E5BD-426D-A711-A0B9BB206D29}"/>
              </a:ext>
            </a:extLst>
          </p:cNvPr>
          <p:cNvSpPr txBox="1"/>
          <p:nvPr/>
        </p:nvSpPr>
        <p:spPr>
          <a:xfrm>
            <a:off x="2956673" y="1804897"/>
            <a:ext cx="1218073" cy="262779"/>
          </a:xfrm>
          <a:prstGeom prst="rect">
            <a:avLst/>
          </a:prstGeom>
          <a:noFill/>
          <a:ln w="12700" cap="flat">
            <a:noFill/>
            <a:miter lim="400000"/>
          </a:ln>
          <a:effectLst/>
        </p:spPr>
        <p:txBody>
          <a:bodyPr wrap="square" lIns="8199" tIns="8199" rIns="8199" bIns="8199" numCol="1" anchor="ctr">
            <a:noAutofit/>
          </a:bodyPr>
          <a:lstStyle>
            <a:lvl1pPr defTabSz="1440180">
              <a:defRPr sz="4800">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ctr" fontAlgn="ctr">
              <a:defRPr/>
            </a:pPr>
            <a:r>
              <a:rPr lang="en-US" sz="1600" b="1" dirty="0">
                <a:solidFill>
                  <a:schemeClr val="tx1"/>
                </a:solidFill>
                <a:latin typeface="Arial" panose="020B0604020202020204" pitchFamily="34" charset="0"/>
              </a:rPr>
              <a:t>Finance</a:t>
            </a:r>
            <a:endParaRPr lang="en-US" altLang="zh-CN" sz="1600" b="1" dirty="0">
              <a:solidFill>
                <a:schemeClr val="tx1"/>
              </a:solidFill>
              <a:latin typeface="Arial" panose="020B0604020202020204" pitchFamily="34" charset="0"/>
              <a:ea typeface="方正兰亭黑简体" panose="02000000000000000000" pitchFamily="2" charset="-122"/>
              <a:cs typeface="Arial" panose="020B0604020202020204" pitchFamily="34" charset="0"/>
            </a:endParaRPr>
          </a:p>
        </p:txBody>
      </p:sp>
      <p:sp>
        <p:nvSpPr>
          <p:cNvPr id="10" name="矩形 47">
            <a:extLst>
              <a:ext uri="{FF2B5EF4-FFF2-40B4-BE49-F238E27FC236}">
                <a16:creationId xmlns:a16="http://schemas.microsoft.com/office/drawing/2014/main" id="{F74F88EC-C1D0-489B-B209-0F4CF669A09A}"/>
              </a:ext>
            </a:extLst>
          </p:cNvPr>
          <p:cNvSpPr txBox="1"/>
          <p:nvPr/>
        </p:nvSpPr>
        <p:spPr>
          <a:xfrm>
            <a:off x="4606069" y="1804897"/>
            <a:ext cx="1218073" cy="262779"/>
          </a:xfrm>
          <a:prstGeom prst="rect">
            <a:avLst/>
          </a:prstGeom>
          <a:noFill/>
          <a:ln w="12700" cap="flat">
            <a:noFill/>
            <a:miter lim="400000"/>
          </a:ln>
          <a:effectLst/>
        </p:spPr>
        <p:txBody>
          <a:bodyPr wrap="none" lIns="8199" tIns="8199" rIns="8199" bIns="8199" numCol="1" anchor="ctr">
            <a:noAutofit/>
          </a:bodyPr>
          <a:lstStyle>
            <a:lvl1pPr defTabSz="1440180">
              <a:defRPr sz="4800">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ctr" fontAlgn="ctr">
              <a:defRPr/>
            </a:pPr>
            <a:r>
              <a:rPr lang="en-US" sz="1600" b="1" dirty="0">
                <a:solidFill>
                  <a:schemeClr val="tx1"/>
                </a:solidFill>
                <a:latin typeface="Arial" panose="020B0604020202020204" pitchFamily="34" charset="0"/>
              </a:rPr>
              <a:t>Education</a:t>
            </a:r>
            <a:endParaRPr lang="en-US" altLang="zh-CN" sz="1600" b="1" dirty="0">
              <a:solidFill>
                <a:schemeClr val="tx1"/>
              </a:solidFill>
              <a:latin typeface="Arial" panose="020B0604020202020204" pitchFamily="34" charset="0"/>
              <a:ea typeface="方正兰亭黑简体" panose="02000000000000000000" pitchFamily="2" charset="-122"/>
              <a:cs typeface="Arial" panose="020B0604020202020204" pitchFamily="34" charset="0"/>
            </a:endParaRPr>
          </a:p>
        </p:txBody>
      </p:sp>
      <p:sp>
        <p:nvSpPr>
          <p:cNvPr id="11" name="矩形 47">
            <a:extLst>
              <a:ext uri="{FF2B5EF4-FFF2-40B4-BE49-F238E27FC236}">
                <a16:creationId xmlns:a16="http://schemas.microsoft.com/office/drawing/2014/main" id="{D27148AF-395C-4CBD-A7B1-AB0009D0F87E}"/>
              </a:ext>
            </a:extLst>
          </p:cNvPr>
          <p:cNvSpPr txBox="1"/>
          <p:nvPr/>
        </p:nvSpPr>
        <p:spPr>
          <a:xfrm>
            <a:off x="6387536" y="1804897"/>
            <a:ext cx="989397" cy="262779"/>
          </a:xfrm>
          <a:prstGeom prst="rect">
            <a:avLst/>
          </a:prstGeom>
          <a:noFill/>
          <a:ln w="12700" cap="flat">
            <a:noFill/>
            <a:miter lim="400000"/>
          </a:ln>
          <a:effectLst/>
        </p:spPr>
        <p:txBody>
          <a:bodyPr wrap="none" lIns="8199" tIns="8199" rIns="8199" bIns="8199" numCol="1" anchor="ctr">
            <a:noAutofit/>
          </a:bodyPr>
          <a:lstStyle>
            <a:lvl1pPr defTabSz="1440180">
              <a:defRPr sz="4800">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ctr" defTabSz="290442" fontAlgn="ctr">
              <a:defRPr/>
            </a:pPr>
            <a:r>
              <a:rPr lang="en-US" sz="1600" b="1" dirty="0">
                <a:solidFill>
                  <a:schemeClr val="tx1"/>
                </a:solidFill>
                <a:latin typeface="Arial" panose="020B0604020202020204" pitchFamily="34" charset="0"/>
              </a:rPr>
              <a:t>ISP</a:t>
            </a:r>
          </a:p>
        </p:txBody>
      </p:sp>
      <p:sp>
        <p:nvSpPr>
          <p:cNvPr id="12" name="矩形 47">
            <a:extLst>
              <a:ext uri="{FF2B5EF4-FFF2-40B4-BE49-F238E27FC236}">
                <a16:creationId xmlns:a16="http://schemas.microsoft.com/office/drawing/2014/main" id="{83A75BB3-ED2C-402B-8F5B-4DFD3F1C1F80}"/>
              </a:ext>
            </a:extLst>
          </p:cNvPr>
          <p:cNvSpPr txBox="1"/>
          <p:nvPr/>
        </p:nvSpPr>
        <p:spPr>
          <a:xfrm>
            <a:off x="8044860" y="1804897"/>
            <a:ext cx="1218073" cy="262779"/>
          </a:xfrm>
          <a:prstGeom prst="rect">
            <a:avLst/>
          </a:prstGeom>
          <a:noFill/>
          <a:ln w="12700" cap="flat">
            <a:noFill/>
            <a:miter lim="400000"/>
          </a:ln>
          <a:effectLst/>
        </p:spPr>
        <p:txBody>
          <a:bodyPr wrap="none" lIns="8199" tIns="8199" rIns="8199" bIns="8199" numCol="1" anchor="ctr">
            <a:noAutofit/>
          </a:bodyPr>
          <a:lstStyle>
            <a:lvl1pPr defTabSz="1440180">
              <a:defRPr sz="4800">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ctr" fontAlgn="ctr">
              <a:defRPr/>
            </a:pPr>
            <a:r>
              <a:rPr lang="en-US" sz="1600" b="1" dirty="0">
                <a:solidFill>
                  <a:schemeClr val="tx1"/>
                </a:solidFill>
                <a:latin typeface="Arial" panose="020B0604020202020204" pitchFamily="34" charset="0"/>
              </a:rPr>
              <a:t>Energy</a:t>
            </a:r>
            <a:endParaRPr lang="en-US" altLang="zh-CN" sz="1600" b="1" dirty="0">
              <a:solidFill>
                <a:schemeClr val="tx1"/>
              </a:solidFill>
              <a:latin typeface="Arial" panose="020B0604020202020204" pitchFamily="34" charset="0"/>
              <a:ea typeface="方正兰亭黑简体" panose="02000000000000000000" pitchFamily="2" charset="-122"/>
              <a:cs typeface="Arial" panose="020B0604020202020204" pitchFamily="34" charset="0"/>
            </a:endParaRPr>
          </a:p>
        </p:txBody>
      </p:sp>
      <p:sp>
        <p:nvSpPr>
          <p:cNvPr id="13" name="矩形 47">
            <a:extLst>
              <a:ext uri="{FF2B5EF4-FFF2-40B4-BE49-F238E27FC236}">
                <a16:creationId xmlns:a16="http://schemas.microsoft.com/office/drawing/2014/main" id="{91925831-D077-4D95-8F4F-448822933F05}"/>
              </a:ext>
            </a:extLst>
          </p:cNvPr>
          <p:cNvSpPr txBox="1"/>
          <p:nvPr/>
        </p:nvSpPr>
        <p:spPr>
          <a:xfrm>
            <a:off x="9723413" y="1804897"/>
            <a:ext cx="1218073" cy="262779"/>
          </a:xfrm>
          <a:prstGeom prst="rect">
            <a:avLst/>
          </a:prstGeom>
          <a:noFill/>
          <a:ln w="12700" cap="flat">
            <a:noFill/>
            <a:miter lim="400000"/>
          </a:ln>
          <a:effectLst/>
        </p:spPr>
        <p:txBody>
          <a:bodyPr wrap="none" lIns="8199" tIns="8199" rIns="8199" bIns="8199" numCol="1" anchor="ctr">
            <a:noAutofit/>
          </a:bodyPr>
          <a:lstStyle>
            <a:lvl1pPr defTabSz="1440180">
              <a:defRPr sz="4800">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ctr" fontAlgn="ctr">
              <a:defRPr/>
            </a:pPr>
            <a:r>
              <a:rPr lang="en-US" sz="1600" b="1" dirty="0">
                <a:solidFill>
                  <a:schemeClr val="tx1"/>
                </a:solidFill>
                <a:latin typeface="Arial" panose="020B0604020202020204" pitchFamily="34" charset="0"/>
              </a:rPr>
              <a:t>Transportation</a:t>
            </a:r>
            <a:endParaRPr lang="en-US" altLang="zh-CN" sz="1600" b="1" dirty="0">
              <a:solidFill>
                <a:schemeClr val="tx1"/>
              </a:solidFill>
              <a:latin typeface="Arial" panose="020B0604020202020204" pitchFamily="34" charset="0"/>
              <a:ea typeface="方正兰亭黑简体" panose="02000000000000000000" pitchFamily="2" charset="-122"/>
              <a:cs typeface="Arial" panose="020B0604020202020204" pitchFamily="34" charset="0"/>
            </a:endParaRPr>
          </a:p>
        </p:txBody>
      </p:sp>
      <p:sp>
        <p:nvSpPr>
          <p:cNvPr id="14" name="iSļiḑê">
            <a:extLst>
              <a:ext uri="{FF2B5EF4-FFF2-40B4-BE49-F238E27FC236}">
                <a16:creationId xmlns:a16="http://schemas.microsoft.com/office/drawing/2014/main" id="{89688C10-BABC-4443-8890-BD21E163BFAB}"/>
              </a:ext>
            </a:extLst>
          </p:cNvPr>
          <p:cNvSpPr txBox="1"/>
          <p:nvPr/>
        </p:nvSpPr>
        <p:spPr>
          <a:xfrm>
            <a:off x="8407782" y="4082955"/>
            <a:ext cx="607696" cy="183979"/>
          </a:xfrm>
          <a:prstGeom prst="rect">
            <a:avLst/>
          </a:prstGeom>
          <a:ln w="12700">
            <a:miter lim="400000"/>
          </a:ln>
        </p:spPr>
        <p:txBody>
          <a:bodyPr lIns="8199" tIns="8199" rIns="8199" bIns="8199" anchor="ctr">
            <a:noAutofit/>
          </a:bodyPr>
          <a:lstStyle>
            <a:lvl1pPr algn="ctr" defTabSz="580390">
              <a:lnSpc>
                <a:spcPct val="90000"/>
              </a:lnSpc>
              <a:defRPr sz="8300">
                <a:solidFill>
                  <a:srgbClr val="C7000B"/>
                </a:solidFill>
                <a:latin typeface="Arial" panose="020B0806030902050204"/>
                <a:ea typeface="Impact" panose="020B0806030902050204"/>
                <a:cs typeface="Impact" panose="020B0806030902050204"/>
                <a:sym typeface="Impact" panose="020B0806030902050204"/>
              </a:defRPr>
            </a:lvl1pPr>
          </a:lstStyle>
          <a:p>
            <a:pPr defTabSz="117048" fontAlgn="ctr">
              <a:lnSpc>
                <a:spcPct val="100000"/>
              </a:lnSpc>
              <a:defRPr/>
            </a:pPr>
            <a:r>
              <a:rPr lang="en-US" sz="2400" b="1" dirty="0">
                <a:solidFill>
                  <a:schemeClr val="accent4"/>
                </a:solidFill>
                <a:latin typeface="Arial" panose="020B0604020202020204" pitchFamily="34" charset="0"/>
              </a:rPr>
              <a:t>17</a:t>
            </a:r>
          </a:p>
        </p:txBody>
      </p:sp>
      <p:sp>
        <p:nvSpPr>
          <p:cNvPr id="15" name="iSļiḑê">
            <a:extLst>
              <a:ext uri="{FF2B5EF4-FFF2-40B4-BE49-F238E27FC236}">
                <a16:creationId xmlns:a16="http://schemas.microsoft.com/office/drawing/2014/main" id="{3C348216-9EF8-4EF0-84AF-3293478BD9A7}"/>
              </a:ext>
            </a:extLst>
          </p:cNvPr>
          <p:cNvSpPr txBox="1"/>
          <p:nvPr/>
        </p:nvSpPr>
        <p:spPr>
          <a:xfrm>
            <a:off x="6408017" y="3968803"/>
            <a:ext cx="1025620" cy="412283"/>
          </a:xfrm>
          <a:prstGeom prst="rect">
            <a:avLst/>
          </a:prstGeom>
          <a:ln w="12700">
            <a:miter lim="400000"/>
          </a:ln>
        </p:spPr>
        <p:txBody>
          <a:bodyPr lIns="8199" tIns="8199" rIns="8199" bIns="8199" anchor="ctr">
            <a:noAutofit/>
          </a:bodyPr>
          <a:lstStyle>
            <a:lvl1pPr algn="ctr" defTabSz="580390">
              <a:lnSpc>
                <a:spcPct val="90000"/>
              </a:lnSpc>
              <a:defRPr sz="8300">
                <a:solidFill>
                  <a:srgbClr val="C7000B"/>
                </a:solidFill>
                <a:latin typeface="Arial" panose="020B0806030902050204"/>
                <a:ea typeface="Impact" panose="020B0806030902050204"/>
                <a:cs typeface="Impact" panose="020B0806030902050204"/>
                <a:sym typeface="Impact" panose="020B0806030902050204"/>
              </a:defRPr>
            </a:lvl1pPr>
          </a:lstStyle>
          <a:p>
            <a:pPr defTabSz="117048" fontAlgn="ctr">
              <a:lnSpc>
                <a:spcPct val="100000"/>
              </a:lnSpc>
              <a:defRPr/>
            </a:pPr>
            <a:r>
              <a:rPr lang="en-US" sz="2400" b="1" dirty="0">
                <a:solidFill>
                  <a:schemeClr val="accent4"/>
                </a:solidFill>
                <a:latin typeface="Arial" panose="020B0604020202020204" pitchFamily="34" charset="0"/>
              </a:rPr>
              <a:t>100+</a:t>
            </a:r>
          </a:p>
        </p:txBody>
      </p:sp>
      <p:sp>
        <p:nvSpPr>
          <p:cNvPr id="16" name="iSļiḑê">
            <a:extLst>
              <a:ext uri="{FF2B5EF4-FFF2-40B4-BE49-F238E27FC236}">
                <a16:creationId xmlns:a16="http://schemas.microsoft.com/office/drawing/2014/main" id="{50227205-0188-42E8-A524-96125986C38D}"/>
              </a:ext>
            </a:extLst>
          </p:cNvPr>
          <p:cNvSpPr txBox="1"/>
          <p:nvPr/>
        </p:nvSpPr>
        <p:spPr>
          <a:xfrm>
            <a:off x="3013277" y="4479752"/>
            <a:ext cx="1116756" cy="247367"/>
          </a:xfrm>
          <a:prstGeom prst="rect">
            <a:avLst/>
          </a:prstGeom>
          <a:noFill/>
          <a:ln w="12700" cap="flat">
            <a:noFill/>
            <a:miter lim="400000"/>
          </a:ln>
          <a:effectLst/>
        </p:spPr>
        <p:txBody>
          <a:bodyPr wrap="square" lIns="8199" tIns="8199" rIns="8199" bIns="8199" numCol="1" anchor="t">
            <a:noAutofit/>
          </a:bodyPr>
          <a:lstStyle>
            <a:lvl1pPr algn="ctr" defTabSz="1440180">
              <a:lnSpc>
                <a:spcPct val="90000"/>
              </a:lnSpc>
              <a:defRPr sz="3300" b="1">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ctr">
              <a:lnSpc>
                <a:spcPct val="100000"/>
              </a:lnSpc>
              <a:defRPr/>
            </a:pPr>
            <a:r>
              <a:rPr lang="en-US" sz="1200" b="0" dirty="0">
                <a:solidFill>
                  <a:schemeClr val="tx1"/>
                </a:solidFill>
                <a:latin typeface="Arial" panose="020B0604020202020204" pitchFamily="34" charset="0"/>
              </a:rPr>
              <a:t>of top 10 banks</a:t>
            </a:r>
            <a:endParaRPr lang="en-US" altLang="zh-CN" sz="1200" b="0" dirty="0">
              <a:solidFill>
                <a:schemeClr val="tx1"/>
              </a:solidFill>
              <a:latin typeface="Arial" panose="020B0604020202020204" pitchFamily="34" charset="0"/>
              <a:cs typeface="Arial" panose="020B0604020202020204" pitchFamily="34" charset="0"/>
            </a:endParaRPr>
          </a:p>
        </p:txBody>
      </p:sp>
      <p:sp>
        <p:nvSpPr>
          <p:cNvPr id="17" name="iSļiḑê">
            <a:extLst>
              <a:ext uri="{FF2B5EF4-FFF2-40B4-BE49-F238E27FC236}">
                <a16:creationId xmlns:a16="http://schemas.microsoft.com/office/drawing/2014/main" id="{CEF3EA11-471B-4C64-B0BC-F13CDCDDE8F0}"/>
              </a:ext>
            </a:extLst>
          </p:cNvPr>
          <p:cNvSpPr txBox="1"/>
          <p:nvPr/>
        </p:nvSpPr>
        <p:spPr>
          <a:xfrm>
            <a:off x="4410582" y="4479752"/>
            <a:ext cx="1560993" cy="247367"/>
          </a:xfrm>
          <a:prstGeom prst="rect">
            <a:avLst/>
          </a:prstGeom>
          <a:noFill/>
          <a:ln w="12700" cap="flat">
            <a:noFill/>
            <a:miter lim="400000"/>
          </a:ln>
          <a:effectLst/>
        </p:spPr>
        <p:txBody>
          <a:bodyPr wrap="square" lIns="8199" tIns="8199" rIns="8199" bIns="8199" numCol="1" anchor="t">
            <a:noAutofit/>
          </a:bodyPr>
          <a:lstStyle>
            <a:lvl1pPr algn="ctr" defTabSz="1440180">
              <a:defRPr sz="3300" b="1">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ctr">
              <a:defRPr/>
            </a:pPr>
            <a:r>
              <a:rPr lang="en-US" sz="1200" b="0" dirty="0">
                <a:solidFill>
                  <a:schemeClr val="tx1"/>
                </a:solidFill>
                <a:latin typeface="Arial" panose="020B0604020202020204" pitchFamily="34" charset="0"/>
              </a:rPr>
              <a:t>of QS top 100 universities</a:t>
            </a:r>
            <a:endParaRPr lang="en-US" altLang="zh-CN" sz="1200" b="0" dirty="0">
              <a:solidFill>
                <a:schemeClr val="tx1"/>
              </a:solidFill>
              <a:latin typeface="Arial" panose="020B0604020202020204" pitchFamily="34" charset="0"/>
              <a:cs typeface="Arial" panose="020B0604020202020204" pitchFamily="34" charset="0"/>
            </a:endParaRPr>
          </a:p>
        </p:txBody>
      </p:sp>
      <p:sp>
        <p:nvSpPr>
          <p:cNvPr id="18" name="铁路和高速公路">
            <a:extLst>
              <a:ext uri="{FF2B5EF4-FFF2-40B4-BE49-F238E27FC236}">
                <a16:creationId xmlns:a16="http://schemas.microsoft.com/office/drawing/2014/main" id="{B874B19C-EB7A-4A6D-9AC6-026EF2BC515C}"/>
              </a:ext>
            </a:extLst>
          </p:cNvPr>
          <p:cNvSpPr txBox="1"/>
          <p:nvPr/>
        </p:nvSpPr>
        <p:spPr>
          <a:xfrm>
            <a:off x="9726847" y="4479752"/>
            <a:ext cx="1556530" cy="334928"/>
          </a:xfrm>
          <a:prstGeom prst="rect">
            <a:avLst/>
          </a:prstGeom>
          <a:noFill/>
          <a:ln w="12700" cap="flat">
            <a:noFill/>
            <a:miter lim="400000"/>
          </a:ln>
          <a:effectLst/>
        </p:spPr>
        <p:txBody>
          <a:bodyPr wrap="square" lIns="9221" tIns="9221" rIns="9221" bIns="9221" numCol="1" anchor="t">
            <a:noAutofit/>
          </a:bodyPr>
          <a:lstStyle>
            <a:lvl1pPr algn="ctr" defTabSz="1440180">
              <a:lnSpc>
                <a:spcPct val="90000"/>
              </a:lnSpc>
              <a:defRPr sz="3300" b="1">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ctr">
              <a:lnSpc>
                <a:spcPct val="100000"/>
              </a:lnSpc>
              <a:defRPr/>
            </a:pPr>
            <a:r>
              <a:rPr lang="en-US" sz="1200" b="0" dirty="0">
                <a:solidFill>
                  <a:schemeClr val="tx1"/>
                </a:solidFill>
                <a:latin typeface="Arial" panose="020B0604020202020204" pitchFamily="34" charset="0"/>
              </a:rPr>
              <a:t>Highway/Railway (km)</a:t>
            </a:r>
            <a:endParaRPr lang="en-US" altLang="zh-CN" sz="1200" b="0" dirty="0">
              <a:solidFill>
                <a:schemeClr val="tx1"/>
              </a:solidFill>
              <a:latin typeface="Arial" panose="020B0604020202020204" pitchFamily="34" charset="0"/>
              <a:cs typeface="Arial" panose="020B0604020202020204" pitchFamily="34" charset="0"/>
            </a:endParaRPr>
          </a:p>
        </p:txBody>
      </p:sp>
      <p:sp>
        <p:nvSpPr>
          <p:cNvPr id="19" name="TOP20石油">
            <a:extLst>
              <a:ext uri="{FF2B5EF4-FFF2-40B4-BE49-F238E27FC236}">
                <a16:creationId xmlns:a16="http://schemas.microsoft.com/office/drawing/2014/main" id="{9F2DC7A4-F80E-445A-B9C0-70B14F923276}"/>
              </a:ext>
            </a:extLst>
          </p:cNvPr>
          <p:cNvSpPr txBox="1"/>
          <p:nvPr/>
        </p:nvSpPr>
        <p:spPr>
          <a:xfrm>
            <a:off x="8065977" y="4479752"/>
            <a:ext cx="1322838" cy="236941"/>
          </a:xfrm>
          <a:prstGeom prst="rect">
            <a:avLst/>
          </a:prstGeom>
          <a:noFill/>
          <a:ln w="12700" cap="flat">
            <a:noFill/>
            <a:miter lim="400000"/>
          </a:ln>
          <a:effectLst/>
        </p:spPr>
        <p:txBody>
          <a:bodyPr wrap="square" lIns="9221" tIns="9221" rIns="9221" bIns="9221" numCol="1" anchor="t">
            <a:noAutofit/>
          </a:bodyPr>
          <a:lstStyle>
            <a:lvl1pPr algn="ctr" defTabSz="1440180">
              <a:defRPr sz="3300" b="1">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ctr">
              <a:defRPr/>
            </a:pPr>
            <a:r>
              <a:rPr lang="en-US" sz="1200" b="0" dirty="0">
                <a:solidFill>
                  <a:schemeClr val="tx1"/>
                </a:solidFill>
                <a:latin typeface="Arial" panose="020B0604020202020204" pitchFamily="34" charset="0"/>
              </a:rPr>
              <a:t>of top 20 oil and gas fields</a:t>
            </a:r>
            <a:endParaRPr lang="en-US" altLang="zh-CN" sz="1200" b="0" dirty="0">
              <a:solidFill>
                <a:schemeClr val="tx1"/>
              </a:solidFill>
              <a:latin typeface="Arial" panose="020B0604020202020204" pitchFamily="34" charset="0"/>
              <a:cs typeface="Arial" panose="020B0604020202020204" pitchFamily="34" charset="0"/>
            </a:endParaRPr>
          </a:p>
        </p:txBody>
      </p:sp>
      <p:sp>
        <p:nvSpPr>
          <p:cNvPr id="20" name="国家">
            <a:extLst>
              <a:ext uri="{FF2B5EF4-FFF2-40B4-BE49-F238E27FC236}">
                <a16:creationId xmlns:a16="http://schemas.microsoft.com/office/drawing/2014/main" id="{A579BFC2-525A-4949-9B0D-5350A8CB17B5}"/>
              </a:ext>
            </a:extLst>
          </p:cNvPr>
          <p:cNvSpPr txBox="1"/>
          <p:nvPr/>
        </p:nvSpPr>
        <p:spPr>
          <a:xfrm>
            <a:off x="6412183" y="4479752"/>
            <a:ext cx="1017288" cy="247367"/>
          </a:xfrm>
          <a:prstGeom prst="rect">
            <a:avLst/>
          </a:prstGeom>
          <a:noFill/>
          <a:ln w="12700" cap="flat">
            <a:noFill/>
            <a:miter lim="400000"/>
          </a:ln>
          <a:effectLst/>
        </p:spPr>
        <p:txBody>
          <a:bodyPr wrap="square" lIns="9221" tIns="9221" rIns="9221" bIns="9221" numCol="1" anchor="t">
            <a:noAutofit/>
          </a:bodyPr>
          <a:lstStyle>
            <a:lvl1pPr algn="ctr" defTabSz="1440180">
              <a:defRPr sz="3300" b="1">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ctr">
              <a:defRPr/>
            </a:pPr>
            <a:r>
              <a:rPr lang="en-US" sz="1200" b="0" dirty="0">
                <a:solidFill>
                  <a:schemeClr val="tx1"/>
                </a:solidFill>
                <a:latin typeface="Arial" panose="020B0604020202020204" pitchFamily="34" charset="0"/>
              </a:rPr>
              <a:t>Countries</a:t>
            </a:r>
            <a:endParaRPr lang="en-US" altLang="zh-CN" sz="1200" b="0" dirty="0">
              <a:solidFill>
                <a:schemeClr val="tx1"/>
              </a:solidFill>
              <a:latin typeface="Arial" panose="020B0604020202020204" pitchFamily="34" charset="0"/>
              <a:cs typeface="Arial" panose="020B0604020202020204" pitchFamily="34" charset="0"/>
            </a:endParaRPr>
          </a:p>
        </p:txBody>
      </p:sp>
      <p:sp>
        <p:nvSpPr>
          <p:cNvPr id="21" name="50+">
            <a:extLst>
              <a:ext uri="{FF2B5EF4-FFF2-40B4-BE49-F238E27FC236}">
                <a16:creationId xmlns:a16="http://schemas.microsoft.com/office/drawing/2014/main" id="{9589F0DE-B80C-4DD0-B9CE-08746433E6B4}"/>
              </a:ext>
            </a:extLst>
          </p:cNvPr>
          <p:cNvSpPr txBox="1"/>
          <p:nvPr/>
        </p:nvSpPr>
        <p:spPr>
          <a:xfrm>
            <a:off x="4844359" y="3944112"/>
            <a:ext cx="693438" cy="461665"/>
          </a:xfrm>
          <a:prstGeom prst="rect">
            <a:avLst/>
          </a:prstGeom>
          <a:ln w="12700">
            <a:miter lim="400000"/>
          </a:ln>
        </p:spPr>
        <p:txBody>
          <a:bodyPr wrap="square" lIns="9221" rIns="9221" anchor="ctr">
            <a:noAutofit/>
          </a:bodyPr>
          <a:lstStyle>
            <a:lvl1pPr algn="ctr" defTabSz="580390">
              <a:lnSpc>
                <a:spcPct val="90000"/>
              </a:lnSpc>
              <a:defRPr sz="8300">
                <a:solidFill>
                  <a:srgbClr val="C7000B"/>
                </a:solidFill>
                <a:latin typeface="Arial" panose="020B0806030902050204"/>
                <a:ea typeface="Impact" panose="020B0806030902050204"/>
                <a:cs typeface="Impact" panose="020B0806030902050204"/>
                <a:sym typeface="Impact" panose="020B0806030902050204"/>
              </a:defRPr>
            </a:lvl1pPr>
          </a:lstStyle>
          <a:p>
            <a:pPr defTabSz="117048" fontAlgn="ctr">
              <a:lnSpc>
                <a:spcPct val="100000"/>
              </a:lnSpc>
              <a:defRPr/>
            </a:pPr>
            <a:r>
              <a:rPr lang="en-US" sz="2400" b="1" dirty="0">
                <a:solidFill>
                  <a:schemeClr val="accent4"/>
                </a:solidFill>
                <a:latin typeface="Arial" panose="020B0604020202020204" pitchFamily="34" charset="0"/>
              </a:rPr>
              <a:t>32</a:t>
            </a:r>
          </a:p>
        </p:txBody>
      </p:sp>
      <p:sp>
        <p:nvSpPr>
          <p:cNvPr id="22" name="矩形 47">
            <a:extLst>
              <a:ext uri="{FF2B5EF4-FFF2-40B4-BE49-F238E27FC236}">
                <a16:creationId xmlns:a16="http://schemas.microsoft.com/office/drawing/2014/main" id="{5683FF21-DB9A-4882-BF4E-C5743D1D3E1F}"/>
              </a:ext>
            </a:extLst>
          </p:cNvPr>
          <p:cNvSpPr txBox="1"/>
          <p:nvPr/>
        </p:nvSpPr>
        <p:spPr>
          <a:xfrm>
            <a:off x="9886610" y="4056512"/>
            <a:ext cx="1276987" cy="236864"/>
          </a:xfrm>
          <a:prstGeom prst="rect">
            <a:avLst/>
          </a:prstGeom>
          <a:ln w="12700">
            <a:miter lim="400000"/>
          </a:ln>
        </p:spPr>
        <p:txBody>
          <a:bodyPr lIns="0" tIns="0" rIns="0" bIns="0" anchor="ctr">
            <a:noAutofit/>
          </a:bodyPr>
          <a:lstStyle>
            <a:lvl1pPr defTabSz="580390">
              <a:defRPr sz="5300">
                <a:solidFill>
                  <a:srgbClr val="C7000B"/>
                </a:solidFill>
                <a:latin typeface="Arial" panose="020B0806030902050204"/>
                <a:ea typeface="Impact" panose="020B0806030902050204"/>
                <a:cs typeface="Impact" panose="020B0806030902050204"/>
                <a:sym typeface="Impact" panose="020B0806030902050204"/>
              </a:defRPr>
            </a:lvl1pPr>
          </a:lstStyle>
          <a:p>
            <a:pPr defTabSz="117048" fontAlgn="ctr">
              <a:defRPr/>
            </a:pPr>
            <a:r>
              <a:rPr lang="en-US" sz="2400" b="1" dirty="0">
                <a:solidFill>
                  <a:schemeClr val="accent4"/>
                </a:solidFill>
                <a:latin typeface="Arial" panose="020B0604020202020204" pitchFamily="34" charset="0"/>
              </a:rPr>
              <a:t>230,000</a:t>
            </a:r>
            <a:endParaRPr lang="en-US" altLang="zh-CN" sz="1400" b="1" dirty="0">
              <a:solidFill>
                <a:schemeClr val="accent4"/>
              </a:solidFill>
              <a:latin typeface="Arial" panose="020B0604020202020204" pitchFamily="34" charset="0"/>
              <a:ea typeface="方正兰亭细黑简体" panose="02000000000000000000" pitchFamily="2" charset="-122"/>
              <a:cs typeface="Arial" panose="020B0604020202020204" pitchFamily="34" charset="0"/>
              <a:sym typeface="Huawei Sans" panose="020C0503030203020204" pitchFamily="34" charset="0"/>
            </a:endParaRPr>
          </a:p>
        </p:txBody>
      </p:sp>
      <p:cxnSp>
        <p:nvCxnSpPr>
          <p:cNvPr id="23" name="直接连接符 22">
            <a:extLst>
              <a:ext uri="{FF2B5EF4-FFF2-40B4-BE49-F238E27FC236}">
                <a16:creationId xmlns:a16="http://schemas.microsoft.com/office/drawing/2014/main" id="{D5117193-F24B-4923-AD17-BA498347FC0F}"/>
              </a:ext>
            </a:extLst>
          </p:cNvPr>
          <p:cNvCxnSpPr>
            <a:cxnSpLocks/>
          </p:cNvCxnSpPr>
          <p:nvPr/>
        </p:nvCxnSpPr>
        <p:spPr>
          <a:xfrm>
            <a:off x="6412684" y="2228609"/>
            <a:ext cx="1016286" cy="0"/>
          </a:xfrm>
          <a:prstGeom prst="line">
            <a:avLst/>
          </a:prstGeom>
          <a:noFill/>
          <a:ln w="6350" cap="flat" cmpd="sng" algn="ctr">
            <a:gradFill>
              <a:gsLst>
                <a:gs pos="0">
                  <a:srgbClr val="C00000"/>
                </a:gs>
                <a:gs pos="50000">
                  <a:srgbClr val="FFFFFF"/>
                </a:gs>
                <a:gs pos="100000">
                  <a:srgbClr val="666666">
                    <a:alpha val="0"/>
                  </a:srgbClr>
                </a:gs>
              </a:gsLst>
              <a:lin ang="0" scaled="0"/>
            </a:gradFill>
            <a:prstDash val="solid"/>
            <a:miter lim="800000"/>
          </a:ln>
          <a:effectLst/>
        </p:spPr>
      </p:cxnSp>
      <p:cxnSp>
        <p:nvCxnSpPr>
          <p:cNvPr id="24" name="直接连接符 23">
            <a:extLst>
              <a:ext uri="{FF2B5EF4-FFF2-40B4-BE49-F238E27FC236}">
                <a16:creationId xmlns:a16="http://schemas.microsoft.com/office/drawing/2014/main" id="{30C96226-00AD-44B1-B167-698163A3ADE0}"/>
              </a:ext>
            </a:extLst>
          </p:cNvPr>
          <p:cNvCxnSpPr>
            <a:cxnSpLocks/>
          </p:cNvCxnSpPr>
          <p:nvPr/>
        </p:nvCxnSpPr>
        <p:spPr>
          <a:xfrm>
            <a:off x="4682935" y="2228609"/>
            <a:ext cx="1016286" cy="0"/>
          </a:xfrm>
          <a:prstGeom prst="line">
            <a:avLst/>
          </a:prstGeom>
          <a:noFill/>
          <a:ln w="6350" cap="flat" cmpd="sng" algn="ctr">
            <a:gradFill>
              <a:gsLst>
                <a:gs pos="0">
                  <a:srgbClr val="C00000"/>
                </a:gs>
                <a:gs pos="50000">
                  <a:srgbClr val="FFFFFF"/>
                </a:gs>
                <a:gs pos="100000">
                  <a:srgbClr val="666666">
                    <a:alpha val="0"/>
                  </a:srgbClr>
                </a:gs>
              </a:gsLst>
              <a:lin ang="0" scaled="0"/>
            </a:gradFill>
            <a:prstDash val="solid"/>
            <a:miter lim="800000"/>
          </a:ln>
          <a:effectLst/>
        </p:spPr>
      </p:cxnSp>
      <p:cxnSp>
        <p:nvCxnSpPr>
          <p:cNvPr id="25" name="直接连接符 24">
            <a:extLst>
              <a:ext uri="{FF2B5EF4-FFF2-40B4-BE49-F238E27FC236}">
                <a16:creationId xmlns:a16="http://schemas.microsoft.com/office/drawing/2014/main" id="{EAA173F6-C024-411E-8A8B-A35A6B722CB7}"/>
              </a:ext>
            </a:extLst>
          </p:cNvPr>
          <p:cNvCxnSpPr>
            <a:cxnSpLocks/>
          </p:cNvCxnSpPr>
          <p:nvPr/>
        </p:nvCxnSpPr>
        <p:spPr>
          <a:xfrm>
            <a:off x="3063512" y="2228609"/>
            <a:ext cx="1016286" cy="0"/>
          </a:xfrm>
          <a:prstGeom prst="line">
            <a:avLst/>
          </a:prstGeom>
          <a:noFill/>
          <a:ln w="6350" cap="flat" cmpd="sng" algn="ctr">
            <a:gradFill>
              <a:gsLst>
                <a:gs pos="0">
                  <a:srgbClr val="C00000"/>
                </a:gs>
                <a:gs pos="50000">
                  <a:srgbClr val="FFFFFF"/>
                </a:gs>
                <a:gs pos="100000">
                  <a:srgbClr val="666666">
                    <a:alpha val="0"/>
                  </a:srgbClr>
                </a:gs>
              </a:gsLst>
              <a:lin ang="0" scaled="0"/>
            </a:gradFill>
            <a:prstDash val="solid"/>
            <a:miter lim="800000"/>
          </a:ln>
          <a:effectLst/>
        </p:spPr>
      </p:cxnSp>
      <p:cxnSp>
        <p:nvCxnSpPr>
          <p:cNvPr id="26" name="直接连接符 25">
            <a:extLst>
              <a:ext uri="{FF2B5EF4-FFF2-40B4-BE49-F238E27FC236}">
                <a16:creationId xmlns:a16="http://schemas.microsoft.com/office/drawing/2014/main" id="{1CF6F24D-8432-4E52-B29F-6D175F602C78}"/>
              </a:ext>
            </a:extLst>
          </p:cNvPr>
          <p:cNvCxnSpPr>
            <a:cxnSpLocks/>
          </p:cNvCxnSpPr>
          <p:nvPr/>
        </p:nvCxnSpPr>
        <p:spPr>
          <a:xfrm>
            <a:off x="8203488" y="2228609"/>
            <a:ext cx="1016286" cy="0"/>
          </a:xfrm>
          <a:prstGeom prst="line">
            <a:avLst/>
          </a:prstGeom>
          <a:noFill/>
          <a:ln w="6350" cap="flat" cmpd="sng" algn="ctr">
            <a:gradFill>
              <a:gsLst>
                <a:gs pos="0">
                  <a:srgbClr val="C00000"/>
                </a:gs>
                <a:gs pos="50000">
                  <a:srgbClr val="FFFFFF"/>
                </a:gs>
                <a:gs pos="100000">
                  <a:srgbClr val="666666">
                    <a:alpha val="0"/>
                  </a:srgbClr>
                </a:gs>
              </a:gsLst>
              <a:lin ang="0" scaled="0"/>
            </a:gradFill>
            <a:prstDash val="solid"/>
            <a:miter lim="800000"/>
          </a:ln>
          <a:effectLst/>
        </p:spPr>
      </p:cxnSp>
      <p:cxnSp>
        <p:nvCxnSpPr>
          <p:cNvPr id="27" name="直接连接符 26">
            <a:extLst>
              <a:ext uri="{FF2B5EF4-FFF2-40B4-BE49-F238E27FC236}">
                <a16:creationId xmlns:a16="http://schemas.microsoft.com/office/drawing/2014/main" id="{7607D8BF-8DCA-48D6-B7AA-431D238FA883}"/>
              </a:ext>
            </a:extLst>
          </p:cNvPr>
          <p:cNvCxnSpPr>
            <a:cxnSpLocks/>
          </p:cNvCxnSpPr>
          <p:nvPr/>
        </p:nvCxnSpPr>
        <p:spPr>
          <a:xfrm>
            <a:off x="9886610" y="2228609"/>
            <a:ext cx="1016286" cy="0"/>
          </a:xfrm>
          <a:prstGeom prst="line">
            <a:avLst/>
          </a:prstGeom>
          <a:noFill/>
          <a:ln w="6350" cap="flat" cmpd="sng" algn="ctr">
            <a:gradFill>
              <a:gsLst>
                <a:gs pos="0">
                  <a:srgbClr val="C00000"/>
                </a:gs>
                <a:gs pos="50000">
                  <a:srgbClr val="FFFFFF"/>
                </a:gs>
                <a:gs pos="100000">
                  <a:srgbClr val="666666">
                    <a:alpha val="0"/>
                  </a:srgbClr>
                </a:gs>
              </a:gsLst>
              <a:lin ang="0" scaled="0"/>
            </a:gradFill>
            <a:prstDash val="solid"/>
            <a:miter lim="800000"/>
          </a:ln>
          <a:effectLst/>
        </p:spPr>
      </p:cxnSp>
      <p:sp>
        <p:nvSpPr>
          <p:cNvPr id="28" name="6">
            <a:extLst>
              <a:ext uri="{FF2B5EF4-FFF2-40B4-BE49-F238E27FC236}">
                <a16:creationId xmlns:a16="http://schemas.microsoft.com/office/drawing/2014/main" id="{48130117-B104-41EA-954E-DDC3C760C50B}"/>
              </a:ext>
            </a:extLst>
          </p:cNvPr>
          <p:cNvSpPr txBox="1"/>
          <p:nvPr/>
        </p:nvSpPr>
        <p:spPr>
          <a:xfrm>
            <a:off x="3475582" y="3944112"/>
            <a:ext cx="192146" cy="461665"/>
          </a:xfrm>
          <a:prstGeom prst="rect">
            <a:avLst/>
          </a:prstGeom>
          <a:ln w="12700">
            <a:miter lim="400000"/>
          </a:ln>
        </p:spPr>
        <p:txBody>
          <a:bodyPr wrap="square" lIns="9221" rIns="9221" anchor="ctr">
            <a:noAutofit/>
          </a:bodyPr>
          <a:lstStyle>
            <a:lvl1pPr algn="ctr" defTabSz="580390">
              <a:lnSpc>
                <a:spcPct val="90000"/>
              </a:lnSpc>
              <a:defRPr sz="8300">
                <a:solidFill>
                  <a:srgbClr val="C8102E"/>
                </a:solidFill>
                <a:latin typeface="Arial" panose="020B0806030902050204"/>
                <a:ea typeface="Impact" panose="020B0806030902050204"/>
                <a:cs typeface="Impact" panose="020B0806030902050204"/>
                <a:sym typeface="Impact" panose="020B0806030902050204"/>
              </a:defRPr>
            </a:lvl1pPr>
          </a:lstStyle>
          <a:p>
            <a:pPr defTabSz="117048" fontAlgn="ctr">
              <a:lnSpc>
                <a:spcPct val="100000"/>
              </a:lnSpc>
              <a:defRPr/>
            </a:pPr>
            <a:r>
              <a:rPr lang="en-US" sz="2400" b="1" dirty="0">
                <a:solidFill>
                  <a:schemeClr val="accent4"/>
                </a:solidFill>
                <a:latin typeface="Arial" panose="020B0604020202020204" pitchFamily="34" charset="0"/>
              </a:rPr>
              <a:t>6</a:t>
            </a:r>
          </a:p>
        </p:txBody>
      </p:sp>
      <p:cxnSp>
        <p:nvCxnSpPr>
          <p:cNvPr id="29" name="直接连接符 28">
            <a:extLst>
              <a:ext uri="{FF2B5EF4-FFF2-40B4-BE49-F238E27FC236}">
                <a16:creationId xmlns:a16="http://schemas.microsoft.com/office/drawing/2014/main" id="{6302424A-4608-4B9E-8465-1F1258791E5E}"/>
              </a:ext>
            </a:extLst>
          </p:cNvPr>
          <p:cNvCxnSpPr>
            <a:cxnSpLocks/>
          </p:cNvCxnSpPr>
          <p:nvPr/>
        </p:nvCxnSpPr>
        <p:spPr>
          <a:xfrm>
            <a:off x="2922700" y="2228609"/>
            <a:ext cx="1368526" cy="0"/>
          </a:xfrm>
          <a:prstGeom prst="line">
            <a:avLst/>
          </a:prstGeom>
          <a:noFill/>
          <a:ln w="12700" cap="flat" cmpd="sng" algn="ctr">
            <a:solidFill>
              <a:srgbClr val="C00000"/>
            </a:solidFill>
            <a:prstDash val="solid"/>
            <a:miter lim="800000"/>
          </a:ln>
          <a:effectLst/>
        </p:spPr>
      </p:cxnSp>
      <p:cxnSp>
        <p:nvCxnSpPr>
          <p:cNvPr id="30" name="直接连接符 29">
            <a:extLst>
              <a:ext uri="{FF2B5EF4-FFF2-40B4-BE49-F238E27FC236}">
                <a16:creationId xmlns:a16="http://schemas.microsoft.com/office/drawing/2014/main" id="{67187316-8131-4B3E-B8F3-07FCAB4068F5}"/>
              </a:ext>
            </a:extLst>
          </p:cNvPr>
          <p:cNvCxnSpPr>
            <a:cxnSpLocks/>
          </p:cNvCxnSpPr>
          <p:nvPr/>
        </p:nvCxnSpPr>
        <p:spPr>
          <a:xfrm>
            <a:off x="4565580" y="2228609"/>
            <a:ext cx="1368526" cy="0"/>
          </a:xfrm>
          <a:prstGeom prst="line">
            <a:avLst/>
          </a:prstGeom>
          <a:noFill/>
          <a:ln w="12700" cap="flat" cmpd="sng" algn="ctr">
            <a:solidFill>
              <a:srgbClr val="C00000"/>
            </a:solidFill>
            <a:prstDash val="solid"/>
            <a:miter lim="800000"/>
          </a:ln>
          <a:effectLst/>
        </p:spPr>
      </p:cxnSp>
      <p:cxnSp>
        <p:nvCxnSpPr>
          <p:cNvPr id="31" name="直接连接符 30">
            <a:extLst>
              <a:ext uri="{FF2B5EF4-FFF2-40B4-BE49-F238E27FC236}">
                <a16:creationId xmlns:a16="http://schemas.microsoft.com/office/drawing/2014/main" id="{58879A2D-2AF3-4CFB-88DB-4703A07BC16D}"/>
              </a:ext>
            </a:extLst>
          </p:cNvPr>
          <p:cNvCxnSpPr>
            <a:cxnSpLocks/>
          </p:cNvCxnSpPr>
          <p:nvPr/>
        </p:nvCxnSpPr>
        <p:spPr>
          <a:xfrm>
            <a:off x="6247897" y="2228609"/>
            <a:ext cx="1368526" cy="0"/>
          </a:xfrm>
          <a:prstGeom prst="line">
            <a:avLst/>
          </a:prstGeom>
          <a:noFill/>
          <a:ln w="12700" cap="flat" cmpd="sng" algn="ctr">
            <a:solidFill>
              <a:srgbClr val="C00000"/>
            </a:solidFill>
            <a:prstDash val="solid"/>
            <a:miter lim="800000"/>
          </a:ln>
          <a:effectLst/>
        </p:spPr>
      </p:cxnSp>
      <p:cxnSp>
        <p:nvCxnSpPr>
          <p:cNvPr id="32" name="直接连接符 31">
            <a:extLst>
              <a:ext uri="{FF2B5EF4-FFF2-40B4-BE49-F238E27FC236}">
                <a16:creationId xmlns:a16="http://schemas.microsoft.com/office/drawing/2014/main" id="{7BB1BBB9-D1A1-496A-BA95-0244EDC2681E}"/>
              </a:ext>
            </a:extLst>
          </p:cNvPr>
          <p:cNvCxnSpPr>
            <a:cxnSpLocks/>
          </p:cNvCxnSpPr>
          <p:nvPr/>
        </p:nvCxnSpPr>
        <p:spPr>
          <a:xfrm>
            <a:off x="8006584" y="2228609"/>
            <a:ext cx="1368526" cy="0"/>
          </a:xfrm>
          <a:prstGeom prst="line">
            <a:avLst/>
          </a:prstGeom>
          <a:noFill/>
          <a:ln w="12700" cap="flat" cmpd="sng" algn="ctr">
            <a:solidFill>
              <a:srgbClr val="C00000"/>
            </a:solidFill>
            <a:prstDash val="solid"/>
            <a:miter lim="800000"/>
          </a:ln>
          <a:effectLst/>
        </p:spPr>
      </p:cxnSp>
      <p:cxnSp>
        <p:nvCxnSpPr>
          <p:cNvPr id="33" name="直接连接符 32">
            <a:extLst>
              <a:ext uri="{FF2B5EF4-FFF2-40B4-BE49-F238E27FC236}">
                <a16:creationId xmlns:a16="http://schemas.microsoft.com/office/drawing/2014/main" id="{4AA1FC15-0A56-49CA-B75E-5600CCFC8C96}"/>
              </a:ext>
            </a:extLst>
          </p:cNvPr>
          <p:cNvCxnSpPr>
            <a:cxnSpLocks/>
          </p:cNvCxnSpPr>
          <p:nvPr/>
        </p:nvCxnSpPr>
        <p:spPr>
          <a:xfrm>
            <a:off x="9687239" y="2228609"/>
            <a:ext cx="1368526" cy="0"/>
          </a:xfrm>
          <a:prstGeom prst="line">
            <a:avLst/>
          </a:prstGeom>
          <a:noFill/>
          <a:ln w="12700" cap="flat" cmpd="sng" algn="ctr">
            <a:solidFill>
              <a:srgbClr val="C00000"/>
            </a:solidFill>
            <a:prstDash val="solid"/>
            <a:miter lim="800000"/>
          </a:ln>
          <a:effectLst/>
        </p:spPr>
      </p:cxnSp>
      <p:pic>
        <p:nvPicPr>
          <p:cNvPr id="34" name="Picture 2" descr="http://image.huawei.com/tiny-lts/v1/images/d2b041103ea6813c529e6a7e9e182052_1024x704.png">
            <a:extLst>
              <a:ext uri="{FF2B5EF4-FFF2-40B4-BE49-F238E27FC236}">
                <a16:creationId xmlns:a16="http://schemas.microsoft.com/office/drawing/2014/main" id="{BD619399-0E54-452D-A993-0069D0030E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091" y="2698481"/>
            <a:ext cx="1137478" cy="113747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5" name="图片 34">
            <a:extLst>
              <a:ext uri="{FF2B5EF4-FFF2-40B4-BE49-F238E27FC236}">
                <a16:creationId xmlns:a16="http://schemas.microsoft.com/office/drawing/2014/main" id="{49ACF17F-7DDD-42CC-BD34-39485B961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464" t="32657" r="1577" b="21658"/>
          <a:stretch/>
        </p:blipFill>
        <p:spPr>
          <a:xfrm>
            <a:off x="9687239" y="2565606"/>
            <a:ext cx="1368527" cy="1425926"/>
          </a:xfrm>
          <a:prstGeom prst="rect">
            <a:avLst/>
          </a:prstGeom>
        </p:spPr>
      </p:pic>
      <p:grpSp>
        <p:nvGrpSpPr>
          <p:cNvPr id="36" name="组合 35">
            <a:extLst>
              <a:ext uri="{FF2B5EF4-FFF2-40B4-BE49-F238E27FC236}">
                <a16:creationId xmlns:a16="http://schemas.microsoft.com/office/drawing/2014/main" id="{CED8A645-F0F3-4D56-9FE8-E60EF623E1C1}"/>
              </a:ext>
            </a:extLst>
          </p:cNvPr>
          <p:cNvGrpSpPr/>
          <p:nvPr/>
        </p:nvGrpSpPr>
        <p:grpSpPr>
          <a:xfrm>
            <a:off x="2785214" y="2596885"/>
            <a:ext cx="1560993" cy="1425926"/>
            <a:chOff x="636534" y="4462961"/>
            <a:chExt cx="1560993" cy="1425926"/>
          </a:xfrm>
        </p:grpSpPr>
        <p:pic>
          <p:nvPicPr>
            <p:cNvPr id="37" name="图片 36">
              <a:extLst>
                <a:ext uri="{FF2B5EF4-FFF2-40B4-BE49-F238E27FC236}">
                  <a16:creationId xmlns:a16="http://schemas.microsoft.com/office/drawing/2014/main" id="{29203F8E-7D0B-4C41-9DA9-D71F06822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929" t="32657" r="61571" b="21658"/>
            <a:stretch/>
          </p:blipFill>
          <p:spPr>
            <a:xfrm>
              <a:off x="636534" y="4462961"/>
              <a:ext cx="1560993" cy="1425926"/>
            </a:xfrm>
            <a:prstGeom prst="rect">
              <a:avLst/>
            </a:prstGeom>
          </p:spPr>
        </p:pic>
        <p:pic>
          <p:nvPicPr>
            <p:cNvPr id="38" name="1.png" descr="1.png">
              <a:extLst>
                <a:ext uri="{FF2B5EF4-FFF2-40B4-BE49-F238E27FC236}">
                  <a16:creationId xmlns:a16="http://schemas.microsoft.com/office/drawing/2014/main" id="{8C445EF7-D0CE-4DBC-B121-AB943D7A5F89}"/>
                </a:ext>
              </a:extLst>
            </p:cNvPr>
            <p:cNvPicPr>
              <a:picLocks noChangeAspect="1"/>
            </p:cNvPicPr>
            <p:nvPr/>
          </p:nvPicPr>
          <p:blipFill rotWithShape="1">
            <a:blip r:embed="rId4">
              <a:duotone>
                <a:srgbClr val="ED6D00">
                  <a:shade val="45000"/>
                  <a:satMod val="135000"/>
                </a:srgbClr>
                <a:prstClr val="white"/>
              </a:duotone>
            </a:blip>
            <a:srcRect l="49719" t="15354" r="1938" b="12131"/>
            <a:stretch/>
          </p:blipFill>
          <p:spPr>
            <a:xfrm>
              <a:off x="849540" y="4592948"/>
              <a:ext cx="1137478" cy="1137478"/>
            </a:xfrm>
            <a:prstGeom prst="ellipse">
              <a:avLst/>
            </a:prstGeom>
            <a:noFill/>
            <a:ln>
              <a:noFill/>
            </a:ln>
          </p:spPr>
        </p:pic>
      </p:grpSp>
      <p:pic>
        <p:nvPicPr>
          <p:cNvPr id="39" name="图片 38">
            <a:extLst>
              <a:ext uri="{FF2B5EF4-FFF2-40B4-BE49-F238E27FC236}">
                <a16:creationId xmlns:a16="http://schemas.microsoft.com/office/drawing/2014/main" id="{0C6CB165-90ED-4884-B5F6-FABE4E7527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346" t="32657" r="50323" b="21658"/>
          <a:stretch/>
        </p:blipFill>
        <p:spPr>
          <a:xfrm>
            <a:off x="4483564" y="2588412"/>
            <a:ext cx="1415027" cy="1425926"/>
          </a:xfrm>
          <a:prstGeom prst="rect">
            <a:avLst/>
          </a:prstGeom>
        </p:spPr>
      </p:pic>
      <p:grpSp>
        <p:nvGrpSpPr>
          <p:cNvPr id="40" name="组合 39">
            <a:extLst>
              <a:ext uri="{FF2B5EF4-FFF2-40B4-BE49-F238E27FC236}">
                <a16:creationId xmlns:a16="http://schemas.microsoft.com/office/drawing/2014/main" id="{9680468D-C47F-40A2-A732-704962E8104A}"/>
              </a:ext>
            </a:extLst>
          </p:cNvPr>
          <p:cNvGrpSpPr/>
          <p:nvPr/>
        </p:nvGrpSpPr>
        <p:grpSpPr>
          <a:xfrm>
            <a:off x="812925" y="5324284"/>
            <a:ext cx="10903690" cy="523770"/>
            <a:chOff x="6745285" y="5139363"/>
            <a:chExt cx="9352041" cy="523770"/>
          </a:xfrm>
        </p:grpSpPr>
        <p:sp>
          <p:nvSpPr>
            <p:cNvPr id="41" name="文本框 72">
              <a:extLst>
                <a:ext uri="{FF2B5EF4-FFF2-40B4-BE49-F238E27FC236}">
                  <a16:creationId xmlns:a16="http://schemas.microsoft.com/office/drawing/2014/main" id="{382E6E5B-EAF4-4B1B-B8FA-D072B85710D3}"/>
                </a:ext>
              </a:extLst>
            </p:cNvPr>
            <p:cNvSpPr txBox="1"/>
            <p:nvPr/>
          </p:nvSpPr>
          <p:spPr>
            <a:xfrm>
              <a:off x="7669801" y="5218757"/>
              <a:ext cx="8427525" cy="423962"/>
            </a:xfrm>
            <a:prstGeom prst="rect">
              <a:avLst/>
            </a:prstGeom>
            <a:noFill/>
          </p:spPr>
          <p:txBody>
            <a:bodyPr wrap="square" rtlCol="0" anchor="t">
              <a:noAutofit/>
            </a:bodyPr>
            <a:lstStyle/>
            <a:p>
              <a:pPr algn="ctr" fontAlgn="ctr">
                <a:lnSpc>
                  <a:spcPct val="120000"/>
                </a:lnSpc>
                <a:defRPr/>
              </a:pPr>
              <a:r>
                <a:rPr lang="en-US" dirty="0">
                  <a:latin typeface="Arial" panose="020B0604020202020204" pitchFamily="34" charset="0"/>
                </a:rPr>
                <a:t>new global enterprise customers in 2021, serving </a:t>
              </a:r>
              <a:r>
                <a:rPr lang="en-US" b="1" dirty="0">
                  <a:solidFill>
                    <a:schemeClr val="accent4"/>
                  </a:solidFill>
                  <a:latin typeface="Arial" panose="020B0604020202020204" pitchFamily="34" charset="0"/>
                </a:rPr>
                <a:t>267</a:t>
              </a:r>
              <a:r>
                <a:rPr lang="en-US" dirty="0">
                  <a:latin typeface="Arial" panose="020B0604020202020204" pitchFamily="34" charset="0"/>
                </a:rPr>
                <a:t> Fortune Global 500 companies</a:t>
              </a:r>
            </a:p>
          </p:txBody>
        </p:sp>
        <p:sp>
          <p:nvSpPr>
            <p:cNvPr id="42" name="iSļiḑê">
              <a:extLst>
                <a:ext uri="{FF2B5EF4-FFF2-40B4-BE49-F238E27FC236}">
                  <a16:creationId xmlns:a16="http://schemas.microsoft.com/office/drawing/2014/main" id="{69FD29CA-755E-4D97-8C45-189F2D71FE88}"/>
                </a:ext>
              </a:extLst>
            </p:cNvPr>
            <p:cNvSpPr txBox="1"/>
            <p:nvPr/>
          </p:nvSpPr>
          <p:spPr>
            <a:xfrm>
              <a:off x="6745285" y="5139363"/>
              <a:ext cx="1690261" cy="523770"/>
            </a:xfrm>
            <a:prstGeom prst="rect">
              <a:avLst/>
            </a:prstGeom>
            <a:ln w="12700">
              <a:miter lim="400000"/>
            </a:ln>
          </p:spPr>
          <p:txBody>
            <a:bodyPr lIns="40650" tIns="40650" rIns="40650" bIns="40650" anchor="ctr">
              <a:noAutofit/>
            </a:bodyPr>
            <a:lstStyle>
              <a:lvl1pPr algn="ctr" defTabSz="580390">
                <a:lnSpc>
                  <a:spcPct val="90000"/>
                </a:lnSpc>
                <a:defRPr sz="8300">
                  <a:solidFill>
                    <a:srgbClr val="C7000B"/>
                  </a:solidFill>
                  <a:latin typeface="Arial" panose="020B0806030902050204"/>
                  <a:ea typeface="Impact" panose="020B0806030902050204"/>
                  <a:cs typeface="Impact" panose="020B0806030902050204"/>
                  <a:sym typeface="Impact" panose="020B0806030902050204"/>
                </a:defRPr>
              </a:lvl1pPr>
            </a:lstStyle>
            <a:p>
              <a:pPr fontAlgn="ctr">
                <a:lnSpc>
                  <a:spcPct val="120000"/>
                </a:lnSpc>
                <a:defRPr/>
              </a:pPr>
              <a:r>
                <a:rPr lang="en-US" sz="3000" b="1" dirty="0">
                  <a:solidFill>
                    <a:schemeClr val="accent4"/>
                  </a:solidFill>
                  <a:latin typeface="Arial" panose="020B0604020202020204" pitchFamily="34" charset="0"/>
                </a:rPr>
                <a:t>1100+</a:t>
              </a:r>
              <a:endParaRPr lang="en-US" sz="3000" b="1" kern="0" dirty="0">
                <a:solidFill>
                  <a:schemeClr val="accent4"/>
                </a:solidFill>
                <a:latin typeface="Arial" panose="020B0604020202020204" pitchFamily="34" charset="0"/>
                <a:ea typeface="+mj-ea"/>
                <a:cs typeface="微软雅黑" panose="020B0503020204020204" pitchFamily="34" charset="-122"/>
                <a:sym typeface="+mn-lt"/>
              </a:endParaRPr>
            </a:p>
          </p:txBody>
        </p:sp>
      </p:grpSp>
      <p:pic>
        <p:nvPicPr>
          <p:cNvPr id="43" name="Picture 9" descr="C:\Users\z00124665\Downloads\371155929.jpg">
            <a:extLst>
              <a:ext uri="{FF2B5EF4-FFF2-40B4-BE49-F238E27FC236}">
                <a16:creationId xmlns:a16="http://schemas.microsoft.com/office/drawing/2014/main" id="{3B1CADDE-9C29-4976-B262-15AD3FBFFB8E}"/>
              </a:ext>
            </a:extLst>
          </p:cNvPr>
          <p:cNvPicPr>
            <a:picLocks noChangeAspect="1" noChangeArrowheads="1"/>
          </p:cNvPicPr>
          <p:nvPr/>
        </p:nvPicPr>
        <p:blipFill rotWithShape="1">
          <a:blip r:embed="rId6" cstate="screen"/>
          <a:srcRect l="1836" r="1836"/>
          <a:stretch/>
        </p:blipFill>
        <p:spPr bwMode="auto">
          <a:xfrm>
            <a:off x="1314854" y="2736243"/>
            <a:ext cx="1137478" cy="113591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44" name="矩形 47">
            <a:extLst>
              <a:ext uri="{FF2B5EF4-FFF2-40B4-BE49-F238E27FC236}">
                <a16:creationId xmlns:a16="http://schemas.microsoft.com/office/drawing/2014/main" id="{575372F1-3240-4B04-A269-AAD5EEBF6727}"/>
              </a:ext>
            </a:extLst>
          </p:cNvPr>
          <p:cNvSpPr txBox="1"/>
          <p:nvPr/>
        </p:nvSpPr>
        <p:spPr>
          <a:xfrm>
            <a:off x="1639209" y="2315332"/>
            <a:ext cx="568553" cy="242583"/>
          </a:xfrm>
          <a:prstGeom prst="rect">
            <a:avLst/>
          </a:prstGeom>
          <a:ln w="12700">
            <a:miter lim="400000"/>
          </a:ln>
        </p:spPr>
        <p:txBody>
          <a:bodyPr wrap="none" lIns="0" tIns="0" rIns="0" bIns="0" anchor="ctr">
            <a:noAutofit/>
          </a:bodyPr>
          <a:lstStyle>
            <a:lvl1pPr defTabSz="580390">
              <a:defRPr sz="5300">
                <a:solidFill>
                  <a:srgbClr val="C7000B"/>
                </a:solidFill>
                <a:latin typeface="Arial" panose="020B0806030902050204"/>
                <a:ea typeface="Impact" panose="020B0806030902050204"/>
                <a:cs typeface="Impact" panose="020B0806030902050204"/>
                <a:sym typeface="Impact" panose="020B0806030902050204"/>
              </a:defRPr>
            </a:lvl1pPr>
          </a:lstStyle>
          <a:p>
            <a:pPr defTabSz="117048" fontAlgn="ctr">
              <a:defRPr/>
            </a:pPr>
            <a:r>
              <a:rPr lang="en-US" sz="1400" dirty="0">
                <a:solidFill>
                  <a:schemeClr val="tx1"/>
                </a:solidFill>
                <a:latin typeface="Arial" panose="020B0604020202020204" pitchFamily="34" charset="0"/>
              </a:rPr>
              <a:t>1160+</a:t>
            </a:r>
          </a:p>
        </p:txBody>
      </p:sp>
      <p:sp>
        <p:nvSpPr>
          <p:cNvPr id="45" name="矩形 47">
            <a:extLst>
              <a:ext uri="{FF2B5EF4-FFF2-40B4-BE49-F238E27FC236}">
                <a16:creationId xmlns:a16="http://schemas.microsoft.com/office/drawing/2014/main" id="{67D3A7A4-637E-4AE6-A4BD-5C52B415FEAC}"/>
              </a:ext>
            </a:extLst>
          </p:cNvPr>
          <p:cNvSpPr txBox="1"/>
          <p:nvPr/>
        </p:nvSpPr>
        <p:spPr>
          <a:xfrm>
            <a:off x="1271928" y="1804897"/>
            <a:ext cx="1218073" cy="262779"/>
          </a:xfrm>
          <a:prstGeom prst="rect">
            <a:avLst/>
          </a:prstGeom>
          <a:noFill/>
          <a:ln w="12700" cap="flat">
            <a:noFill/>
            <a:miter lim="400000"/>
          </a:ln>
          <a:effectLst/>
        </p:spPr>
        <p:txBody>
          <a:bodyPr wrap="square" lIns="8199" tIns="8199" rIns="8199" bIns="8199" numCol="1" anchor="ctr">
            <a:noAutofit/>
          </a:bodyPr>
          <a:lstStyle>
            <a:lvl1pPr defTabSz="1440180">
              <a:defRPr sz="4800">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ctr" fontAlgn="ctr">
              <a:defRPr/>
            </a:pPr>
            <a:r>
              <a:rPr lang="en-US" sz="1600" b="1" dirty="0">
                <a:solidFill>
                  <a:schemeClr val="tx1"/>
                </a:solidFill>
                <a:latin typeface="Arial" panose="020B0604020202020204" pitchFamily="34" charset="0"/>
              </a:rPr>
              <a:t>Government</a:t>
            </a:r>
            <a:endParaRPr lang="en-US" altLang="zh-CN" sz="1600" b="1" dirty="0">
              <a:solidFill>
                <a:schemeClr val="tx1"/>
              </a:solidFill>
              <a:latin typeface="Arial" panose="020B0604020202020204" pitchFamily="34" charset="0"/>
              <a:ea typeface="方正兰亭黑简体" panose="02000000000000000000" pitchFamily="2" charset="-122"/>
              <a:cs typeface="Arial" panose="020B0604020202020204" pitchFamily="34" charset="0"/>
            </a:endParaRPr>
          </a:p>
        </p:txBody>
      </p:sp>
      <p:sp>
        <p:nvSpPr>
          <p:cNvPr id="46" name="iSļiḑê">
            <a:extLst>
              <a:ext uri="{FF2B5EF4-FFF2-40B4-BE49-F238E27FC236}">
                <a16:creationId xmlns:a16="http://schemas.microsoft.com/office/drawing/2014/main" id="{5B6DCDD4-5404-4BC4-A9B7-4CB4437CC0CB}"/>
              </a:ext>
            </a:extLst>
          </p:cNvPr>
          <p:cNvSpPr txBox="1"/>
          <p:nvPr/>
        </p:nvSpPr>
        <p:spPr>
          <a:xfrm>
            <a:off x="1069389" y="4479752"/>
            <a:ext cx="1635043" cy="247367"/>
          </a:xfrm>
          <a:prstGeom prst="rect">
            <a:avLst/>
          </a:prstGeom>
          <a:noFill/>
          <a:ln w="12700" cap="flat">
            <a:noFill/>
            <a:miter lim="400000"/>
          </a:ln>
          <a:effectLst/>
        </p:spPr>
        <p:txBody>
          <a:bodyPr wrap="square" lIns="8199" tIns="8199" rIns="8199" bIns="8199" numCol="1" anchor="t">
            <a:noAutofit/>
          </a:bodyPr>
          <a:lstStyle>
            <a:lvl1pPr algn="ctr" defTabSz="1440180">
              <a:lnSpc>
                <a:spcPct val="90000"/>
              </a:lnSpc>
              <a:defRPr sz="3300" b="1">
                <a:solidFill>
                  <a:srgbClr val="FFFFFF"/>
                </a:solidFill>
                <a:latin typeface="Arial"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fontAlgn="ctr">
              <a:lnSpc>
                <a:spcPct val="100000"/>
              </a:lnSpc>
              <a:defRPr/>
            </a:pPr>
            <a:r>
              <a:rPr lang="en-US" sz="1200" b="0" dirty="0">
                <a:solidFill>
                  <a:schemeClr val="tx1"/>
                </a:solidFill>
                <a:latin typeface="Arial" panose="020B0604020202020204" pitchFamily="34" charset="0"/>
              </a:rPr>
              <a:t>National government broadband network</a:t>
            </a:r>
            <a:endParaRPr lang="en-US" altLang="zh-CN" sz="1200" b="0" dirty="0">
              <a:solidFill>
                <a:schemeClr val="tx1"/>
              </a:solidFill>
              <a:latin typeface="Arial" panose="020B0604020202020204" pitchFamily="34" charset="0"/>
              <a:cs typeface="Arial" panose="020B0604020202020204" pitchFamily="34" charset="0"/>
            </a:endParaRPr>
          </a:p>
        </p:txBody>
      </p:sp>
      <p:sp>
        <p:nvSpPr>
          <p:cNvPr id="47" name="6">
            <a:extLst>
              <a:ext uri="{FF2B5EF4-FFF2-40B4-BE49-F238E27FC236}">
                <a16:creationId xmlns:a16="http://schemas.microsoft.com/office/drawing/2014/main" id="{AF0D9F2E-C178-47D3-A75A-A7C0EA4B0832}"/>
              </a:ext>
            </a:extLst>
          </p:cNvPr>
          <p:cNvSpPr txBox="1"/>
          <p:nvPr/>
        </p:nvSpPr>
        <p:spPr>
          <a:xfrm>
            <a:off x="1485034" y="3944112"/>
            <a:ext cx="790754" cy="461665"/>
          </a:xfrm>
          <a:prstGeom prst="rect">
            <a:avLst/>
          </a:prstGeom>
          <a:ln w="12700">
            <a:miter lim="400000"/>
          </a:ln>
        </p:spPr>
        <p:txBody>
          <a:bodyPr wrap="square" lIns="9221" rIns="9221" anchor="ctr">
            <a:noAutofit/>
          </a:bodyPr>
          <a:lstStyle>
            <a:lvl1pPr algn="ctr" defTabSz="580390">
              <a:lnSpc>
                <a:spcPct val="90000"/>
              </a:lnSpc>
              <a:defRPr sz="8300">
                <a:solidFill>
                  <a:srgbClr val="C8102E"/>
                </a:solidFill>
                <a:latin typeface="Arial" panose="020B0806030902050204"/>
                <a:ea typeface="Impact" panose="020B0806030902050204"/>
                <a:cs typeface="Impact" panose="020B0806030902050204"/>
                <a:sym typeface="Impact" panose="020B0806030902050204"/>
              </a:defRPr>
            </a:lvl1pPr>
          </a:lstStyle>
          <a:p>
            <a:pPr defTabSz="117048" fontAlgn="ctr">
              <a:lnSpc>
                <a:spcPct val="100000"/>
              </a:lnSpc>
              <a:defRPr/>
            </a:pPr>
            <a:r>
              <a:rPr lang="en-US" sz="2400" b="1" dirty="0">
                <a:solidFill>
                  <a:schemeClr val="accent4"/>
                </a:solidFill>
                <a:latin typeface="Arial" panose="020B0604020202020204" pitchFamily="34" charset="0"/>
              </a:rPr>
              <a:t>60+</a:t>
            </a:r>
            <a:endParaRPr lang="en-US" sz="2400" b="1" dirty="0">
              <a:solidFill>
                <a:schemeClr val="accent4"/>
              </a:solidFill>
              <a:latin typeface="Arial" panose="020B0604020202020204" pitchFamily="34" charset="0"/>
              <a:ea typeface="方正兰亭细黑简体" panose="02000000000000000000" pitchFamily="2" charset="-122"/>
              <a:cs typeface="Arial" panose="020B0604020202020204" pitchFamily="34" charset="0"/>
              <a:sym typeface="Huawei Sans" panose="020C0503030203020204" pitchFamily="34" charset="0"/>
            </a:endParaRPr>
          </a:p>
        </p:txBody>
      </p:sp>
      <p:cxnSp>
        <p:nvCxnSpPr>
          <p:cNvPr id="48" name="直接连接符 47">
            <a:extLst>
              <a:ext uri="{FF2B5EF4-FFF2-40B4-BE49-F238E27FC236}">
                <a16:creationId xmlns:a16="http://schemas.microsoft.com/office/drawing/2014/main" id="{C842216E-A451-4D3B-92D2-40E2CED3EB47}"/>
              </a:ext>
            </a:extLst>
          </p:cNvPr>
          <p:cNvCxnSpPr>
            <a:cxnSpLocks/>
          </p:cNvCxnSpPr>
          <p:nvPr/>
        </p:nvCxnSpPr>
        <p:spPr>
          <a:xfrm>
            <a:off x="1237955" y="2228609"/>
            <a:ext cx="1368526" cy="0"/>
          </a:xfrm>
          <a:prstGeom prst="line">
            <a:avLst/>
          </a:prstGeom>
          <a:noFill/>
          <a:ln w="12700" cap="flat" cmpd="sng" algn="ctr">
            <a:solidFill>
              <a:srgbClr val="C00000"/>
            </a:solidFill>
            <a:prstDash val="solid"/>
            <a:miter lim="800000"/>
          </a:ln>
          <a:effectLst/>
        </p:spPr>
      </p:cxnSp>
    </p:spTree>
    <p:extLst>
      <p:ext uri="{BB962C8B-B14F-4D97-AF65-F5344CB8AC3E}">
        <p14:creationId xmlns:p14="http://schemas.microsoft.com/office/powerpoint/2010/main" val="293455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84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ïśḷiḍé">
            <a:extLst>
              <a:ext uri="{FF2B5EF4-FFF2-40B4-BE49-F238E27FC236}">
                <a16:creationId xmlns:a16="http://schemas.microsoft.com/office/drawing/2014/main" id="{532C4556-0D55-4E91-A591-546D2978E808}"/>
              </a:ext>
            </a:extLst>
          </p:cNvPr>
          <p:cNvSpPr/>
          <p:nvPr/>
        </p:nvSpPr>
        <p:spPr>
          <a:xfrm>
            <a:off x="4252808" y="2600616"/>
            <a:ext cx="3615267" cy="2520708"/>
          </a:xfrm>
          <a:prstGeom prst="rect">
            <a:avLst/>
          </a:prstGeom>
          <a:solidFill>
            <a:schemeClr val="tx1">
              <a:lumMod val="85000"/>
            </a:schemeClr>
          </a:solidFill>
          <a:ln w="12700" cap="flat" cmpd="sng" algn="ctr">
            <a:noFill/>
            <a:prstDash val="solid"/>
            <a:miter lim="800000"/>
          </a:ln>
          <a:effectLst/>
        </p:spPr>
        <p:txBody>
          <a:bodyPr wrap="square" lIns="91440" tIns="45720" rIns="91440" bIns="45720" rtlCol="0" anchor="ctr">
            <a:noAutofit/>
          </a:bodyPr>
          <a:lstStyle/>
          <a:p>
            <a:pPr algn="ctr" defTabSz="914478" fontAlgn="ctr">
              <a:defRPr/>
            </a:pPr>
            <a:endParaRPr lang="en-US" sz="2400" kern="0" dirty="0">
              <a:solidFill>
                <a:srgbClr val="66666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副标题 1">
            <a:extLst>
              <a:ext uri="{FF2B5EF4-FFF2-40B4-BE49-F238E27FC236}">
                <a16:creationId xmlns:a16="http://schemas.microsoft.com/office/drawing/2014/main" id="{E95B8C3E-F810-4FEA-9DAE-5841C85EC96C}"/>
              </a:ext>
            </a:extLst>
          </p:cNvPr>
          <p:cNvSpPr txBox="1">
            <a:spLocks/>
          </p:cNvSpPr>
          <p:nvPr/>
        </p:nvSpPr>
        <p:spPr>
          <a:xfrm>
            <a:off x="362973" y="217623"/>
            <a:ext cx="11033090" cy="699426"/>
          </a:xfrm>
          <a:prstGeom prst="rect">
            <a:avLst/>
          </a:prstGeom>
        </p:spPr>
        <p:txBody>
          <a:bodyPr lIns="0" tIns="0" rIns="0" bIns="0" anchor="ctr">
            <a:noAutofit/>
          </a:bodyPr>
          <a:lstStyle>
            <a:lvl1pPr marL="0" indent="0" algn="l" defTabSz="1187798" rtl="0" eaLnBrk="1" latinLnBrk="0" hangingPunct="1">
              <a:lnSpc>
                <a:spcPts val="3430"/>
              </a:lnSpc>
              <a:spcBef>
                <a:spcPts val="0"/>
              </a:spcBef>
              <a:buFont typeface="Arial" panose="020B0604020202020204" pitchFamily="34" charset="0"/>
              <a:buNone/>
              <a:defRPr sz="28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fontAlgn="ctr">
              <a:lnSpc>
                <a:spcPct val="100000"/>
              </a:lnSpc>
            </a:pPr>
            <a:r>
              <a:rPr lang="en-US" sz="2400" dirty="0">
                <a:latin typeface="Arial" panose="020B0604020202020204" pitchFamily="34" charset="0"/>
              </a:rPr>
              <a:t>New Technologies Inject Vitality into the Digital Economy, But Also Present New Challenges for Cyber Security and Privacy Protection</a:t>
            </a:r>
          </a:p>
        </p:txBody>
      </p:sp>
      <p:sp>
        <p:nvSpPr>
          <p:cNvPr id="47" name="íšḷîďe">
            <a:extLst>
              <a:ext uri="{FF2B5EF4-FFF2-40B4-BE49-F238E27FC236}">
                <a16:creationId xmlns:a16="http://schemas.microsoft.com/office/drawing/2014/main" id="{3A6BBDFD-0F58-47CA-BB2A-A2956EA8BA41}"/>
              </a:ext>
            </a:extLst>
          </p:cNvPr>
          <p:cNvSpPr/>
          <p:nvPr/>
        </p:nvSpPr>
        <p:spPr>
          <a:xfrm>
            <a:off x="634780" y="2600616"/>
            <a:ext cx="3615267" cy="2520708"/>
          </a:xfrm>
          <a:prstGeom prst="rect">
            <a:avLst/>
          </a:prstGeom>
          <a:solidFill>
            <a:srgbClr val="EBEBEB">
              <a:lumMod val="95000"/>
            </a:srgbClr>
          </a:solidFill>
          <a:ln w="12700" cap="flat" cmpd="sng" algn="ctr">
            <a:noFill/>
            <a:prstDash val="solid"/>
            <a:miter lim="800000"/>
          </a:ln>
          <a:effectLst/>
        </p:spPr>
        <p:txBody>
          <a:bodyPr wrap="square" lIns="91440" tIns="45720" rIns="91440" bIns="45720" rtlCol="0" anchor="ctr">
            <a:noAutofit/>
          </a:bodyPr>
          <a:lstStyle/>
          <a:p>
            <a:pPr algn="ctr" defTabSz="914478" fontAlgn="ctr">
              <a:defRPr/>
            </a:pPr>
            <a:endParaRPr lang="en-US" sz="2400" kern="0" dirty="0">
              <a:solidFill>
                <a:srgbClr val="66666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 name="îsḷïdé">
            <a:extLst>
              <a:ext uri="{FF2B5EF4-FFF2-40B4-BE49-F238E27FC236}">
                <a16:creationId xmlns:a16="http://schemas.microsoft.com/office/drawing/2014/main" id="{860568ED-AE28-4FD2-836B-DAECF1B5DBA0}"/>
              </a:ext>
            </a:extLst>
          </p:cNvPr>
          <p:cNvSpPr/>
          <p:nvPr/>
        </p:nvSpPr>
        <p:spPr>
          <a:xfrm>
            <a:off x="7870836" y="2600616"/>
            <a:ext cx="3615267" cy="2520708"/>
          </a:xfrm>
          <a:prstGeom prst="rect">
            <a:avLst/>
          </a:prstGeom>
          <a:solidFill>
            <a:sysClr val="window" lastClr="FFFFFF">
              <a:lumMod val="75000"/>
            </a:sysClr>
          </a:solidFill>
          <a:ln w="12700" cap="flat" cmpd="sng" algn="ctr">
            <a:noFill/>
            <a:prstDash val="solid"/>
            <a:miter lim="800000"/>
          </a:ln>
          <a:effectLst/>
        </p:spPr>
        <p:txBody>
          <a:bodyPr wrap="square" lIns="91440" tIns="45720" rIns="91440" bIns="45720" rtlCol="0" anchor="ctr">
            <a:noAutofit/>
          </a:bodyPr>
          <a:lstStyle/>
          <a:p>
            <a:pPr algn="ctr" fontAlgn="ctr">
              <a:defRPr/>
            </a:pPr>
            <a:endParaRPr lang="en-US" sz="2400" kern="0" dirty="0">
              <a:solidFill>
                <a:srgbClr val="66666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50" name="iṧliḑè">
            <a:extLst>
              <a:ext uri="{FF2B5EF4-FFF2-40B4-BE49-F238E27FC236}">
                <a16:creationId xmlns:a16="http://schemas.microsoft.com/office/drawing/2014/main" id="{77B0CA8A-C248-481D-973C-EE55C37F97AD}"/>
              </a:ext>
            </a:extLst>
          </p:cNvPr>
          <p:cNvGrpSpPr/>
          <p:nvPr/>
        </p:nvGrpSpPr>
        <p:grpSpPr>
          <a:xfrm>
            <a:off x="4043903" y="3647360"/>
            <a:ext cx="423334" cy="423334"/>
            <a:chOff x="3923361" y="2776680"/>
            <a:chExt cx="730016" cy="730016"/>
          </a:xfrm>
        </p:grpSpPr>
        <p:sp>
          <p:nvSpPr>
            <p:cNvPr id="51" name="ïṣlîḋé">
              <a:extLst>
                <a:ext uri="{FF2B5EF4-FFF2-40B4-BE49-F238E27FC236}">
                  <a16:creationId xmlns:a16="http://schemas.microsoft.com/office/drawing/2014/main" id="{7021008B-6CED-41C8-978A-09CA4E82B013}"/>
                </a:ext>
              </a:extLst>
            </p:cNvPr>
            <p:cNvSpPr/>
            <p:nvPr/>
          </p:nvSpPr>
          <p:spPr>
            <a:xfrm>
              <a:off x="3923361" y="2776680"/>
              <a:ext cx="730016" cy="730016"/>
            </a:xfrm>
            <a:prstGeom prst="ellipse">
              <a:avLst/>
            </a:prstGeom>
            <a:solidFill>
              <a:srgbClr val="C7000A"/>
            </a:solidFill>
            <a:ln w="38100" cap="flat" cmpd="sng" algn="ctr">
              <a:solidFill>
                <a:srgbClr val="FFFFFF"/>
              </a:solidFill>
              <a:prstDash val="solid"/>
              <a:miter lim="800000"/>
            </a:ln>
            <a:effectLst/>
          </p:spPr>
          <p:txBody>
            <a:bodyPr wrap="square" lIns="91440" tIns="45720" rIns="91440" bIns="45720" rtlCol="0" anchor="ctr">
              <a:noAutofit/>
            </a:bodyPr>
            <a:lstStyle/>
            <a:p>
              <a:pPr algn="ctr" defTabSz="914478" fontAlgn="ctr">
                <a:defRPr/>
              </a:pPr>
              <a:endParaRPr lang="en-US" sz="2400" kern="0" dirty="0">
                <a:solidFill>
                  <a:srgbClr val="66666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2" name="íṥ1îḑê">
              <a:extLst>
                <a:ext uri="{FF2B5EF4-FFF2-40B4-BE49-F238E27FC236}">
                  <a16:creationId xmlns:a16="http://schemas.microsoft.com/office/drawing/2014/main" id="{C80FA5B6-B0A3-469E-88AE-00EAF51CD3F6}"/>
                </a:ext>
              </a:extLst>
            </p:cNvPr>
            <p:cNvSpPr/>
            <p:nvPr/>
          </p:nvSpPr>
          <p:spPr bwMode="auto">
            <a:xfrm>
              <a:off x="4110593" y="2995529"/>
              <a:ext cx="355552" cy="327260"/>
            </a:xfrm>
            <a:custGeom>
              <a:avLst/>
              <a:gdLst>
                <a:gd name="T0" fmla="*/ 348 w 567"/>
                <a:gd name="T1" fmla="*/ 20 h 521"/>
                <a:gd name="T2" fmla="*/ 552 w 567"/>
                <a:gd name="T3" fmla="*/ 224 h 521"/>
                <a:gd name="T4" fmla="*/ 567 w 567"/>
                <a:gd name="T5" fmla="*/ 261 h 521"/>
                <a:gd name="T6" fmla="*/ 552 w 567"/>
                <a:gd name="T7" fmla="*/ 297 h 521"/>
                <a:gd name="T8" fmla="*/ 348 w 567"/>
                <a:gd name="T9" fmla="*/ 501 h 521"/>
                <a:gd name="T10" fmla="*/ 275 w 567"/>
                <a:gd name="T11" fmla="*/ 501 h 521"/>
                <a:gd name="T12" fmla="*/ 273 w 567"/>
                <a:gd name="T13" fmla="*/ 499 h 521"/>
                <a:gd name="T14" fmla="*/ 273 w 567"/>
                <a:gd name="T15" fmla="*/ 426 h 521"/>
                <a:gd name="T16" fmla="*/ 384 w 567"/>
                <a:gd name="T17" fmla="*/ 314 h 521"/>
                <a:gd name="T18" fmla="*/ 52 w 567"/>
                <a:gd name="T19" fmla="*/ 314 h 521"/>
                <a:gd name="T20" fmla="*/ 0 w 567"/>
                <a:gd name="T21" fmla="*/ 262 h 521"/>
                <a:gd name="T22" fmla="*/ 0 w 567"/>
                <a:gd name="T23" fmla="*/ 259 h 521"/>
                <a:gd name="T24" fmla="*/ 52 w 567"/>
                <a:gd name="T25" fmla="*/ 207 h 521"/>
                <a:gd name="T26" fmla="*/ 384 w 567"/>
                <a:gd name="T27" fmla="*/ 207 h 521"/>
                <a:gd name="T28" fmla="*/ 273 w 567"/>
                <a:gd name="T29" fmla="*/ 96 h 521"/>
                <a:gd name="T30" fmla="*/ 273 w 567"/>
                <a:gd name="T31" fmla="*/ 22 h 521"/>
                <a:gd name="T32" fmla="*/ 275 w 567"/>
                <a:gd name="T33" fmla="*/ 20 h 521"/>
                <a:gd name="T34" fmla="*/ 348 w 567"/>
                <a:gd name="T35" fmla="*/ 2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7" h="521">
                  <a:moveTo>
                    <a:pt x="348" y="20"/>
                  </a:moveTo>
                  <a:cubicBezTo>
                    <a:pt x="552" y="224"/>
                    <a:pt x="552" y="224"/>
                    <a:pt x="552" y="224"/>
                  </a:cubicBezTo>
                  <a:cubicBezTo>
                    <a:pt x="562" y="234"/>
                    <a:pt x="567" y="247"/>
                    <a:pt x="567" y="261"/>
                  </a:cubicBezTo>
                  <a:cubicBezTo>
                    <a:pt x="567" y="274"/>
                    <a:pt x="562" y="287"/>
                    <a:pt x="552" y="297"/>
                  </a:cubicBezTo>
                  <a:cubicBezTo>
                    <a:pt x="348" y="501"/>
                    <a:pt x="348" y="501"/>
                    <a:pt x="348" y="501"/>
                  </a:cubicBezTo>
                  <a:cubicBezTo>
                    <a:pt x="328" y="521"/>
                    <a:pt x="295" y="521"/>
                    <a:pt x="275" y="501"/>
                  </a:cubicBezTo>
                  <a:cubicBezTo>
                    <a:pt x="273" y="499"/>
                    <a:pt x="273" y="499"/>
                    <a:pt x="273" y="499"/>
                  </a:cubicBezTo>
                  <a:cubicBezTo>
                    <a:pt x="253" y="479"/>
                    <a:pt x="253" y="446"/>
                    <a:pt x="273" y="426"/>
                  </a:cubicBezTo>
                  <a:cubicBezTo>
                    <a:pt x="384" y="314"/>
                    <a:pt x="384" y="314"/>
                    <a:pt x="384" y="314"/>
                  </a:cubicBezTo>
                  <a:cubicBezTo>
                    <a:pt x="52" y="314"/>
                    <a:pt x="52" y="314"/>
                    <a:pt x="52" y="314"/>
                  </a:cubicBezTo>
                  <a:cubicBezTo>
                    <a:pt x="23" y="314"/>
                    <a:pt x="0" y="291"/>
                    <a:pt x="0" y="262"/>
                  </a:cubicBezTo>
                  <a:cubicBezTo>
                    <a:pt x="0" y="259"/>
                    <a:pt x="0" y="259"/>
                    <a:pt x="0" y="259"/>
                  </a:cubicBezTo>
                  <a:cubicBezTo>
                    <a:pt x="0" y="231"/>
                    <a:pt x="23" y="207"/>
                    <a:pt x="52" y="207"/>
                  </a:cubicBezTo>
                  <a:cubicBezTo>
                    <a:pt x="384" y="207"/>
                    <a:pt x="384" y="207"/>
                    <a:pt x="384" y="207"/>
                  </a:cubicBezTo>
                  <a:cubicBezTo>
                    <a:pt x="273" y="96"/>
                    <a:pt x="273" y="96"/>
                    <a:pt x="273" y="96"/>
                  </a:cubicBezTo>
                  <a:cubicBezTo>
                    <a:pt x="253" y="75"/>
                    <a:pt x="253" y="42"/>
                    <a:pt x="273" y="22"/>
                  </a:cubicBezTo>
                  <a:cubicBezTo>
                    <a:pt x="275" y="20"/>
                    <a:pt x="275" y="20"/>
                    <a:pt x="275" y="20"/>
                  </a:cubicBezTo>
                  <a:cubicBezTo>
                    <a:pt x="295" y="0"/>
                    <a:pt x="328" y="0"/>
                    <a:pt x="348" y="2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defTabSz="914478" fontAlgn="ctr">
                <a:defRPr/>
              </a:pPr>
              <a:endParaRPr lang="en-US" sz="2400" kern="0"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3" name="îşḷïḑe">
            <a:extLst>
              <a:ext uri="{FF2B5EF4-FFF2-40B4-BE49-F238E27FC236}">
                <a16:creationId xmlns:a16="http://schemas.microsoft.com/office/drawing/2014/main" id="{38F8A82E-0AB5-4CB9-98D1-AC30F6A293CA}"/>
              </a:ext>
            </a:extLst>
          </p:cNvPr>
          <p:cNvGrpSpPr/>
          <p:nvPr/>
        </p:nvGrpSpPr>
        <p:grpSpPr>
          <a:xfrm>
            <a:off x="7659167" y="3647360"/>
            <a:ext cx="423334" cy="423334"/>
            <a:chOff x="3923361" y="2776680"/>
            <a:chExt cx="730016" cy="730016"/>
          </a:xfrm>
        </p:grpSpPr>
        <p:sp>
          <p:nvSpPr>
            <p:cNvPr id="54" name="ïṥḷíḓè">
              <a:extLst>
                <a:ext uri="{FF2B5EF4-FFF2-40B4-BE49-F238E27FC236}">
                  <a16:creationId xmlns:a16="http://schemas.microsoft.com/office/drawing/2014/main" id="{360282F1-4F5B-4B67-A504-123FF2AFBCAD}"/>
                </a:ext>
              </a:extLst>
            </p:cNvPr>
            <p:cNvSpPr/>
            <p:nvPr/>
          </p:nvSpPr>
          <p:spPr>
            <a:xfrm>
              <a:off x="3923361" y="2776680"/>
              <a:ext cx="730016" cy="730016"/>
            </a:xfrm>
            <a:prstGeom prst="ellipse">
              <a:avLst/>
            </a:prstGeom>
            <a:solidFill>
              <a:srgbClr val="C7000A"/>
            </a:solidFill>
            <a:ln w="38100" cap="flat" cmpd="sng" algn="ctr">
              <a:solidFill>
                <a:srgbClr val="FFFFFF"/>
              </a:solidFill>
              <a:prstDash val="solid"/>
              <a:miter lim="800000"/>
            </a:ln>
            <a:effectLst/>
          </p:spPr>
          <p:txBody>
            <a:bodyPr wrap="square" lIns="91440" tIns="45720" rIns="91440" bIns="45720" rtlCol="0" anchor="ctr">
              <a:noAutofit/>
            </a:bodyPr>
            <a:lstStyle/>
            <a:p>
              <a:pPr algn="ctr" defTabSz="914478" fontAlgn="ctr">
                <a:defRPr/>
              </a:pPr>
              <a:endParaRPr lang="en-US" sz="2400" kern="0" dirty="0">
                <a:solidFill>
                  <a:srgbClr val="66666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5" name="íS1ïḍè">
              <a:extLst>
                <a:ext uri="{FF2B5EF4-FFF2-40B4-BE49-F238E27FC236}">
                  <a16:creationId xmlns:a16="http://schemas.microsoft.com/office/drawing/2014/main" id="{D99D8A38-0286-4B29-B120-555EA6B7ACF8}"/>
                </a:ext>
              </a:extLst>
            </p:cNvPr>
            <p:cNvSpPr/>
            <p:nvPr/>
          </p:nvSpPr>
          <p:spPr bwMode="auto">
            <a:xfrm>
              <a:off x="4110593" y="2995529"/>
              <a:ext cx="355552" cy="327260"/>
            </a:xfrm>
            <a:custGeom>
              <a:avLst/>
              <a:gdLst>
                <a:gd name="T0" fmla="*/ 348 w 567"/>
                <a:gd name="T1" fmla="*/ 20 h 521"/>
                <a:gd name="T2" fmla="*/ 552 w 567"/>
                <a:gd name="T3" fmla="*/ 224 h 521"/>
                <a:gd name="T4" fmla="*/ 567 w 567"/>
                <a:gd name="T5" fmla="*/ 261 h 521"/>
                <a:gd name="T6" fmla="*/ 552 w 567"/>
                <a:gd name="T7" fmla="*/ 297 h 521"/>
                <a:gd name="T8" fmla="*/ 348 w 567"/>
                <a:gd name="T9" fmla="*/ 501 h 521"/>
                <a:gd name="T10" fmla="*/ 275 w 567"/>
                <a:gd name="T11" fmla="*/ 501 h 521"/>
                <a:gd name="T12" fmla="*/ 273 w 567"/>
                <a:gd name="T13" fmla="*/ 499 h 521"/>
                <a:gd name="T14" fmla="*/ 273 w 567"/>
                <a:gd name="T15" fmla="*/ 426 h 521"/>
                <a:gd name="T16" fmla="*/ 384 w 567"/>
                <a:gd name="T17" fmla="*/ 314 h 521"/>
                <a:gd name="T18" fmla="*/ 52 w 567"/>
                <a:gd name="T19" fmla="*/ 314 h 521"/>
                <a:gd name="T20" fmla="*/ 0 w 567"/>
                <a:gd name="T21" fmla="*/ 262 h 521"/>
                <a:gd name="T22" fmla="*/ 0 w 567"/>
                <a:gd name="T23" fmla="*/ 259 h 521"/>
                <a:gd name="T24" fmla="*/ 52 w 567"/>
                <a:gd name="T25" fmla="*/ 207 h 521"/>
                <a:gd name="T26" fmla="*/ 384 w 567"/>
                <a:gd name="T27" fmla="*/ 207 h 521"/>
                <a:gd name="T28" fmla="*/ 273 w 567"/>
                <a:gd name="T29" fmla="*/ 96 h 521"/>
                <a:gd name="T30" fmla="*/ 273 w 567"/>
                <a:gd name="T31" fmla="*/ 22 h 521"/>
                <a:gd name="T32" fmla="*/ 275 w 567"/>
                <a:gd name="T33" fmla="*/ 20 h 521"/>
                <a:gd name="T34" fmla="*/ 348 w 567"/>
                <a:gd name="T35" fmla="*/ 2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7" h="521">
                  <a:moveTo>
                    <a:pt x="348" y="20"/>
                  </a:moveTo>
                  <a:cubicBezTo>
                    <a:pt x="552" y="224"/>
                    <a:pt x="552" y="224"/>
                    <a:pt x="552" y="224"/>
                  </a:cubicBezTo>
                  <a:cubicBezTo>
                    <a:pt x="562" y="234"/>
                    <a:pt x="567" y="247"/>
                    <a:pt x="567" y="261"/>
                  </a:cubicBezTo>
                  <a:cubicBezTo>
                    <a:pt x="567" y="274"/>
                    <a:pt x="562" y="287"/>
                    <a:pt x="552" y="297"/>
                  </a:cubicBezTo>
                  <a:cubicBezTo>
                    <a:pt x="348" y="501"/>
                    <a:pt x="348" y="501"/>
                    <a:pt x="348" y="501"/>
                  </a:cubicBezTo>
                  <a:cubicBezTo>
                    <a:pt x="328" y="521"/>
                    <a:pt x="295" y="521"/>
                    <a:pt x="275" y="501"/>
                  </a:cubicBezTo>
                  <a:cubicBezTo>
                    <a:pt x="273" y="499"/>
                    <a:pt x="273" y="499"/>
                    <a:pt x="273" y="499"/>
                  </a:cubicBezTo>
                  <a:cubicBezTo>
                    <a:pt x="253" y="479"/>
                    <a:pt x="253" y="446"/>
                    <a:pt x="273" y="426"/>
                  </a:cubicBezTo>
                  <a:cubicBezTo>
                    <a:pt x="384" y="314"/>
                    <a:pt x="384" y="314"/>
                    <a:pt x="384" y="314"/>
                  </a:cubicBezTo>
                  <a:cubicBezTo>
                    <a:pt x="52" y="314"/>
                    <a:pt x="52" y="314"/>
                    <a:pt x="52" y="314"/>
                  </a:cubicBezTo>
                  <a:cubicBezTo>
                    <a:pt x="23" y="314"/>
                    <a:pt x="0" y="291"/>
                    <a:pt x="0" y="262"/>
                  </a:cubicBezTo>
                  <a:cubicBezTo>
                    <a:pt x="0" y="259"/>
                    <a:pt x="0" y="259"/>
                    <a:pt x="0" y="259"/>
                  </a:cubicBezTo>
                  <a:cubicBezTo>
                    <a:pt x="0" y="231"/>
                    <a:pt x="23" y="207"/>
                    <a:pt x="52" y="207"/>
                  </a:cubicBezTo>
                  <a:cubicBezTo>
                    <a:pt x="384" y="207"/>
                    <a:pt x="384" y="207"/>
                    <a:pt x="384" y="207"/>
                  </a:cubicBezTo>
                  <a:cubicBezTo>
                    <a:pt x="273" y="96"/>
                    <a:pt x="273" y="96"/>
                    <a:pt x="273" y="96"/>
                  </a:cubicBezTo>
                  <a:cubicBezTo>
                    <a:pt x="253" y="75"/>
                    <a:pt x="253" y="42"/>
                    <a:pt x="273" y="22"/>
                  </a:cubicBezTo>
                  <a:cubicBezTo>
                    <a:pt x="275" y="20"/>
                    <a:pt x="275" y="20"/>
                    <a:pt x="275" y="20"/>
                  </a:cubicBezTo>
                  <a:cubicBezTo>
                    <a:pt x="295" y="0"/>
                    <a:pt x="328" y="0"/>
                    <a:pt x="348" y="2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defTabSz="914478" fontAlgn="ctr">
                <a:defRPr/>
              </a:pPr>
              <a:endParaRPr lang="en-US" sz="2400" kern="0"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56" name="isḷîďê">
            <a:extLst>
              <a:ext uri="{FF2B5EF4-FFF2-40B4-BE49-F238E27FC236}">
                <a16:creationId xmlns:a16="http://schemas.microsoft.com/office/drawing/2014/main" id="{CC15BD50-966C-4D23-A934-CB2EFE50ABE2}"/>
              </a:ext>
            </a:extLst>
          </p:cNvPr>
          <p:cNvSpPr/>
          <p:nvPr/>
        </p:nvSpPr>
        <p:spPr>
          <a:xfrm>
            <a:off x="640303" y="5038395"/>
            <a:ext cx="3615267" cy="88383"/>
          </a:xfrm>
          <a:prstGeom prst="rect">
            <a:avLst/>
          </a:prstGeom>
          <a:solidFill>
            <a:srgbClr val="FFFFFF">
              <a:lumMod val="65000"/>
            </a:srgbClr>
          </a:solidFill>
          <a:ln w="12700" cap="flat" cmpd="sng" algn="ctr">
            <a:noFill/>
            <a:prstDash val="solid"/>
            <a:miter lim="800000"/>
          </a:ln>
          <a:effectLst/>
        </p:spPr>
        <p:txBody>
          <a:bodyPr wrap="square" lIns="91440" tIns="45720" rIns="91440" bIns="45720" rtlCol="0" anchor="ctr">
            <a:noAutofit/>
          </a:bodyPr>
          <a:lstStyle/>
          <a:p>
            <a:pPr algn="ctr" defTabSz="914478" fontAlgn="ctr">
              <a:defRPr/>
            </a:pPr>
            <a:endParaRPr lang="en-US" sz="2400" kern="0" dirty="0">
              <a:solidFill>
                <a:srgbClr val="66666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7" name="íṧļïḋé">
            <a:extLst>
              <a:ext uri="{FF2B5EF4-FFF2-40B4-BE49-F238E27FC236}">
                <a16:creationId xmlns:a16="http://schemas.microsoft.com/office/drawing/2014/main" id="{F76C10D9-4240-4C20-B891-DC07EB4DB890}"/>
              </a:ext>
            </a:extLst>
          </p:cNvPr>
          <p:cNvSpPr/>
          <p:nvPr/>
        </p:nvSpPr>
        <p:spPr>
          <a:xfrm>
            <a:off x="4255570" y="5038395"/>
            <a:ext cx="3615267" cy="88383"/>
          </a:xfrm>
          <a:prstGeom prst="rect">
            <a:avLst/>
          </a:prstGeom>
          <a:solidFill>
            <a:srgbClr val="C7000A">
              <a:lumMod val="75000"/>
            </a:srgbClr>
          </a:solidFill>
          <a:ln w="12700" cap="flat" cmpd="sng" algn="ctr">
            <a:noFill/>
            <a:prstDash val="solid"/>
            <a:miter lim="800000"/>
          </a:ln>
          <a:effectLst/>
        </p:spPr>
        <p:txBody>
          <a:bodyPr wrap="square" lIns="91440" tIns="45720" rIns="91440" bIns="45720" rtlCol="0" anchor="ctr">
            <a:noAutofit/>
          </a:bodyPr>
          <a:lstStyle/>
          <a:p>
            <a:pPr algn="ctr" defTabSz="914478" fontAlgn="ctr">
              <a:defRPr/>
            </a:pPr>
            <a:endParaRPr lang="en-US" sz="2400" kern="0" dirty="0">
              <a:solidFill>
                <a:srgbClr val="66666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8" name="íṣļidè">
            <a:extLst>
              <a:ext uri="{FF2B5EF4-FFF2-40B4-BE49-F238E27FC236}">
                <a16:creationId xmlns:a16="http://schemas.microsoft.com/office/drawing/2014/main" id="{57F9ED27-6543-489E-B495-944BC3D57245}"/>
              </a:ext>
            </a:extLst>
          </p:cNvPr>
          <p:cNvSpPr/>
          <p:nvPr/>
        </p:nvSpPr>
        <p:spPr>
          <a:xfrm>
            <a:off x="7870836" y="5038395"/>
            <a:ext cx="3615267" cy="88383"/>
          </a:xfrm>
          <a:prstGeom prst="rect">
            <a:avLst/>
          </a:prstGeom>
          <a:solidFill>
            <a:srgbClr val="FFFFFF">
              <a:lumMod val="65000"/>
            </a:srgbClr>
          </a:solidFill>
          <a:ln w="12700" cap="flat" cmpd="sng" algn="ctr">
            <a:noFill/>
            <a:prstDash val="solid"/>
            <a:miter lim="800000"/>
          </a:ln>
          <a:effectLst/>
        </p:spPr>
        <p:txBody>
          <a:bodyPr wrap="square" lIns="91440" tIns="45720" rIns="91440" bIns="45720" rtlCol="0" anchor="ctr">
            <a:noAutofit/>
          </a:bodyPr>
          <a:lstStyle/>
          <a:p>
            <a:pPr algn="ctr" defTabSz="914478" fontAlgn="ctr">
              <a:defRPr/>
            </a:pPr>
            <a:endParaRPr lang="en-US" sz="2400" kern="0" dirty="0">
              <a:solidFill>
                <a:srgbClr val="66666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9" name="ïślîdé">
            <a:extLst>
              <a:ext uri="{FF2B5EF4-FFF2-40B4-BE49-F238E27FC236}">
                <a16:creationId xmlns:a16="http://schemas.microsoft.com/office/drawing/2014/main" id="{C8BB82A1-63B1-4CFD-BFDA-C342ADE43B0C}"/>
              </a:ext>
            </a:extLst>
          </p:cNvPr>
          <p:cNvSpPr txBox="1"/>
          <p:nvPr/>
        </p:nvSpPr>
        <p:spPr bwMode="auto">
          <a:xfrm>
            <a:off x="1225501" y="1963427"/>
            <a:ext cx="2442985" cy="5492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fontAlgn="ctr">
              <a:spcBef>
                <a:spcPct val="0"/>
              </a:spcBef>
            </a:pPr>
            <a:r>
              <a:rPr lang="en-US" sz="2000" dirty="0">
                <a:latin typeface="Arial" panose="020B0604020202020204" pitchFamily="34" charset="0"/>
              </a:rPr>
              <a:t>New technologies</a:t>
            </a:r>
            <a:endPar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0" name="îŝļîḓè">
            <a:extLst>
              <a:ext uri="{FF2B5EF4-FFF2-40B4-BE49-F238E27FC236}">
                <a16:creationId xmlns:a16="http://schemas.microsoft.com/office/drawing/2014/main" id="{DE139E7D-A52C-4B57-9F7F-8769C7EFDE5E}"/>
              </a:ext>
            </a:extLst>
          </p:cNvPr>
          <p:cNvSpPr txBox="1"/>
          <p:nvPr/>
        </p:nvSpPr>
        <p:spPr bwMode="auto">
          <a:xfrm>
            <a:off x="4728869" y="1963427"/>
            <a:ext cx="2681615" cy="5492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fontAlgn="ctr">
              <a:spcBef>
                <a:spcPct val="0"/>
              </a:spcBef>
            </a:pPr>
            <a:r>
              <a:rPr lang="en-US" sz="2000" dirty="0">
                <a:latin typeface="Arial" panose="020B0604020202020204" pitchFamily="34" charset="0"/>
              </a:rPr>
              <a:t>New opportunities</a:t>
            </a:r>
          </a:p>
        </p:txBody>
      </p:sp>
      <p:sp>
        <p:nvSpPr>
          <p:cNvPr id="61" name="矩形 60">
            <a:extLst>
              <a:ext uri="{FF2B5EF4-FFF2-40B4-BE49-F238E27FC236}">
                <a16:creationId xmlns:a16="http://schemas.microsoft.com/office/drawing/2014/main" id="{DB00DF1C-88D8-4196-91B3-468011221B4C}"/>
              </a:ext>
            </a:extLst>
          </p:cNvPr>
          <p:cNvSpPr/>
          <p:nvPr/>
        </p:nvSpPr>
        <p:spPr>
          <a:xfrm>
            <a:off x="8497248" y="2037988"/>
            <a:ext cx="2345657" cy="400110"/>
          </a:xfrm>
          <a:prstGeom prst="rect">
            <a:avLst/>
          </a:prstGeom>
        </p:spPr>
        <p:txBody>
          <a:bodyPr wrap="square">
            <a:noAutofit/>
          </a:bodyPr>
          <a:lstStyle/>
          <a:p>
            <a:pPr algn="ctr" defTabSz="1064149" fontAlgn="ctr"/>
            <a:r>
              <a:rPr lang="en-US" sz="2000" dirty="0">
                <a:latin typeface="Arial" panose="020B0604020202020204" pitchFamily="34" charset="0"/>
              </a:rPr>
              <a:t>New challenges</a:t>
            </a:r>
            <a:endParaRPr lang="en-US" altLang="zh-CN" sz="2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2" name="圆角矩形 88">
            <a:extLst>
              <a:ext uri="{FF2B5EF4-FFF2-40B4-BE49-F238E27FC236}">
                <a16:creationId xmlns:a16="http://schemas.microsoft.com/office/drawing/2014/main" id="{EA722186-97EA-4C2D-9436-011E1E19D082}"/>
              </a:ext>
            </a:extLst>
          </p:cNvPr>
          <p:cNvSpPr/>
          <p:nvPr/>
        </p:nvSpPr>
        <p:spPr>
          <a:xfrm>
            <a:off x="4694731" y="4269245"/>
            <a:ext cx="2731604" cy="454177"/>
          </a:xfrm>
          <a:prstGeom prst="rect">
            <a:avLst/>
          </a:prstGeom>
          <a:noFill/>
          <a:ln w="12700">
            <a:noFill/>
            <a:prstDash val="solid"/>
          </a:ln>
          <a:effectLst/>
        </p:spPr>
        <p:txBody>
          <a:bodyPr vert="horz" wrap="square" lIns="0" tIns="0" rIns="0" bIns="0" rtlCol="0" anchor="ctr" anchorCtr="0" compatLnSpc="1">
            <a:noAutofit/>
          </a:bodyPr>
          <a:lstStyle/>
          <a:p>
            <a:pPr defTabSz="914478" eaLnBrk="0" fontAlgn="ctr" hangingPunct="0"/>
            <a:r>
              <a:rPr lang="en-US" sz="1200" dirty="0">
                <a:solidFill>
                  <a:srgbClr val="000000"/>
                </a:solidFill>
                <a:latin typeface="Arial" panose="020B0604020202020204" pitchFamily="34" charset="0"/>
              </a:rPr>
              <a:t>Mobile networks and </a:t>
            </a:r>
            <a:r>
              <a:rPr lang="en-US" sz="1200" dirty="0">
                <a:solidFill>
                  <a:srgbClr val="1D1D1A"/>
                </a:solidFill>
                <a:latin typeface="Arial" panose="020B0604020202020204" pitchFamily="34" charset="0"/>
              </a:rPr>
              <a:t>sensors enable high-density interconnection.</a:t>
            </a:r>
            <a:endParaRPr lang="en-US" altLang="zh-CN" sz="1200" kern="0"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3" name="圆角矩形 88">
            <a:extLst>
              <a:ext uri="{FF2B5EF4-FFF2-40B4-BE49-F238E27FC236}">
                <a16:creationId xmlns:a16="http://schemas.microsoft.com/office/drawing/2014/main" id="{2385F7E5-7A11-4BBF-942C-5BA06EBB64E3}"/>
              </a:ext>
            </a:extLst>
          </p:cNvPr>
          <p:cNvSpPr/>
          <p:nvPr/>
        </p:nvSpPr>
        <p:spPr>
          <a:xfrm>
            <a:off x="4694731" y="2891600"/>
            <a:ext cx="2742649" cy="631313"/>
          </a:xfrm>
          <a:prstGeom prst="rect">
            <a:avLst/>
          </a:prstGeom>
          <a:noFill/>
          <a:ln w="12700">
            <a:noFill/>
            <a:prstDash val="solid"/>
          </a:ln>
          <a:effectLst/>
        </p:spPr>
        <p:txBody>
          <a:bodyPr vert="horz" wrap="square" lIns="0" tIns="0" rIns="0" bIns="0" rtlCol="0" anchor="ctr" anchorCtr="0" compatLnSpc="1">
            <a:noAutofit/>
          </a:bodyPr>
          <a:lstStyle/>
          <a:p>
            <a:pPr defTabSz="914478" eaLnBrk="0" fontAlgn="ctr" hangingPunct="0"/>
            <a:r>
              <a:rPr lang="en-US" sz="1200" dirty="0" err="1">
                <a:solidFill>
                  <a:schemeClr val="bg1"/>
                </a:solidFill>
                <a:latin typeface="Arial" panose="020B0604020202020204" pitchFamily="34" charset="0"/>
              </a:rPr>
              <a:t>Cloudification</a:t>
            </a:r>
            <a:r>
              <a:rPr lang="en-US" sz="1200" dirty="0">
                <a:solidFill>
                  <a:schemeClr val="bg1"/>
                </a:solidFill>
                <a:latin typeface="Arial" panose="020B0604020202020204" pitchFamily="34" charset="0"/>
              </a:rPr>
              <a:t> enables resource sharing and </a:t>
            </a:r>
            <a:r>
              <a:rPr lang="en-US" altLang="zh-CN" sz="1200" dirty="0">
                <a:solidFill>
                  <a:schemeClr val="bg1"/>
                </a:solidFill>
                <a:latin typeface="Arial" panose="020B0604020202020204" pitchFamily="34" charset="0"/>
              </a:rPr>
              <a:t>closed </a:t>
            </a:r>
            <a:r>
              <a:rPr lang="en-US" sz="1200" dirty="0">
                <a:solidFill>
                  <a:schemeClr val="bg1"/>
                </a:solidFill>
                <a:latin typeface="Arial" panose="020B0604020202020204" pitchFamily="34" charset="0"/>
              </a:rPr>
              <a:t>service platforms are opened up.</a:t>
            </a:r>
            <a:endParaRPr lang="en-US" altLang="zh-CN" sz="1200"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4" name="圆角矩形 88">
            <a:extLst>
              <a:ext uri="{FF2B5EF4-FFF2-40B4-BE49-F238E27FC236}">
                <a16:creationId xmlns:a16="http://schemas.microsoft.com/office/drawing/2014/main" id="{C2C194A9-5E80-43A1-931C-7973DDA4BD56}"/>
              </a:ext>
            </a:extLst>
          </p:cNvPr>
          <p:cNvSpPr/>
          <p:nvPr/>
        </p:nvSpPr>
        <p:spPr>
          <a:xfrm>
            <a:off x="4694731" y="3660006"/>
            <a:ext cx="2633914" cy="472144"/>
          </a:xfrm>
          <a:prstGeom prst="rect">
            <a:avLst/>
          </a:prstGeom>
          <a:noFill/>
          <a:ln w="12700">
            <a:noFill/>
            <a:prstDash val="solid"/>
          </a:ln>
          <a:effectLst/>
        </p:spPr>
        <p:txBody>
          <a:bodyPr vert="horz" wrap="square" lIns="0" tIns="0" rIns="0" bIns="0" rtlCol="0" anchor="ctr" anchorCtr="0" compatLnSpc="1">
            <a:noAutofit/>
          </a:bodyPr>
          <a:lstStyle/>
          <a:p>
            <a:pPr defTabSz="914478" eaLnBrk="0" fontAlgn="ctr" hangingPunct="0"/>
            <a:r>
              <a:rPr lang="en-US" sz="1200" dirty="0">
                <a:solidFill>
                  <a:srgbClr val="000000"/>
                </a:solidFill>
                <a:latin typeface="Arial" panose="020B0604020202020204" pitchFamily="34" charset="0"/>
              </a:rPr>
              <a:t>AI and big data power the in-depth mining of information.</a:t>
            </a:r>
            <a:endParaRPr lang="en-US" altLang="zh-CN" sz="1200" kern="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5" name="矩形 64">
            <a:extLst>
              <a:ext uri="{FF2B5EF4-FFF2-40B4-BE49-F238E27FC236}">
                <a16:creationId xmlns:a16="http://schemas.microsoft.com/office/drawing/2014/main" id="{A9483618-C236-4C24-977D-B3F1F3AF0432}"/>
              </a:ext>
            </a:extLst>
          </p:cNvPr>
          <p:cNvSpPr/>
          <p:nvPr/>
        </p:nvSpPr>
        <p:spPr>
          <a:xfrm>
            <a:off x="8353997" y="2939490"/>
            <a:ext cx="2911219" cy="294824"/>
          </a:xfrm>
          <a:prstGeom prst="rect">
            <a:avLst/>
          </a:prstGeom>
        </p:spPr>
        <p:txBody>
          <a:bodyPr wrap="square" anchor="ctr">
            <a:noAutofit/>
          </a:bodyPr>
          <a:lstStyle/>
          <a:p>
            <a:pPr defTabSz="914478" eaLnBrk="0" fontAlgn="ctr" hangingPunct="0"/>
            <a:r>
              <a:rPr lang="en-US" sz="1200" dirty="0">
                <a:solidFill>
                  <a:srgbClr val="1D1D1A"/>
                </a:solidFill>
                <a:latin typeface="Arial" panose="020B0604020202020204" pitchFamily="34" charset="0"/>
              </a:rPr>
              <a:t>The boundaries for protection become increasingly blurred.</a:t>
            </a:r>
            <a:endParaRPr lang="en-US" altLang="zh-CN" sz="1200" kern="0"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6" name="矩形 65">
            <a:extLst>
              <a:ext uri="{FF2B5EF4-FFF2-40B4-BE49-F238E27FC236}">
                <a16:creationId xmlns:a16="http://schemas.microsoft.com/office/drawing/2014/main" id="{D222B509-BE5C-48C1-A0F4-BB31318217A9}"/>
              </a:ext>
            </a:extLst>
          </p:cNvPr>
          <p:cNvSpPr/>
          <p:nvPr/>
        </p:nvSpPr>
        <p:spPr>
          <a:xfrm>
            <a:off x="8353997" y="3604367"/>
            <a:ext cx="3155180" cy="294824"/>
          </a:xfrm>
          <a:prstGeom prst="rect">
            <a:avLst/>
          </a:prstGeom>
        </p:spPr>
        <p:txBody>
          <a:bodyPr wrap="square" anchor="ctr">
            <a:noAutofit/>
          </a:bodyPr>
          <a:lstStyle/>
          <a:p>
            <a:pPr defTabSz="914478" eaLnBrk="0" fontAlgn="ctr" hangingPunct="0"/>
            <a:r>
              <a:rPr lang="en-US" sz="1200" dirty="0">
                <a:solidFill>
                  <a:srgbClr val="1D1D1A"/>
                </a:solidFill>
                <a:latin typeface="Arial" panose="020B0604020202020204" pitchFamily="34" charset="0"/>
              </a:rPr>
              <a:t>Data processing is more complex and the risk of data leaks is increasing.</a:t>
            </a:r>
            <a:endParaRPr lang="en-US" altLang="zh-CN" sz="1200" kern="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7" name="矩形 66">
            <a:extLst>
              <a:ext uri="{FF2B5EF4-FFF2-40B4-BE49-F238E27FC236}">
                <a16:creationId xmlns:a16="http://schemas.microsoft.com/office/drawing/2014/main" id="{33C6F84E-84CB-4D20-8535-776D27506A8E}"/>
              </a:ext>
            </a:extLst>
          </p:cNvPr>
          <p:cNvSpPr/>
          <p:nvPr/>
        </p:nvSpPr>
        <p:spPr>
          <a:xfrm>
            <a:off x="8353997" y="4269244"/>
            <a:ext cx="2792400" cy="294824"/>
          </a:xfrm>
          <a:prstGeom prst="rect">
            <a:avLst/>
          </a:prstGeom>
        </p:spPr>
        <p:txBody>
          <a:bodyPr wrap="square" anchor="ctr">
            <a:noAutofit/>
          </a:bodyPr>
          <a:lstStyle/>
          <a:p>
            <a:pPr defTabSz="914478" eaLnBrk="0" fontAlgn="ctr" hangingPunct="0"/>
            <a:r>
              <a:rPr lang="en-US" sz="1200" dirty="0">
                <a:solidFill>
                  <a:srgbClr val="1D1D1A"/>
                </a:solidFill>
                <a:latin typeface="Arial" panose="020B0604020202020204" pitchFamily="34" charset="0"/>
              </a:rPr>
              <a:t>The attack surface is larger and vulnerabilities more numerous.</a:t>
            </a:r>
          </a:p>
        </p:txBody>
      </p:sp>
      <p:grpSp>
        <p:nvGrpSpPr>
          <p:cNvPr id="68" name="组合 316">
            <a:extLst>
              <a:ext uri="{FF2B5EF4-FFF2-40B4-BE49-F238E27FC236}">
                <a16:creationId xmlns:a16="http://schemas.microsoft.com/office/drawing/2014/main" id="{F876498A-74D7-4EFA-801F-A796F93F215C}"/>
              </a:ext>
            </a:extLst>
          </p:cNvPr>
          <p:cNvGrpSpPr>
            <a:grpSpLocks/>
          </p:cNvGrpSpPr>
          <p:nvPr/>
        </p:nvGrpSpPr>
        <p:grpSpPr bwMode="auto">
          <a:xfrm>
            <a:off x="2119830" y="4208633"/>
            <a:ext cx="591935" cy="368780"/>
            <a:chOff x="4137025" y="1038226"/>
            <a:chExt cx="735013" cy="461963"/>
          </a:xfrm>
        </p:grpSpPr>
        <p:sp>
          <p:nvSpPr>
            <p:cNvPr id="69" name="Freeform 136">
              <a:extLst>
                <a:ext uri="{FF2B5EF4-FFF2-40B4-BE49-F238E27FC236}">
                  <a16:creationId xmlns:a16="http://schemas.microsoft.com/office/drawing/2014/main" id="{DDE2842C-9783-47BD-A625-AD008CFE6355}"/>
                </a:ext>
              </a:extLst>
            </p:cNvPr>
            <p:cNvSpPr>
              <a:spLocks/>
            </p:cNvSpPr>
            <p:nvPr/>
          </p:nvSpPr>
          <p:spPr bwMode="auto">
            <a:xfrm>
              <a:off x="4137025" y="1038226"/>
              <a:ext cx="735013" cy="446088"/>
            </a:xfrm>
            <a:custGeom>
              <a:avLst/>
              <a:gdLst>
                <a:gd name="T0" fmla="*/ 2147483647 w 1754"/>
                <a:gd name="T1" fmla="*/ 2147483647 h 1065"/>
                <a:gd name="T2" fmla="*/ 2147483647 w 1754"/>
                <a:gd name="T3" fmla="*/ 2147483647 h 1065"/>
                <a:gd name="T4" fmla="*/ 2147483647 w 1754"/>
                <a:gd name="T5" fmla="*/ 2147483647 h 1065"/>
                <a:gd name="T6" fmla="*/ 2147483647 w 1754"/>
                <a:gd name="T7" fmla="*/ 2147483647 h 1065"/>
                <a:gd name="T8" fmla="*/ 2147483647 w 1754"/>
                <a:gd name="T9" fmla="*/ 2147483647 h 1065"/>
                <a:gd name="T10" fmla="*/ 2147483647 w 1754"/>
                <a:gd name="T11" fmla="*/ 2147483647 h 1065"/>
                <a:gd name="T12" fmla="*/ 2147483647 w 1754"/>
                <a:gd name="T13" fmla="*/ 2147483647 h 1065"/>
                <a:gd name="T14" fmla="*/ 2147483647 w 1754"/>
                <a:gd name="T15" fmla="*/ 2147483647 h 1065"/>
                <a:gd name="T16" fmla="*/ 2147483647 w 1754"/>
                <a:gd name="T17" fmla="*/ 2147483647 h 1065"/>
                <a:gd name="T18" fmla="*/ 2147483647 w 1754"/>
                <a:gd name="T19" fmla="*/ 2147483647 h 1065"/>
                <a:gd name="T20" fmla="*/ 2147483647 w 1754"/>
                <a:gd name="T21" fmla="*/ 2147483647 h 1065"/>
                <a:gd name="T22" fmla="*/ 2147483647 w 1754"/>
                <a:gd name="T23" fmla="*/ 2147483647 h 1065"/>
                <a:gd name="T24" fmla="*/ 2147483647 w 1754"/>
                <a:gd name="T25" fmla="*/ 2147483647 h 1065"/>
                <a:gd name="T26" fmla="*/ 2147483647 w 1754"/>
                <a:gd name="T27" fmla="*/ 2147483647 h 1065"/>
                <a:gd name="T28" fmla="*/ 2147483647 w 1754"/>
                <a:gd name="T29" fmla="*/ 2147483647 h 1065"/>
                <a:gd name="T30" fmla="*/ 2147483647 w 1754"/>
                <a:gd name="T31" fmla="*/ 2147483647 h 1065"/>
                <a:gd name="T32" fmla="*/ 2147483647 w 1754"/>
                <a:gd name="T33" fmla="*/ 2147483647 h 1065"/>
                <a:gd name="T34" fmla="*/ 0 w 1754"/>
                <a:gd name="T35" fmla="*/ 2147483647 h 1065"/>
                <a:gd name="T36" fmla="*/ 2147483647 w 1754"/>
                <a:gd name="T37" fmla="*/ 2147483647 h 1065"/>
                <a:gd name="T38" fmla="*/ 2147483647 w 1754"/>
                <a:gd name="T39" fmla="*/ 0 h 1065"/>
                <a:gd name="T40" fmla="*/ 2147483647 w 1754"/>
                <a:gd name="T41" fmla="*/ 2147483647 h 1065"/>
                <a:gd name="T42" fmla="*/ 2147483647 w 1754"/>
                <a:gd name="T43" fmla="*/ 2147483647 h 1065"/>
                <a:gd name="T44" fmla="*/ 2147483647 w 1754"/>
                <a:gd name="T45" fmla="*/ 2147483647 h 1065"/>
                <a:gd name="T46" fmla="*/ 2147483647 w 1754"/>
                <a:gd name="T47" fmla="*/ 2147483647 h 10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54"/>
                <a:gd name="T73" fmla="*/ 0 h 1065"/>
                <a:gd name="T74" fmla="*/ 1754 w 1754"/>
                <a:gd name="T75" fmla="*/ 1065 h 10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54" h="1065">
                  <a:moveTo>
                    <a:pt x="1493" y="1065"/>
                  </a:moveTo>
                  <a:lnTo>
                    <a:pt x="1493" y="1065"/>
                  </a:lnTo>
                  <a:lnTo>
                    <a:pt x="1388" y="1065"/>
                  </a:lnTo>
                  <a:lnTo>
                    <a:pt x="1388" y="999"/>
                  </a:lnTo>
                  <a:lnTo>
                    <a:pt x="1493" y="999"/>
                  </a:lnTo>
                  <a:cubicBezTo>
                    <a:pt x="1519" y="999"/>
                    <a:pt x="1541" y="992"/>
                    <a:pt x="1554" y="981"/>
                  </a:cubicBezTo>
                  <a:cubicBezTo>
                    <a:pt x="1639" y="912"/>
                    <a:pt x="1687" y="813"/>
                    <a:pt x="1687" y="710"/>
                  </a:cubicBezTo>
                  <a:cubicBezTo>
                    <a:pt x="1687" y="522"/>
                    <a:pt x="1535" y="368"/>
                    <a:pt x="1347" y="366"/>
                  </a:cubicBezTo>
                  <a:cubicBezTo>
                    <a:pt x="1335" y="366"/>
                    <a:pt x="1324" y="359"/>
                    <a:pt x="1318" y="349"/>
                  </a:cubicBezTo>
                  <a:cubicBezTo>
                    <a:pt x="1221" y="175"/>
                    <a:pt x="1037" y="66"/>
                    <a:pt x="838" y="66"/>
                  </a:cubicBezTo>
                  <a:cubicBezTo>
                    <a:pt x="588" y="66"/>
                    <a:pt x="370" y="235"/>
                    <a:pt x="307" y="478"/>
                  </a:cubicBezTo>
                  <a:cubicBezTo>
                    <a:pt x="304" y="490"/>
                    <a:pt x="293" y="500"/>
                    <a:pt x="280" y="502"/>
                  </a:cubicBezTo>
                  <a:cubicBezTo>
                    <a:pt x="158" y="520"/>
                    <a:pt x="67" y="626"/>
                    <a:pt x="67" y="749"/>
                  </a:cubicBezTo>
                  <a:cubicBezTo>
                    <a:pt x="67" y="887"/>
                    <a:pt x="179" y="999"/>
                    <a:pt x="316" y="999"/>
                  </a:cubicBezTo>
                  <a:lnTo>
                    <a:pt x="1183" y="999"/>
                  </a:lnTo>
                  <a:lnTo>
                    <a:pt x="1183" y="1065"/>
                  </a:lnTo>
                  <a:lnTo>
                    <a:pt x="316" y="1065"/>
                  </a:lnTo>
                  <a:cubicBezTo>
                    <a:pt x="142" y="1065"/>
                    <a:pt x="0" y="923"/>
                    <a:pt x="0" y="749"/>
                  </a:cubicBezTo>
                  <a:cubicBezTo>
                    <a:pt x="0" y="601"/>
                    <a:pt x="105" y="472"/>
                    <a:pt x="248" y="440"/>
                  </a:cubicBezTo>
                  <a:cubicBezTo>
                    <a:pt x="325" y="180"/>
                    <a:pt x="565" y="0"/>
                    <a:pt x="838" y="0"/>
                  </a:cubicBezTo>
                  <a:cubicBezTo>
                    <a:pt x="1055" y="0"/>
                    <a:pt x="1256" y="114"/>
                    <a:pt x="1367" y="300"/>
                  </a:cubicBezTo>
                  <a:cubicBezTo>
                    <a:pt x="1582" y="313"/>
                    <a:pt x="1754" y="492"/>
                    <a:pt x="1754" y="710"/>
                  </a:cubicBezTo>
                  <a:cubicBezTo>
                    <a:pt x="1754" y="834"/>
                    <a:pt x="1697" y="951"/>
                    <a:pt x="1596" y="1033"/>
                  </a:cubicBezTo>
                  <a:cubicBezTo>
                    <a:pt x="1570" y="1054"/>
                    <a:pt x="1535" y="1065"/>
                    <a:pt x="1493" y="106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Freeform 137">
              <a:extLst>
                <a:ext uri="{FF2B5EF4-FFF2-40B4-BE49-F238E27FC236}">
                  <a16:creationId xmlns:a16="http://schemas.microsoft.com/office/drawing/2014/main" id="{958CF7A9-9B04-4A6F-9D13-E356AC51AD44}"/>
                </a:ext>
              </a:extLst>
            </p:cNvPr>
            <p:cNvSpPr>
              <a:spLocks/>
            </p:cNvSpPr>
            <p:nvPr/>
          </p:nvSpPr>
          <p:spPr bwMode="auto">
            <a:xfrm>
              <a:off x="4613275" y="1441451"/>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2"/>
                    <a:pt x="31" y="0"/>
                    <a:pt x="69" y="0"/>
                  </a:cubicBezTo>
                  <a:cubicBezTo>
                    <a:pt x="108" y="0"/>
                    <a:pt x="139" y="32"/>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1" name="Freeform 138">
              <a:extLst>
                <a:ext uri="{FF2B5EF4-FFF2-40B4-BE49-F238E27FC236}">
                  <a16:creationId xmlns:a16="http://schemas.microsoft.com/office/drawing/2014/main" id="{782E8138-A272-457B-9B7F-5A6E169C27BE}"/>
                </a:ext>
              </a:extLst>
            </p:cNvPr>
            <p:cNvSpPr>
              <a:spLocks/>
            </p:cNvSpPr>
            <p:nvPr/>
          </p:nvSpPr>
          <p:spPr bwMode="auto">
            <a:xfrm>
              <a:off x="4702175" y="1441451"/>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2"/>
                    <a:pt x="31" y="0"/>
                    <a:pt x="69" y="0"/>
                  </a:cubicBezTo>
                  <a:cubicBezTo>
                    <a:pt x="108" y="0"/>
                    <a:pt x="139" y="32"/>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6" name="Freeform 139">
              <a:extLst>
                <a:ext uri="{FF2B5EF4-FFF2-40B4-BE49-F238E27FC236}">
                  <a16:creationId xmlns:a16="http://schemas.microsoft.com/office/drawing/2014/main" id="{6C823D7C-C13B-4AE8-8857-D455D6018BBD}"/>
                </a:ext>
              </a:extLst>
            </p:cNvPr>
            <p:cNvSpPr>
              <a:spLocks noEditPoints="1"/>
            </p:cNvSpPr>
            <p:nvPr/>
          </p:nvSpPr>
          <p:spPr bwMode="auto">
            <a:xfrm>
              <a:off x="4411663" y="1219201"/>
              <a:ext cx="95251" cy="95250"/>
            </a:xfrm>
            <a:custGeom>
              <a:avLst/>
              <a:gdLst>
                <a:gd name="T0" fmla="*/ 2147483647 w 227"/>
                <a:gd name="T1" fmla="*/ 2147483647 h 227"/>
                <a:gd name="T2" fmla="*/ 2147483647 w 227"/>
                <a:gd name="T3" fmla="*/ 2147483647 h 227"/>
                <a:gd name="T4" fmla="*/ 2147483647 w 227"/>
                <a:gd name="T5" fmla="*/ 2147483647 h 227"/>
                <a:gd name="T6" fmla="*/ 2147483647 w 227"/>
                <a:gd name="T7" fmla="*/ 2147483647 h 227"/>
                <a:gd name="T8" fmla="*/ 2147483647 w 227"/>
                <a:gd name="T9" fmla="*/ 2147483647 h 227"/>
                <a:gd name="T10" fmla="*/ 2147483647 w 227"/>
                <a:gd name="T11" fmla="*/ 2147483647 h 227"/>
                <a:gd name="T12" fmla="*/ 2147483647 w 227"/>
                <a:gd name="T13" fmla="*/ 2147483647 h 227"/>
                <a:gd name="T14" fmla="*/ 2147483647 w 227"/>
                <a:gd name="T15" fmla="*/ 2147483647 h 227"/>
                <a:gd name="T16" fmla="*/ 0 w 227"/>
                <a:gd name="T17" fmla="*/ 2147483647 h 227"/>
                <a:gd name="T18" fmla="*/ 2147483647 w 227"/>
                <a:gd name="T19" fmla="*/ 0 h 227"/>
                <a:gd name="T20" fmla="*/ 2147483647 w 227"/>
                <a:gd name="T21" fmla="*/ 2147483647 h 227"/>
                <a:gd name="T22" fmla="*/ 2147483647 w 227"/>
                <a:gd name="T23" fmla="*/ 2147483647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
                <a:gd name="T37" fmla="*/ 0 h 227"/>
                <a:gd name="T38" fmla="*/ 227 w 227"/>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 h="227">
                  <a:moveTo>
                    <a:pt x="113" y="53"/>
                  </a:moveTo>
                  <a:lnTo>
                    <a:pt x="113" y="53"/>
                  </a:lnTo>
                  <a:cubicBezTo>
                    <a:pt x="80" y="53"/>
                    <a:pt x="53" y="80"/>
                    <a:pt x="53" y="114"/>
                  </a:cubicBezTo>
                  <a:cubicBezTo>
                    <a:pt x="53" y="147"/>
                    <a:pt x="80" y="174"/>
                    <a:pt x="113" y="174"/>
                  </a:cubicBezTo>
                  <a:cubicBezTo>
                    <a:pt x="146" y="174"/>
                    <a:pt x="173" y="147"/>
                    <a:pt x="173" y="114"/>
                  </a:cubicBezTo>
                  <a:cubicBezTo>
                    <a:pt x="173" y="80"/>
                    <a:pt x="146" y="53"/>
                    <a:pt x="113" y="53"/>
                  </a:cubicBezTo>
                  <a:close/>
                  <a:moveTo>
                    <a:pt x="113" y="227"/>
                  </a:moveTo>
                  <a:lnTo>
                    <a:pt x="113" y="227"/>
                  </a:lnTo>
                  <a:cubicBezTo>
                    <a:pt x="51" y="227"/>
                    <a:pt x="0" y="176"/>
                    <a:pt x="0" y="114"/>
                  </a:cubicBezTo>
                  <a:cubicBezTo>
                    <a:pt x="0" y="51"/>
                    <a:pt x="51" y="0"/>
                    <a:pt x="113" y="0"/>
                  </a:cubicBezTo>
                  <a:cubicBezTo>
                    <a:pt x="176" y="0"/>
                    <a:pt x="227" y="51"/>
                    <a:pt x="227" y="114"/>
                  </a:cubicBezTo>
                  <a:cubicBezTo>
                    <a:pt x="227" y="176"/>
                    <a:pt x="176" y="227"/>
                    <a:pt x="113" y="22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7" name="Freeform 140">
              <a:extLst>
                <a:ext uri="{FF2B5EF4-FFF2-40B4-BE49-F238E27FC236}">
                  <a16:creationId xmlns:a16="http://schemas.microsoft.com/office/drawing/2014/main" id="{1F399130-9824-4056-9226-D51E1D08408E}"/>
                </a:ext>
              </a:extLst>
            </p:cNvPr>
            <p:cNvSpPr>
              <a:spLocks noEditPoints="1"/>
            </p:cNvSpPr>
            <p:nvPr/>
          </p:nvSpPr>
          <p:spPr bwMode="auto">
            <a:xfrm>
              <a:off x="4530725" y="1120776"/>
              <a:ext cx="74613" cy="73025"/>
            </a:xfrm>
            <a:custGeom>
              <a:avLst/>
              <a:gdLst>
                <a:gd name="T0" fmla="*/ 2147483647 w 176"/>
                <a:gd name="T1" fmla="*/ 2147483647 h 176"/>
                <a:gd name="T2" fmla="*/ 2147483647 w 176"/>
                <a:gd name="T3" fmla="*/ 2147483647 h 176"/>
                <a:gd name="T4" fmla="*/ 2147483647 w 176"/>
                <a:gd name="T5" fmla="*/ 2147483647 h 176"/>
                <a:gd name="T6" fmla="*/ 2147483647 w 176"/>
                <a:gd name="T7" fmla="*/ 2147483647 h 176"/>
                <a:gd name="T8" fmla="*/ 2147483647 w 176"/>
                <a:gd name="T9" fmla="*/ 2147483647 h 176"/>
                <a:gd name="T10" fmla="*/ 2147483647 w 176"/>
                <a:gd name="T11" fmla="*/ 2147483647 h 176"/>
                <a:gd name="T12" fmla="*/ 2147483647 w 176"/>
                <a:gd name="T13" fmla="*/ 2147483647 h 176"/>
                <a:gd name="T14" fmla="*/ 2147483647 w 176"/>
                <a:gd name="T15" fmla="*/ 2147483647 h 176"/>
                <a:gd name="T16" fmla="*/ 0 w 176"/>
                <a:gd name="T17" fmla="*/ 2147483647 h 176"/>
                <a:gd name="T18" fmla="*/ 2147483647 w 176"/>
                <a:gd name="T19" fmla="*/ 0 h 176"/>
                <a:gd name="T20" fmla="*/ 2147483647 w 176"/>
                <a:gd name="T21" fmla="*/ 2147483647 h 176"/>
                <a:gd name="T22" fmla="*/ 2147483647 w 176"/>
                <a:gd name="T23" fmla="*/ 2147483647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76"/>
                <a:gd name="T38" fmla="*/ 176 w 176"/>
                <a:gd name="T39" fmla="*/ 176 h 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76">
                  <a:moveTo>
                    <a:pt x="88" y="54"/>
                  </a:moveTo>
                  <a:lnTo>
                    <a:pt x="88" y="54"/>
                  </a:lnTo>
                  <a:cubicBezTo>
                    <a:pt x="69" y="54"/>
                    <a:pt x="53" y="69"/>
                    <a:pt x="53" y="88"/>
                  </a:cubicBezTo>
                  <a:cubicBezTo>
                    <a:pt x="53" y="107"/>
                    <a:pt x="69" y="123"/>
                    <a:pt x="88" y="123"/>
                  </a:cubicBezTo>
                  <a:cubicBezTo>
                    <a:pt x="107" y="123"/>
                    <a:pt x="122" y="107"/>
                    <a:pt x="122" y="88"/>
                  </a:cubicBezTo>
                  <a:cubicBezTo>
                    <a:pt x="122" y="69"/>
                    <a:pt x="107" y="54"/>
                    <a:pt x="88" y="54"/>
                  </a:cubicBezTo>
                  <a:close/>
                  <a:moveTo>
                    <a:pt x="88" y="176"/>
                  </a:moveTo>
                  <a:lnTo>
                    <a:pt x="88" y="176"/>
                  </a:lnTo>
                  <a:cubicBezTo>
                    <a:pt x="39" y="176"/>
                    <a:pt x="0" y="137"/>
                    <a:pt x="0" y="88"/>
                  </a:cubicBezTo>
                  <a:cubicBezTo>
                    <a:pt x="0" y="40"/>
                    <a:pt x="39" y="0"/>
                    <a:pt x="88" y="0"/>
                  </a:cubicBezTo>
                  <a:cubicBezTo>
                    <a:pt x="136" y="0"/>
                    <a:pt x="176" y="40"/>
                    <a:pt x="176" y="88"/>
                  </a:cubicBezTo>
                  <a:cubicBezTo>
                    <a:pt x="176" y="137"/>
                    <a:pt x="136" y="176"/>
                    <a:pt x="88" y="17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8" name="Freeform 141">
              <a:extLst>
                <a:ext uri="{FF2B5EF4-FFF2-40B4-BE49-F238E27FC236}">
                  <a16:creationId xmlns:a16="http://schemas.microsoft.com/office/drawing/2014/main" id="{F99A975F-4A9D-45A9-B747-333C509FF10A}"/>
                </a:ext>
              </a:extLst>
            </p:cNvPr>
            <p:cNvSpPr>
              <a:spLocks noEditPoints="1"/>
            </p:cNvSpPr>
            <p:nvPr/>
          </p:nvSpPr>
          <p:spPr bwMode="auto">
            <a:xfrm>
              <a:off x="4457700" y="1355726"/>
              <a:ext cx="73025" cy="74613"/>
            </a:xfrm>
            <a:custGeom>
              <a:avLst/>
              <a:gdLst>
                <a:gd name="T0" fmla="*/ 2147483647 w 176"/>
                <a:gd name="T1" fmla="*/ 2147483647 h 176"/>
                <a:gd name="T2" fmla="*/ 2147483647 w 176"/>
                <a:gd name="T3" fmla="*/ 2147483647 h 176"/>
                <a:gd name="T4" fmla="*/ 2147483647 w 176"/>
                <a:gd name="T5" fmla="*/ 2147483647 h 176"/>
                <a:gd name="T6" fmla="*/ 2147483647 w 176"/>
                <a:gd name="T7" fmla="*/ 2147483647 h 176"/>
                <a:gd name="T8" fmla="*/ 2147483647 w 176"/>
                <a:gd name="T9" fmla="*/ 2147483647 h 176"/>
                <a:gd name="T10" fmla="*/ 2147483647 w 176"/>
                <a:gd name="T11" fmla="*/ 2147483647 h 176"/>
                <a:gd name="T12" fmla="*/ 2147483647 w 176"/>
                <a:gd name="T13" fmla="*/ 2147483647 h 176"/>
                <a:gd name="T14" fmla="*/ 2147483647 w 176"/>
                <a:gd name="T15" fmla="*/ 2147483647 h 176"/>
                <a:gd name="T16" fmla="*/ 0 w 176"/>
                <a:gd name="T17" fmla="*/ 2147483647 h 176"/>
                <a:gd name="T18" fmla="*/ 2147483647 w 176"/>
                <a:gd name="T19" fmla="*/ 0 h 176"/>
                <a:gd name="T20" fmla="*/ 2147483647 w 176"/>
                <a:gd name="T21" fmla="*/ 2147483647 h 176"/>
                <a:gd name="T22" fmla="*/ 2147483647 w 176"/>
                <a:gd name="T23" fmla="*/ 2147483647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76"/>
                <a:gd name="T38" fmla="*/ 176 w 176"/>
                <a:gd name="T39" fmla="*/ 176 h 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76">
                  <a:moveTo>
                    <a:pt x="88" y="53"/>
                  </a:moveTo>
                  <a:lnTo>
                    <a:pt x="88" y="53"/>
                  </a:lnTo>
                  <a:cubicBezTo>
                    <a:pt x="69" y="53"/>
                    <a:pt x="54" y="69"/>
                    <a:pt x="54" y="88"/>
                  </a:cubicBezTo>
                  <a:cubicBezTo>
                    <a:pt x="54" y="107"/>
                    <a:pt x="69" y="123"/>
                    <a:pt x="88" y="123"/>
                  </a:cubicBezTo>
                  <a:cubicBezTo>
                    <a:pt x="108" y="123"/>
                    <a:pt x="123" y="107"/>
                    <a:pt x="123" y="88"/>
                  </a:cubicBezTo>
                  <a:cubicBezTo>
                    <a:pt x="123" y="69"/>
                    <a:pt x="108" y="53"/>
                    <a:pt x="88" y="53"/>
                  </a:cubicBezTo>
                  <a:close/>
                  <a:moveTo>
                    <a:pt x="88" y="176"/>
                  </a:moveTo>
                  <a:lnTo>
                    <a:pt x="88" y="176"/>
                  </a:lnTo>
                  <a:cubicBezTo>
                    <a:pt x="40" y="176"/>
                    <a:pt x="0" y="137"/>
                    <a:pt x="0" y="88"/>
                  </a:cubicBezTo>
                  <a:cubicBezTo>
                    <a:pt x="0" y="40"/>
                    <a:pt x="40" y="0"/>
                    <a:pt x="88" y="0"/>
                  </a:cubicBezTo>
                  <a:cubicBezTo>
                    <a:pt x="137" y="0"/>
                    <a:pt x="176" y="40"/>
                    <a:pt x="176" y="88"/>
                  </a:cubicBezTo>
                  <a:cubicBezTo>
                    <a:pt x="176" y="137"/>
                    <a:pt x="137" y="176"/>
                    <a:pt x="88" y="17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9" name="Freeform 142">
              <a:extLst>
                <a:ext uri="{FF2B5EF4-FFF2-40B4-BE49-F238E27FC236}">
                  <a16:creationId xmlns:a16="http://schemas.microsoft.com/office/drawing/2014/main" id="{7FD35B94-C5BA-4C7D-A5E6-AE93BD763391}"/>
                </a:ext>
              </a:extLst>
            </p:cNvPr>
            <p:cNvSpPr>
              <a:spLocks/>
            </p:cNvSpPr>
            <p:nvPr/>
          </p:nvSpPr>
          <p:spPr bwMode="auto">
            <a:xfrm>
              <a:off x="4371975" y="1127126"/>
              <a:ext cx="47625" cy="47625"/>
            </a:xfrm>
            <a:custGeom>
              <a:avLst/>
              <a:gdLst>
                <a:gd name="T0" fmla="*/ 2147483647 w 113"/>
                <a:gd name="T1" fmla="*/ 2147483647 h 114"/>
                <a:gd name="T2" fmla="*/ 2147483647 w 113"/>
                <a:gd name="T3" fmla="*/ 2147483647 h 114"/>
                <a:gd name="T4" fmla="*/ 2147483647 w 113"/>
                <a:gd name="T5" fmla="*/ 2147483647 h 114"/>
                <a:gd name="T6" fmla="*/ 0 w 113"/>
                <a:gd name="T7" fmla="*/ 2147483647 h 114"/>
                <a:gd name="T8" fmla="*/ 2147483647 w 113"/>
                <a:gd name="T9" fmla="*/ 0 h 114"/>
                <a:gd name="T10" fmla="*/ 2147483647 w 113"/>
                <a:gd name="T11" fmla="*/ 2147483647 h 114"/>
                <a:gd name="T12" fmla="*/ 0 60000 65536"/>
                <a:gd name="T13" fmla="*/ 0 60000 65536"/>
                <a:gd name="T14" fmla="*/ 0 60000 65536"/>
                <a:gd name="T15" fmla="*/ 0 60000 65536"/>
                <a:gd name="T16" fmla="*/ 0 60000 65536"/>
                <a:gd name="T17" fmla="*/ 0 60000 65536"/>
                <a:gd name="T18" fmla="*/ 0 w 113"/>
                <a:gd name="T19" fmla="*/ 0 h 114"/>
                <a:gd name="T20" fmla="*/ 113 w 113"/>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3" h="114">
                  <a:moveTo>
                    <a:pt x="113" y="57"/>
                  </a:moveTo>
                  <a:lnTo>
                    <a:pt x="113" y="57"/>
                  </a:lnTo>
                  <a:cubicBezTo>
                    <a:pt x="113" y="88"/>
                    <a:pt x="88" y="114"/>
                    <a:pt x="56" y="114"/>
                  </a:cubicBezTo>
                  <a:cubicBezTo>
                    <a:pt x="25" y="114"/>
                    <a:pt x="0" y="88"/>
                    <a:pt x="0" y="57"/>
                  </a:cubicBezTo>
                  <a:cubicBezTo>
                    <a:pt x="0" y="26"/>
                    <a:pt x="25" y="0"/>
                    <a:pt x="56" y="0"/>
                  </a:cubicBezTo>
                  <a:cubicBezTo>
                    <a:pt x="88" y="0"/>
                    <a:pt x="113" y="26"/>
                    <a:pt x="113" y="5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0" name="Freeform 143">
              <a:extLst>
                <a:ext uri="{FF2B5EF4-FFF2-40B4-BE49-F238E27FC236}">
                  <a16:creationId xmlns:a16="http://schemas.microsoft.com/office/drawing/2014/main" id="{7DDB4E3B-BF8C-48EE-B0BF-396D6AAB05BE}"/>
                </a:ext>
              </a:extLst>
            </p:cNvPr>
            <p:cNvSpPr>
              <a:spLocks/>
            </p:cNvSpPr>
            <p:nvPr/>
          </p:nvSpPr>
          <p:spPr bwMode="auto">
            <a:xfrm>
              <a:off x="4344988" y="1301751"/>
              <a:ext cx="47625" cy="47625"/>
            </a:xfrm>
            <a:custGeom>
              <a:avLst/>
              <a:gdLst>
                <a:gd name="T0" fmla="*/ 2147483647 w 113"/>
                <a:gd name="T1" fmla="*/ 2147483647 h 113"/>
                <a:gd name="T2" fmla="*/ 2147483647 w 113"/>
                <a:gd name="T3" fmla="*/ 2147483647 h 113"/>
                <a:gd name="T4" fmla="*/ 2147483647 w 113"/>
                <a:gd name="T5" fmla="*/ 2147483647 h 113"/>
                <a:gd name="T6" fmla="*/ 0 w 113"/>
                <a:gd name="T7" fmla="*/ 2147483647 h 113"/>
                <a:gd name="T8" fmla="*/ 2147483647 w 113"/>
                <a:gd name="T9" fmla="*/ 0 h 113"/>
                <a:gd name="T10" fmla="*/ 2147483647 w 113"/>
                <a:gd name="T11" fmla="*/ 2147483647 h 113"/>
                <a:gd name="T12" fmla="*/ 0 60000 65536"/>
                <a:gd name="T13" fmla="*/ 0 60000 65536"/>
                <a:gd name="T14" fmla="*/ 0 60000 65536"/>
                <a:gd name="T15" fmla="*/ 0 60000 65536"/>
                <a:gd name="T16" fmla="*/ 0 60000 65536"/>
                <a:gd name="T17" fmla="*/ 0 60000 65536"/>
                <a:gd name="T18" fmla="*/ 0 w 113"/>
                <a:gd name="T19" fmla="*/ 0 h 113"/>
                <a:gd name="T20" fmla="*/ 113 w 113"/>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13" h="113">
                  <a:moveTo>
                    <a:pt x="113" y="57"/>
                  </a:moveTo>
                  <a:lnTo>
                    <a:pt x="113" y="57"/>
                  </a:lnTo>
                  <a:cubicBezTo>
                    <a:pt x="113" y="88"/>
                    <a:pt x="88" y="113"/>
                    <a:pt x="56" y="113"/>
                  </a:cubicBezTo>
                  <a:cubicBezTo>
                    <a:pt x="25" y="113"/>
                    <a:pt x="0" y="88"/>
                    <a:pt x="0" y="57"/>
                  </a:cubicBezTo>
                  <a:cubicBezTo>
                    <a:pt x="0" y="25"/>
                    <a:pt x="25" y="0"/>
                    <a:pt x="56" y="0"/>
                  </a:cubicBezTo>
                  <a:cubicBezTo>
                    <a:pt x="88" y="0"/>
                    <a:pt x="113" y="25"/>
                    <a:pt x="113" y="5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1" name="Freeform 144">
              <a:extLst>
                <a:ext uri="{FF2B5EF4-FFF2-40B4-BE49-F238E27FC236}">
                  <a16:creationId xmlns:a16="http://schemas.microsoft.com/office/drawing/2014/main" id="{2F593523-C7E0-4D29-8D15-BDA6A7497979}"/>
                </a:ext>
              </a:extLst>
            </p:cNvPr>
            <p:cNvSpPr>
              <a:spLocks/>
            </p:cNvSpPr>
            <p:nvPr/>
          </p:nvSpPr>
          <p:spPr bwMode="auto">
            <a:xfrm>
              <a:off x="4564063" y="1322388"/>
              <a:ext cx="47625" cy="47625"/>
            </a:xfrm>
            <a:custGeom>
              <a:avLst/>
              <a:gdLst>
                <a:gd name="T0" fmla="*/ 2147483647 w 114"/>
                <a:gd name="T1" fmla="*/ 2147483647 h 113"/>
                <a:gd name="T2" fmla="*/ 2147483647 w 114"/>
                <a:gd name="T3" fmla="*/ 2147483647 h 113"/>
                <a:gd name="T4" fmla="*/ 2147483647 w 114"/>
                <a:gd name="T5" fmla="*/ 2147483647 h 113"/>
                <a:gd name="T6" fmla="*/ 0 w 114"/>
                <a:gd name="T7" fmla="*/ 2147483647 h 113"/>
                <a:gd name="T8" fmla="*/ 2147483647 w 114"/>
                <a:gd name="T9" fmla="*/ 0 h 113"/>
                <a:gd name="T10" fmla="*/ 2147483647 w 114"/>
                <a:gd name="T11" fmla="*/ 2147483647 h 113"/>
                <a:gd name="T12" fmla="*/ 0 60000 65536"/>
                <a:gd name="T13" fmla="*/ 0 60000 65536"/>
                <a:gd name="T14" fmla="*/ 0 60000 65536"/>
                <a:gd name="T15" fmla="*/ 0 60000 65536"/>
                <a:gd name="T16" fmla="*/ 0 60000 65536"/>
                <a:gd name="T17" fmla="*/ 0 60000 65536"/>
                <a:gd name="T18" fmla="*/ 0 w 114"/>
                <a:gd name="T19" fmla="*/ 0 h 113"/>
                <a:gd name="T20" fmla="*/ 114 w 114"/>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14" h="113">
                  <a:moveTo>
                    <a:pt x="114" y="56"/>
                  </a:moveTo>
                  <a:lnTo>
                    <a:pt x="114" y="56"/>
                  </a:lnTo>
                  <a:cubicBezTo>
                    <a:pt x="114" y="88"/>
                    <a:pt x="89" y="113"/>
                    <a:pt x="57" y="113"/>
                  </a:cubicBezTo>
                  <a:cubicBezTo>
                    <a:pt x="26" y="113"/>
                    <a:pt x="0" y="88"/>
                    <a:pt x="0" y="56"/>
                  </a:cubicBezTo>
                  <a:cubicBezTo>
                    <a:pt x="0" y="25"/>
                    <a:pt x="26" y="0"/>
                    <a:pt x="57" y="0"/>
                  </a:cubicBezTo>
                  <a:cubicBezTo>
                    <a:pt x="89" y="0"/>
                    <a:pt x="114" y="25"/>
                    <a:pt x="114" y="5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2" name="Freeform 145">
              <a:extLst>
                <a:ext uri="{FF2B5EF4-FFF2-40B4-BE49-F238E27FC236}">
                  <a16:creationId xmlns:a16="http://schemas.microsoft.com/office/drawing/2014/main" id="{A8EA1DC7-E076-4F1B-9272-B6D253088768}"/>
                </a:ext>
              </a:extLst>
            </p:cNvPr>
            <p:cNvSpPr>
              <a:spLocks/>
            </p:cNvSpPr>
            <p:nvPr/>
          </p:nvSpPr>
          <p:spPr bwMode="auto">
            <a:xfrm>
              <a:off x="4479925" y="1169988"/>
              <a:ext cx="76200" cy="79375"/>
            </a:xfrm>
            <a:custGeom>
              <a:avLst/>
              <a:gdLst>
                <a:gd name="T0" fmla="*/ 2147483647 w 181"/>
                <a:gd name="T1" fmla="*/ 2147483647 h 189"/>
                <a:gd name="T2" fmla="*/ 2147483647 w 181"/>
                <a:gd name="T3" fmla="*/ 2147483647 h 189"/>
                <a:gd name="T4" fmla="*/ 0 w 181"/>
                <a:gd name="T5" fmla="*/ 2147483647 h 189"/>
                <a:gd name="T6" fmla="*/ 2147483647 w 181"/>
                <a:gd name="T7" fmla="*/ 0 h 189"/>
                <a:gd name="T8" fmla="*/ 2147483647 w 181"/>
                <a:gd name="T9" fmla="*/ 2147483647 h 189"/>
                <a:gd name="T10" fmla="*/ 2147483647 w 181"/>
                <a:gd name="T11" fmla="*/ 2147483647 h 189"/>
                <a:gd name="T12" fmla="*/ 0 60000 65536"/>
                <a:gd name="T13" fmla="*/ 0 60000 65536"/>
                <a:gd name="T14" fmla="*/ 0 60000 65536"/>
                <a:gd name="T15" fmla="*/ 0 60000 65536"/>
                <a:gd name="T16" fmla="*/ 0 60000 65536"/>
                <a:gd name="T17" fmla="*/ 0 60000 65536"/>
                <a:gd name="T18" fmla="*/ 0 w 181"/>
                <a:gd name="T19" fmla="*/ 0 h 189"/>
                <a:gd name="T20" fmla="*/ 181 w 181"/>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181" h="189">
                  <a:moveTo>
                    <a:pt x="29" y="189"/>
                  </a:moveTo>
                  <a:lnTo>
                    <a:pt x="29" y="189"/>
                  </a:lnTo>
                  <a:lnTo>
                    <a:pt x="0" y="162"/>
                  </a:lnTo>
                  <a:lnTo>
                    <a:pt x="152" y="0"/>
                  </a:lnTo>
                  <a:lnTo>
                    <a:pt x="181" y="27"/>
                  </a:lnTo>
                  <a:lnTo>
                    <a:pt x="29" y="18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3" name="Freeform 146">
              <a:extLst>
                <a:ext uri="{FF2B5EF4-FFF2-40B4-BE49-F238E27FC236}">
                  <a16:creationId xmlns:a16="http://schemas.microsoft.com/office/drawing/2014/main" id="{15C635B1-D1E1-4EA7-9A1C-BB6F8B977021}"/>
                </a:ext>
              </a:extLst>
            </p:cNvPr>
            <p:cNvSpPr>
              <a:spLocks/>
            </p:cNvSpPr>
            <p:nvPr/>
          </p:nvSpPr>
          <p:spPr bwMode="auto">
            <a:xfrm>
              <a:off x="4460875" y="1300163"/>
              <a:ext cx="33338" cy="68263"/>
            </a:xfrm>
            <a:custGeom>
              <a:avLst/>
              <a:gdLst>
                <a:gd name="T0" fmla="*/ 2147483647 w 81"/>
                <a:gd name="T1" fmla="*/ 2147483647 h 163"/>
                <a:gd name="T2" fmla="*/ 2147483647 w 81"/>
                <a:gd name="T3" fmla="*/ 2147483647 h 163"/>
                <a:gd name="T4" fmla="*/ 0 w 81"/>
                <a:gd name="T5" fmla="*/ 2147483647 h 163"/>
                <a:gd name="T6" fmla="*/ 2147483647 w 81"/>
                <a:gd name="T7" fmla="*/ 0 h 163"/>
                <a:gd name="T8" fmla="*/ 2147483647 w 81"/>
                <a:gd name="T9" fmla="*/ 2147483647 h 163"/>
                <a:gd name="T10" fmla="*/ 2147483647 w 81"/>
                <a:gd name="T11" fmla="*/ 2147483647 h 163"/>
                <a:gd name="T12" fmla="*/ 0 60000 65536"/>
                <a:gd name="T13" fmla="*/ 0 60000 65536"/>
                <a:gd name="T14" fmla="*/ 0 60000 65536"/>
                <a:gd name="T15" fmla="*/ 0 60000 65536"/>
                <a:gd name="T16" fmla="*/ 0 60000 65536"/>
                <a:gd name="T17" fmla="*/ 0 60000 65536"/>
                <a:gd name="T18" fmla="*/ 0 w 81"/>
                <a:gd name="T19" fmla="*/ 0 h 163"/>
                <a:gd name="T20" fmla="*/ 81 w 81"/>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81" h="163">
                  <a:moveTo>
                    <a:pt x="42" y="163"/>
                  </a:moveTo>
                  <a:lnTo>
                    <a:pt x="42" y="163"/>
                  </a:lnTo>
                  <a:lnTo>
                    <a:pt x="0" y="11"/>
                  </a:lnTo>
                  <a:lnTo>
                    <a:pt x="38" y="0"/>
                  </a:lnTo>
                  <a:lnTo>
                    <a:pt x="81" y="152"/>
                  </a:lnTo>
                  <a:lnTo>
                    <a:pt x="42" y="16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4" name="Freeform 147">
              <a:extLst>
                <a:ext uri="{FF2B5EF4-FFF2-40B4-BE49-F238E27FC236}">
                  <a16:creationId xmlns:a16="http://schemas.microsoft.com/office/drawing/2014/main" id="{FC195234-0E81-43F7-8757-C6277BD00327}"/>
                </a:ext>
              </a:extLst>
            </p:cNvPr>
            <p:cNvSpPr>
              <a:spLocks/>
            </p:cNvSpPr>
            <p:nvPr/>
          </p:nvSpPr>
          <p:spPr bwMode="auto">
            <a:xfrm>
              <a:off x="4395788" y="1158876"/>
              <a:ext cx="23813" cy="28575"/>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67"/>
                <a:gd name="T29" fmla="*/ 58 w 5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67">
                  <a:moveTo>
                    <a:pt x="35" y="67"/>
                  </a:moveTo>
                  <a:lnTo>
                    <a:pt x="35" y="67"/>
                  </a:lnTo>
                  <a:cubicBezTo>
                    <a:pt x="28" y="67"/>
                    <a:pt x="21" y="63"/>
                    <a:pt x="18" y="56"/>
                  </a:cubicBezTo>
                  <a:lnTo>
                    <a:pt x="5" y="33"/>
                  </a:lnTo>
                  <a:cubicBezTo>
                    <a:pt x="0" y="23"/>
                    <a:pt x="3" y="11"/>
                    <a:pt x="13" y="6"/>
                  </a:cubicBezTo>
                  <a:cubicBezTo>
                    <a:pt x="23" y="0"/>
                    <a:pt x="35" y="4"/>
                    <a:pt x="40" y="14"/>
                  </a:cubicBezTo>
                  <a:lnTo>
                    <a:pt x="53" y="37"/>
                  </a:lnTo>
                  <a:cubicBezTo>
                    <a:pt x="58" y="47"/>
                    <a:pt x="54" y="59"/>
                    <a:pt x="45" y="64"/>
                  </a:cubicBezTo>
                  <a:cubicBezTo>
                    <a:pt x="42" y="66"/>
                    <a:pt x="38" y="67"/>
                    <a:pt x="35" y="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5" name="Freeform 148">
              <a:extLst>
                <a:ext uri="{FF2B5EF4-FFF2-40B4-BE49-F238E27FC236}">
                  <a16:creationId xmlns:a16="http://schemas.microsoft.com/office/drawing/2014/main" id="{DE7545E3-F613-440A-ACEB-9EE549C6F3D4}"/>
                </a:ext>
              </a:extLst>
            </p:cNvPr>
            <p:cNvSpPr>
              <a:spLocks/>
            </p:cNvSpPr>
            <p:nvPr/>
          </p:nvSpPr>
          <p:spPr bwMode="auto">
            <a:xfrm>
              <a:off x="4408488" y="1184276"/>
              <a:ext cx="28575" cy="34925"/>
            </a:xfrm>
            <a:custGeom>
              <a:avLst/>
              <a:gdLst>
                <a:gd name="T0" fmla="*/ 2147483647 w 66"/>
                <a:gd name="T1" fmla="*/ 2147483647 h 81"/>
                <a:gd name="T2" fmla="*/ 2147483647 w 66"/>
                <a:gd name="T3" fmla="*/ 2147483647 h 81"/>
                <a:gd name="T4" fmla="*/ 2147483647 w 66"/>
                <a:gd name="T5" fmla="*/ 2147483647 h 81"/>
                <a:gd name="T6" fmla="*/ 2147483647 w 66"/>
                <a:gd name="T7" fmla="*/ 2147483647 h 81"/>
                <a:gd name="T8" fmla="*/ 2147483647 w 66"/>
                <a:gd name="T9" fmla="*/ 2147483647 h 81"/>
                <a:gd name="T10" fmla="*/ 2147483647 w 66"/>
                <a:gd name="T11" fmla="*/ 2147483647 h 81"/>
                <a:gd name="T12" fmla="*/ 2147483647 w 66"/>
                <a:gd name="T13" fmla="*/ 2147483647 h 81"/>
                <a:gd name="T14" fmla="*/ 2147483647 w 66"/>
                <a:gd name="T15" fmla="*/ 2147483647 h 81"/>
                <a:gd name="T16" fmla="*/ 2147483647 w 66"/>
                <a:gd name="T17" fmla="*/ 2147483647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1"/>
                <a:gd name="T29" fmla="*/ 66 w 66"/>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1">
                  <a:moveTo>
                    <a:pt x="43" y="81"/>
                  </a:moveTo>
                  <a:lnTo>
                    <a:pt x="43" y="81"/>
                  </a:lnTo>
                  <a:cubicBezTo>
                    <a:pt x="36" y="81"/>
                    <a:pt x="29" y="77"/>
                    <a:pt x="25" y="70"/>
                  </a:cubicBezTo>
                  <a:lnTo>
                    <a:pt x="5" y="33"/>
                  </a:lnTo>
                  <a:cubicBezTo>
                    <a:pt x="0" y="23"/>
                    <a:pt x="3" y="11"/>
                    <a:pt x="13" y="6"/>
                  </a:cubicBezTo>
                  <a:cubicBezTo>
                    <a:pt x="23" y="0"/>
                    <a:pt x="35" y="4"/>
                    <a:pt x="40" y="14"/>
                  </a:cubicBezTo>
                  <a:lnTo>
                    <a:pt x="61" y="51"/>
                  </a:lnTo>
                  <a:cubicBezTo>
                    <a:pt x="66" y="61"/>
                    <a:pt x="62" y="73"/>
                    <a:pt x="53" y="78"/>
                  </a:cubicBezTo>
                  <a:cubicBezTo>
                    <a:pt x="50" y="80"/>
                    <a:pt x="46" y="81"/>
                    <a:pt x="43" y="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6" name="Freeform 149">
              <a:extLst>
                <a:ext uri="{FF2B5EF4-FFF2-40B4-BE49-F238E27FC236}">
                  <a16:creationId xmlns:a16="http://schemas.microsoft.com/office/drawing/2014/main" id="{773F4837-D95E-4999-9A31-E2E9614980C3}"/>
                </a:ext>
              </a:extLst>
            </p:cNvPr>
            <p:cNvSpPr>
              <a:spLocks/>
            </p:cNvSpPr>
            <p:nvPr/>
          </p:nvSpPr>
          <p:spPr bwMode="auto">
            <a:xfrm>
              <a:off x="4425950" y="1216026"/>
              <a:ext cx="25400" cy="28575"/>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67"/>
                <a:gd name="T29" fmla="*/ 58 w 5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67">
                  <a:moveTo>
                    <a:pt x="35" y="67"/>
                  </a:moveTo>
                  <a:lnTo>
                    <a:pt x="35" y="67"/>
                  </a:lnTo>
                  <a:cubicBezTo>
                    <a:pt x="28" y="67"/>
                    <a:pt x="21" y="63"/>
                    <a:pt x="18" y="56"/>
                  </a:cubicBezTo>
                  <a:lnTo>
                    <a:pt x="5" y="33"/>
                  </a:lnTo>
                  <a:cubicBezTo>
                    <a:pt x="0" y="23"/>
                    <a:pt x="3" y="11"/>
                    <a:pt x="13" y="6"/>
                  </a:cubicBezTo>
                  <a:cubicBezTo>
                    <a:pt x="23" y="0"/>
                    <a:pt x="35" y="4"/>
                    <a:pt x="40" y="14"/>
                  </a:cubicBezTo>
                  <a:lnTo>
                    <a:pt x="53" y="37"/>
                  </a:lnTo>
                  <a:cubicBezTo>
                    <a:pt x="58" y="47"/>
                    <a:pt x="55" y="59"/>
                    <a:pt x="45" y="64"/>
                  </a:cubicBezTo>
                  <a:cubicBezTo>
                    <a:pt x="42" y="66"/>
                    <a:pt x="39" y="67"/>
                    <a:pt x="35" y="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7" name="Freeform 150">
              <a:extLst>
                <a:ext uri="{FF2B5EF4-FFF2-40B4-BE49-F238E27FC236}">
                  <a16:creationId xmlns:a16="http://schemas.microsoft.com/office/drawing/2014/main" id="{28EEE37A-FF22-4D02-ADB7-04AE1662D562}"/>
                </a:ext>
              </a:extLst>
            </p:cNvPr>
            <p:cNvSpPr>
              <a:spLocks/>
            </p:cNvSpPr>
            <p:nvPr/>
          </p:nvSpPr>
          <p:spPr bwMode="auto">
            <a:xfrm>
              <a:off x="4376738" y="1296988"/>
              <a:ext cx="28575" cy="23813"/>
            </a:xfrm>
            <a:custGeom>
              <a:avLst/>
              <a:gdLst>
                <a:gd name="T0" fmla="*/ 2147483647 w 68"/>
                <a:gd name="T1" fmla="*/ 2147483647 h 57"/>
                <a:gd name="T2" fmla="*/ 2147483647 w 68"/>
                <a:gd name="T3" fmla="*/ 2147483647 h 57"/>
                <a:gd name="T4" fmla="*/ 2147483647 w 68"/>
                <a:gd name="T5" fmla="*/ 2147483647 h 57"/>
                <a:gd name="T6" fmla="*/ 2147483647 w 68"/>
                <a:gd name="T7" fmla="*/ 2147483647 h 57"/>
                <a:gd name="T8" fmla="*/ 2147483647 w 68"/>
                <a:gd name="T9" fmla="*/ 2147483647 h 57"/>
                <a:gd name="T10" fmla="*/ 2147483647 w 68"/>
                <a:gd name="T11" fmla="*/ 2147483647 h 57"/>
                <a:gd name="T12" fmla="*/ 2147483647 w 68"/>
                <a:gd name="T13" fmla="*/ 2147483647 h 57"/>
                <a:gd name="T14" fmla="*/ 2147483647 w 68"/>
                <a:gd name="T15" fmla="*/ 2147483647 h 57"/>
                <a:gd name="T16" fmla="*/ 2147483647 w 68"/>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57"/>
                <a:gd name="T29" fmla="*/ 68 w 6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57">
                  <a:moveTo>
                    <a:pt x="23" y="57"/>
                  </a:moveTo>
                  <a:lnTo>
                    <a:pt x="23" y="57"/>
                  </a:lnTo>
                  <a:cubicBezTo>
                    <a:pt x="16" y="57"/>
                    <a:pt x="10" y="54"/>
                    <a:pt x="6" y="47"/>
                  </a:cubicBezTo>
                  <a:cubicBezTo>
                    <a:pt x="0" y="38"/>
                    <a:pt x="3" y="26"/>
                    <a:pt x="12" y="20"/>
                  </a:cubicBezTo>
                  <a:lnTo>
                    <a:pt x="35" y="6"/>
                  </a:lnTo>
                  <a:cubicBezTo>
                    <a:pt x="45" y="0"/>
                    <a:pt x="57" y="3"/>
                    <a:pt x="63" y="13"/>
                  </a:cubicBezTo>
                  <a:cubicBezTo>
                    <a:pt x="68" y="22"/>
                    <a:pt x="65" y="34"/>
                    <a:pt x="56" y="40"/>
                  </a:cubicBezTo>
                  <a:lnTo>
                    <a:pt x="33" y="54"/>
                  </a:lnTo>
                  <a:cubicBezTo>
                    <a:pt x="30" y="56"/>
                    <a:pt x="26" y="57"/>
                    <a:pt x="23" y="5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8" name="Freeform 151">
              <a:extLst>
                <a:ext uri="{FF2B5EF4-FFF2-40B4-BE49-F238E27FC236}">
                  <a16:creationId xmlns:a16="http://schemas.microsoft.com/office/drawing/2014/main" id="{3E5211C6-2694-4846-831C-A5768BCCE6B5}"/>
                </a:ext>
              </a:extLst>
            </p:cNvPr>
            <p:cNvSpPr>
              <a:spLocks/>
            </p:cNvSpPr>
            <p:nvPr/>
          </p:nvSpPr>
          <p:spPr bwMode="auto">
            <a:xfrm>
              <a:off x="4408488" y="1276351"/>
              <a:ext cx="28575" cy="23813"/>
            </a:xfrm>
            <a:custGeom>
              <a:avLst/>
              <a:gdLst>
                <a:gd name="T0" fmla="*/ 2147483647 w 68"/>
                <a:gd name="T1" fmla="*/ 2147483647 h 57"/>
                <a:gd name="T2" fmla="*/ 2147483647 w 68"/>
                <a:gd name="T3" fmla="*/ 2147483647 h 57"/>
                <a:gd name="T4" fmla="*/ 2147483647 w 68"/>
                <a:gd name="T5" fmla="*/ 2147483647 h 57"/>
                <a:gd name="T6" fmla="*/ 2147483647 w 68"/>
                <a:gd name="T7" fmla="*/ 2147483647 h 57"/>
                <a:gd name="T8" fmla="*/ 2147483647 w 68"/>
                <a:gd name="T9" fmla="*/ 2147483647 h 57"/>
                <a:gd name="T10" fmla="*/ 2147483647 w 68"/>
                <a:gd name="T11" fmla="*/ 2147483647 h 57"/>
                <a:gd name="T12" fmla="*/ 2147483647 w 68"/>
                <a:gd name="T13" fmla="*/ 2147483647 h 57"/>
                <a:gd name="T14" fmla="*/ 2147483647 w 68"/>
                <a:gd name="T15" fmla="*/ 2147483647 h 57"/>
                <a:gd name="T16" fmla="*/ 2147483647 w 68"/>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57"/>
                <a:gd name="T29" fmla="*/ 68 w 6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57">
                  <a:moveTo>
                    <a:pt x="23" y="57"/>
                  </a:moveTo>
                  <a:lnTo>
                    <a:pt x="23" y="57"/>
                  </a:lnTo>
                  <a:cubicBezTo>
                    <a:pt x="16" y="57"/>
                    <a:pt x="9" y="54"/>
                    <a:pt x="6" y="48"/>
                  </a:cubicBezTo>
                  <a:cubicBezTo>
                    <a:pt x="0" y="38"/>
                    <a:pt x="3" y="26"/>
                    <a:pt x="12" y="20"/>
                  </a:cubicBezTo>
                  <a:lnTo>
                    <a:pt x="35" y="6"/>
                  </a:lnTo>
                  <a:cubicBezTo>
                    <a:pt x="44" y="0"/>
                    <a:pt x="57" y="3"/>
                    <a:pt x="62" y="13"/>
                  </a:cubicBezTo>
                  <a:cubicBezTo>
                    <a:pt x="68" y="22"/>
                    <a:pt x="65" y="34"/>
                    <a:pt x="56" y="40"/>
                  </a:cubicBezTo>
                  <a:lnTo>
                    <a:pt x="33" y="54"/>
                  </a:lnTo>
                  <a:cubicBezTo>
                    <a:pt x="30" y="56"/>
                    <a:pt x="26" y="57"/>
                    <a:pt x="23" y="5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9" name="Freeform 152">
              <a:extLst>
                <a:ext uri="{FF2B5EF4-FFF2-40B4-BE49-F238E27FC236}">
                  <a16:creationId xmlns:a16="http://schemas.microsoft.com/office/drawing/2014/main" id="{3302C1AD-7C09-40A6-8010-0A8D0A86F9F8}"/>
                </a:ext>
              </a:extLst>
            </p:cNvPr>
            <p:cNvSpPr>
              <a:spLocks/>
            </p:cNvSpPr>
            <p:nvPr/>
          </p:nvSpPr>
          <p:spPr bwMode="auto">
            <a:xfrm>
              <a:off x="4479925" y="1276351"/>
              <a:ext cx="28575" cy="23813"/>
            </a:xfrm>
            <a:custGeom>
              <a:avLst/>
              <a:gdLst>
                <a:gd name="T0" fmla="*/ 2147483647 w 69"/>
                <a:gd name="T1" fmla="*/ 2147483647 h 57"/>
                <a:gd name="T2" fmla="*/ 2147483647 w 69"/>
                <a:gd name="T3" fmla="*/ 2147483647 h 57"/>
                <a:gd name="T4" fmla="*/ 2147483647 w 69"/>
                <a:gd name="T5" fmla="*/ 2147483647 h 57"/>
                <a:gd name="T6" fmla="*/ 2147483647 w 69"/>
                <a:gd name="T7" fmla="*/ 2147483647 h 57"/>
                <a:gd name="T8" fmla="*/ 2147483647 w 69"/>
                <a:gd name="T9" fmla="*/ 2147483647 h 57"/>
                <a:gd name="T10" fmla="*/ 2147483647 w 69"/>
                <a:gd name="T11" fmla="*/ 2147483647 h 57"/>
                <a:gd name="T12" fmla="*/ 2147483647 w 69"/>
                <a:gd name="T13" fmla="*/ 2147483647 h 57"/>
                <a:gd name="T14" fmla="*/ 2147483647 w 69"/>
                <a:gd name="T15" fmla="*/ 2147483647 h 57"/>
                <a:gd name="T16" fmla="*/ 2147483647 w 69"/>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7"/>
                <a:gd name="T29" fmla="*/ 69 w 6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7">
                  <a:moveTo>
                    <a:pt x="46" y="57"/>
                  </a:moveTo>
                  <a:lnTo>
                    <a:pt x="46" y="57"/>
                  </a:lnTo>
                  <a:cubicBezTo>
                    <a:pt x="43" y="57"/>
                    <a:pt x="39" y="56"/>
                    <a:pt x="36" y="54"/>
                  </a:cubicBezTo>
                  <a:lnTo>
                    <a:pt x="13" y="40"/>
                  </a:lnTo>
                  <a:cubicBezTo>
                    <a:pt x="3" y="35"/>
                    <a:pt x="0" y="23"/>
                    <a:pt x="6" y="13"/>
                  </a:cubicBezTo>
                  <a:cubicBezTo>
                    <a:pt x="11" y="4"/>
                    <a:pt x="24" y="0"/>
                    <a:pt x="33" y="6"/>
                  </a:cubicBezTo>
                  <a:lnTo>
                    <a:pt x="56" y="19"/>
                  </a:lnTo>
                  <a:cubicBezTo>
                    <a:pt x="66" y="25"/>
                    <a:pt x="69" y="37"/>
                    <a:pt x="63" y="47"/>
                  </a:cubicBezTo>
                  <a:cubicBezTo>
                    <a:pt x="60" y="53"/>
                    <a:pt x="53" y="57"/>
                    <a:pt x="46" y="5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0" name="Freeform 153">
              <a:extLst>
                <a:ext uri="{FF2B5EF4-FFF2-40B4-BE49-F238E27FC236}">
                  <a16:creationId xmlns:a16="http://schemas.microsoft.com/office/drawing/2014/main" id="{7913C144-9743-47A9-945C-E11A53C35324}"/>
                </a:ext>
              </a:extLst>
            </p:cNvPr>
            <p:cNvSpPr>
              <a:spLocks/>
            </p:cNvSpPr>
            <p:nvPr/>
          </p:nvSpPr>
          <p:spPr bwMode="auto">
            <a:xfrm>
              <a:off x="4510088" y="1295401"/>
              <a:ext cx="41275" cy="30163"/>
            </a:xfrm>
            <a:custGeom>
              <a:avLst/>
              <a:gdLst>
                <a:gd name="T0" fmla="*/ 2147483647 w 95"/>
                <a:gd name="T1" fmla="*/ 2147483647 h 72"/>
                <a:gd name="T2" fmla="*/ 2147483647 w 95"/>
                <a:gd name="T3" fmla="*/ 2147483647 h 72"/>
                <a:gd name="T4" fmla="*/ 2147483647 w 95"/>
                <a:gd name="T5" fmla="*/ 2147483647 h 72"/>
                <a:gd name="T6" fmla="*/ 2147483647 w 95"/>
                <a:gd name="T7" fmla="*/ 2147483647 h 72"/>
                <a:gd name="T8" fmla="*/ 2147483647 w 95"/>
                <a:gd name="T9" fmla="*/ 2147483647 h 72"/>
                <a:gd name="T10" fmla="*/ 2147483647 w 95"/>
                <a:gd name="T11" fmla="*/ 2147483647 h 72"/>
                <a:gd name="T12" fmla="*/ 2147483647 w 95"/>
                <a:gd name="T13" fmla="*/ 2147483647 h 72"/>
                <a:gd name="T14" fmla="*/ 2147483647 w 95"/>
                <a:gd name="T15" fmla="*/ 2147483647 h 72"/>
                <a:gd name="T16" fmla="*/ 2147483647 w 95"/>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72"/>
                <a:gd name="T29" fmla="*/ 95 w 9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72">
                  <a:moveTo>
                    <a:pt x="73" y="72"/>
                  </a:moveTo>
                  <a:lnTo>
                    <a:pt x="73" y="72"/>
                  </a:lnTo>
                  <a:cubicBezTo>
                    <a:pt x="69" y="72"/>
                    <a:pt x="66" y="71"/>
                    <a:pt x="62" y="69"/>
                  </a:cubicBezTo>
                  <a:lnTo>
                    <a:pt x="13" y="40"/>
                  </a:lnTo>
                  <a:cubicBezTo>
                    <a:pt x="3" y="35"/>
                    <a:pt x="0" y="22"/>
                    <a:pt x="6" y="13"/>
                  </a:cubicBezTo>
                  <a:cubicBezTo>
                    <a:pt x="11" y="3"/>
                    <a:pt x="23" y="0"/>
                    <a:pt x="33" y="6"/>
                  </a:cubicBezTo>
                  <a:lnTo>
                    <a:pt x="83" y="35"/>
                  </a:lnTo>
                  <a:cubicBezTo>
                    <a:pt x="92" y="40"/>
                    <a:pt x="95" y="52"/>
                    <a:pt x="90" y="62"/>
                  </a:cubicBezTo>
                  <a:cubicBezTo>
                    <a:pt x="86" y="68"/>
                    <a:pt x="79" y="72"/>
                    <a:pt x="73" y="7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1" name="Freeform 154">
              <a:extLst>
                <a:ext uri="{FF2B5EF4-FFF2-40B4-BE49-F238E27FC236}">
                  <a16:creationId xmlns:a16="http://schemas.microsoft.com/office/drawing/2014/main" id="{A5F703AF-36ED-4F66-A3D1-2AF1085CAD57}"/>
                </a:ext>
              </a:extLst>
            </p:cNvPr>
            <p:cNvSpPr>
              <a:spLocks/>
            </p:cNvSpPr>
            <p:nvPr/>
          </p:nvSpPr>
          <p:spPr bwMode="auto">
            <a:xfrm>
              <a:off x="4552950" y="1319213"/>
              <a:ext cx="28575" cy="23813"/>
            </a:xfrm>
            <a:custGeom>
              <a:avLst/>
              <a:gdLst>
                <a:gd name="T0" fmla="*/ 2147483647 w 68"/>
                <a:gd name="T1" fmla="*/ 2147483647 h 57"/>
                <a:gd name="T2" fmla="*/ 2147483647 w 68"/>
                <a:gd name="T3" fmla="*/ 2147483647 h 57"/>
                <a:gd name="T4" fmla="*/ 2147483647 w 68"/>
                <a:gd name="T5" fmla="*/ 2147483647 h 57"/>
                <a:gd name="T6" fmla="*/ 2147483647 w 68"/>
                <a:gd name="T7" fmla="*/ 2147483647 h 57"/>
                <a:gd name="T8" fmla="*/ 2147483647 w 68"/>
                <a:gd name="T9" fmla="*/ 2147483647 h 57"/>
                <a:gd name="T10" fmla="*/ 2147483647 w 68"/>
                <a:gd name="T11" fmla="*/ 2147483647 h 57"/>
                <a:gd name="T12" fmla="*/ 2147483647 w 68"/>
                <a:gd name="T13" fmla="*/ 2147483647 h 57"/>
                <a:gd name="T14" fmla="*/ 2147483647 w 68"/>
                <a:gd name="T15" fmla="*/ 2147483647 h 57"/>
                <a:gd name="T16" fmla="*/ 2147483647 w 68"/>
                <a:gd name="T17" fmla="*/ 214748364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57"/>
                <a:gd name="T29" fmla="*/ 68 w 6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57">
                  <a:moveTo>
                    <a:pt x="45" y="57"/>
                  </a:moveTo>
                  <a:lnTo>
                    <a:pt x="45" y="57"/>
                  </a:lnTo>
                  <a:cubicBezTo>
                    <a:pt x="42" y="57"/>
                    <a:pt x="38" y="56"/>
                    <a:pt x="35" y="54"/>
                  </a:cubicBezTo>
                  <a:lnTo>
                    <a:pt x="12" y="40"/>
                  </a:lnTo>
                  <a:cubicBezTo>
                    <a:pt x="3" y="35"/>
                    <a:pt x="0" y="22"/>
                    <a:pt x="5" y="13"/>
                  </a:cubicBezTo>
                  <a:cubicBezTo>
                    <a:pt x="11" y="3"/>
                    <a:pt x="23" y="0"/>
                    <a:pt x="32" y="6"/>
                  </a:cubicBezTo>
                  <a:lnTo>
                    <a:pt x="55" y="19"/>
                  </a:lnTo>
                  <a:cubicBezTo>
                    <a:pt x="65" y="25"/>
                    <a:pt x="68" y="37"/>
                    <a:pt x="63" y="47"/>
                  </a:cubicBezTo>
                  <a:cubicBezTo>
                    <a:pt x="59" y="53"/>
                    <a:pt x="52" y="57"/>
                    <a:pt x="45" y="5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defTabSz="914478" fontAlgn="ct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32" name="组合 7190">
            <a:extLst>
              <a:ext uri="{FF2B5EF4-FFF2-40B4-BE49-F238E27FC236}">
                <a16:creationId xmlns:a16="http://schemas.microsoft.com/office/drawing/2014/main" id="{53A7ABA7-7803-4721-A43A-9D05EEC75708}"/>
              </a:ext>
            </a:extLst>
          </p:cNvPr>
          <p:cNvGrpSpPr/>
          <p:nvPr/>
        </p:nvGrpSpPr>
        <p:grpSpPr>
          <a:xfrm>
            <a:off x="1131174" y="3069294"/>
            <a:ext cx="534175" cy="371802"/>
            <a:chOff x="428625" y="2176463"/>
            <a:chExt cx="677863" cy="487363"/>
          </a:xfrm>
          <a:solidFill>
            <a:srgbClr val="3C3C3B"/>
          </a:solidFill>
        </p:grpSpPr>
        <p:sp>
          <p:nvSpPr>
            <p:cNvPr id="133" name="Freeform 11">
              <a:extLst>
                <a:ext uri="{FF2B5EF4-FFF2-40B4-BE49-F238E27FC236}">
                  <a16:creationId xmlns:a16="http://schemas.microsoft.com/office/drawing/2014/main" id="{C7D98D4A-66AE-41B3-AA56-49C739F0EAA3}"/>
                </a:ext>
              </a:extLst>
            </p:cNvPr>
            <p:cNvSpPr>
              <a:spLocks/>
            </p:cNvSpPr>
            <p:nvPr/>
          </p:nvSpPr>
          <p:spPr bwMode="auto">
            <a:xfrm>
              <a:off x="600075" y="2436813"/>
              <a:ext cx="220663" cy="123825"/>
            </a:xfrm>
            <a:custGeom>
              <a:avLst/>
              <a:gdLst>
                <a:gd name="T0" fmla="*/ 478 w 509"/>
                <a:gd name="T1" fmla="*/ 123 h 283"/>
                <a:gd name="T2" fmla="*/ 478 w 509"/>
                <a:gd name="T3" fmla="*/ 123 h 283"/>
                <a:gd name="T4" fmla="*/ 245 w 509"/>
                <a:gd name="T5" fmla="*/ 121 h 283"/>
                <a:gd name="T6" fmla="*/ 46 w 509"/>
                <a:gd name="T7" fmla="*/ 19 h 283"/>
                <a:gd name="T8" fmla="*/ 22 w 509"/>
                <a:gd name="T9" fmla="*/ 19 h 283"/>
                <a:gd name="T10" fmla="*/ 208 w 509"/>
                <a:gd name="T11" fmla="*/ 240 h 283"/>
                <a:gd name="T12" fmla="*/ 505 w 509"/>
                <a:gd name="T13" fmla="*/ 126 h 283"/>
                <a:gd name="T14" fmla="*/ 478 w 509"/>
                <a:gd name="T15" fmla="*/ 12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283">
                  <a:moveTo>
                    <a:pt x="478" y="123"/>
                  </a:moveTo>
                  <a:lnTo>
                    <a:pt x="478" y="123"/>
                  </a:lnTo>
                  <a:cubicBezTo>
                    <a:pt x="462" y="131"/>
                    <a:pt x="356" y="140"/>
                    <a:pt x="245" y="121"/>
                  </a:cubicBezTo>
                  <a:cubicBezTo>
                    <a:pt x="135" y="102"/>
                    <a:pt x="78" y="50"/>
                    <a:pt x="46" y="19"/>
                  </a:cubicBezTo>
                  <a:cubicBezTo>
                    <a:pt x="46" y="19"/>
                    <a:pt x="32" y="0"/>
                    <a:pt x="22" y="19"/>
                  </a:cubicBezTo>
                  <a:cubicBezTo>
                    <a:pt x="22" y="19"/>
                    <a:pt x="0" y="198"/>
                    <a:pt x="208" y="240"/>
                  </a:cubicBezTo>
                  <a:cubicBezTo>
                    <a:pt x="416" y="283"/>
                    <a:pt x="502" y="133"/>
                    <a:pt x="505" y="126"/>
                  </a:cubicBezTo>
                  <a:cubicBezTo>
                    <a:pt x="509" y="119"/>
                    <a:pt x="501" y="110"/>
                    <a:pt x="478" y="123"/>
                  </a:cubicBezTo>
                  <a:close/>
                </a:path>
              </a:pathLst>
            </a:custGeom>
            <a:grpFill/>
            <a:ln w="0">
              <a:noFill/>
              <a:prstDash val="solid"/>
              <a:round/>
              <a:headEnd/>
              <a:tailEnd/>
            </a:ln>
          </p:spPr>
          <p:txBody>
            <a:bodyPr>
              <a:noAutofit/>
            </a:bodyPr>
            <a:lstStyle/>
            <a:p>
              <a:pPr defTabSz="511816" fontAlgn="ctr">
                <a:defRPr/>
              </a:pP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4" name="Freeform 12">
              <a:extLst>
                <a:ext uri="{FF2B5EF4-FFF2-40B4-BE49-F238E27FC236}">
                  <a16:creationId xmlns:a16="http://schemas.microsoft.com/office/drawing/2014/main" id="{F543FFAA-6526-4021-B3A4-AFB568C90975}"/>
                </a:ext>
              </a:extLst>
            </p:cNvPr>
            <p:cNvSpPr>
              <a:spLocks/>
            </p:cNvSpPr>
            <p:nvPr/>
          </p:nvSpPr>
          <p:spPr bwMode="auto">
            <a:xfrm>
              <a:off x="598488" y="2236788"/>
              <a:ext cx="93663" cy="217488"/>
            </a:xfrm>
            <a:custGeom>
              <a:avLst/>
              <a:gdLst>
                <a:gd name="T0" fmla="*/ 191 w 216"/>
                <a:gd name="T1" fmla="*/ 497 h 499"/>
                <a:gd name="T2" fmla="*/ 191 w 216"/>
                <a:gd name="T3" fmla="*/ 497 h 499"/>
                <a:gd name="T4" fmla="*/ 189 w 216"/>
                <a:gd name="T5" fmla="*/ 470 h 499"/>
                <a:gd name="T6" fmla="*/ 137 w 216"/>
                <a:gd name="T7" fmla="*/ 243 h 499"/>
                <a:gd name="T8" fmla="*/ 199 w 216"/>
                <a:gd name="T9" fmla="*/ 24 h 499"/>
                <a:gd name="T10" fmla="*/ 193 w 216"/>
                <a:gd name="T11" fmla="*/ 0 h 499"/>
                <a:gd name="T12" fmla="*/ 3 w 216"/>
                <a:gd name="T13" fmla="*/ 236 h 499"/>
                <a:gd name="T14" fmla="*/ 191 w 216"/>
                <a:gd name="T15" fmla="*/ 497 h 4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499">
                  <a:moveTo>
                    <a:pt x="191" y="497"/>
                  </a:moveTo>
                  <a:lnTo>
                    <a:pt x="191" y="497"/>
                  </a:lnTo>
                  <a:cubicBezTo>
                    <a:pt x="200" y="499"/>
                    <a:pt x="209" y="487"/>
                    <a:pt x="189" y="470"/>
                  </a:cubicBezTo>
                  <a:cubicBezTo>
                    <a:pt x="175" y="458"/>
                    <a:pt x="143" y="355"/>
                    <a:pt x="137" y="243"/>
                  </a:cubicBezTo>
                  <a:cubicBezTo>
                    <a:pt x="132" y="131"/>
                    <a:pt x="174" y="63"/>
                    <a:pt x="199" y="24"/>
                  </a:cubicBezTo>
                  <a:cubicBezTo>
                    <a:pt x="199" y="24"/>
                    <a:pt x="216" y="5"/>
                    <a:pt x="193" y="0"/>
                  </a:cubicBezTo>
                  <a:cubicBezTo>
                    <a:pt x="193" y="0"/>
                    <a:pt x="0" y="23"/>
                    <a:pt x="3" y="236"/>
                  </a:cubicBezTo>
                  <a:cubicBezTo>
                    <a:pt x="6" y="449"/>
                    <a:pt x="183" y="495"/>
                    <a:pt x="191" y="497"/>
                  </a:cubicBezTo>
                  <a:close/>
                </a:path>
              </a:pathLst>
            </a:custGeom>
            <a:grpFill/>
            <a:ln w="0">
              <a:noFill/>
              <a:prstDash val="solid"/>
              <a:round/>
              <a:headEnd/>
              <a:tailEnd/>
            </a:ln>
          </p:spPr>
          <p:txBody>
            <a:bodyPr>
              <a:noAutofit/>
            </a:bodyPr>
            <a:lstStyle/>
            <a:p>
              <a:pPr defTabSz="511816" fontAlgn="ctr">
                <a:defRPr/>
              </a:pP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5" name="Freeform 13">
              <a:extLst>
                <a:ext uri="{FF2B5EF4-FFF2-40B4-BE49-F238E27FC236}">
                  <a16:creationId xmlns:a16="http://schemas.microsoft.com/office/drawing/2014/main" id="{31C502E4-9EE7-4916-9AFC-3916831C1740}"/>
                </a:ext>
              </a:extLst>
            </p:cNvPr>
            <p:cNvSpPr>
              <a:spLocks/>
            </p:cNvSpPr>
            <p:nvPr/>
          </p:nvSpPr>
          <p:spPr bwMode="auto">
            <a:xfrm>
              <a:off x="641350" y="2176463"/>
              <a:ext cx="266700" cy="250825"/>
            </a:xfrm>
            <a:custGeom>
              <a:avLst/>
              <a:gdLst>
                <a:gd name="T0" fmla="*/ 587 w 613"/>
                <a:gd name="T1" fmla="*/ 138 h 575"/>
                <a:gd name="T2" fmla="*/ 587 w 613"/>
                <a:gd name="T3" fmla="*/ 138 h 575"/>
                <a:gd name="T4" fmla="*/ 179 w 613"/>
                <a:gd name="T5" fmla="*/ 166 h 575"/>
                <a:gd name="T6" fmla="*/ 155 w 613"/>
                <a:gd name="T7" fmla="*/ 567 h 575"/>
                <a:gd name="T8" fmla="*/ 183 w 613"/>
                <a:gd name="T9" fmla="*/ 534 h 575"/>
                <a:gd name="T10" fmla="*/ 299 w 613"/>
                <a:gd name="T11" fmla="*/ 281 h 575"/>
                <a:gd name="T12" fmla="*/ 573 w 613"/>
                <a:gd name="T13" fmla="*/ 164 h 575"/>
                <a:gd name="T14" fmla="*/ 587 w 613"/>
                <a:gd name="T15" fmla="*/ 138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3" h="575">
                  <a:moveTo>
                    <a:pt x="587" y="138"/>
                  </a:moveTo>
                  <a:lnTo>
                    <a:pt x="587" y="138"/>
                  </a:lnTo>
                  <a:cubicBezTo>
                    <a:pt x="587" y="138"/>
                    <a:pt x="338" y="0"/>
                    <a:pt x="179" y="166"/>
                  </a:cubicBezTo>
                  <a:cubicBezTo>
                    <a:pt x="0" y="353"/>
                    <a:pt x="149" y="558"/>
                    <a:pt x="155" y="567"/>
                  </a:cubicBezTo>
                  <a:cubicBezTo>
                    <a:pt x="161" y="575"/>
                    <a:pt x="181" y="566"/>
                    <a:pt x="183" y="534"/>
                  </a:cubicBezTo>
                  <a:cubicBezTo>
                    <a:pt x="184" y="512"/>
                    <a:pt x="203" y="379"/>
                    <a:pt x="299" y="281"/>
                  </a:cubicBezTo>
                  <a:cubicBezTo>
                    <a:pt x="402" y="173"/>
                    <a:pt x="518" y="178"/>
                    <a:pt x="573" y="164"/>
                  </a:cubicBezTo>
                  <a:cubicBezTo>
                    <a:pt x="573" y="164"/>
                    <a:pt x="613" y="154"/>
                    <a:pt x="587" y="138"/>
                  </a:cubicBezTo>
                  <a:close/>
                </a:path>
              </a:pathLst>
            </a:custGeom>
            <a:grpFill/>
            <a:ln w="0">
              <a:noFill/>
              <a:prstDash val="solid"/>
              <a:round/>
              <a:headEnd/>
              <a:tailEnd/>
            </a:ln>
          </p:spPr>
          <p:txBody>
            <a:bodyPr>
              <a:noAutofit/>
            </a:bodyPr>
            <a:lstStyle/>
            <a:p>
              <a:pPr defTabSz="511816" fontAlgn="ctr">
                <a:defRPr/>
              </a:pP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6" name="Freeform 14">
              <a:extLst>
                <a:ext uri="{FF2B5EF4-FFF2-40B4-BE49-F238E27FC236}">
                  <a16:creationId xmlns:a16="http://schemas.microsoft.com/office/drawing/2014/main" id="{3BA4F2B7-A3B2-4320-8E41-323EB0D5F58B}"/>
                </a:ext>
              </a:extLst>
            </p:cNvPr>
            <p:cNvSpPr>
              <a:spLocks/>
            </p:cNvSpPr>
            <p:nvPr/>
          </p:nvSpPr>
          <p:spPr bwMode="auto">
            <a:xfrm>
              <a:off x="911225" y="2282825"/>
              <a:ext cx="195263" cy="381000"/>
            </a:xfrm>
            <a:custGeom>
              <a:avLst/>
              <a:gdLst>
                <a:gd name="T0" fmla="*/ 226 w 449"/>
                <a:gd name="T1" fmla="*/ 770 h 872"/>
                <a:gd name="T2" fmla="*/ 226 w 449"/>
                <a:gd name="T3" fmla="*/ 770 h 872"/>
                <a:gd name="T4" fmla="*/ 144 w 449"/>
                <a:gd name="T5" fmla="*/ 770 h 872"/>
                <a:gd name="T6" fmla="*/ 83 w 449"/>
                <a:gd name="T7" fmla="*/ 734 h 872"/>
                <a:gd name="T8" fmla="*/ 14 w 449"/>
                <a:gd name="T9" fmla="*/ 803 h 872"/>
                <a:gd name="T10" fmla="*/ 83 w 449"/>
                <a:gd name="T11" fmla="*/ 872 h 872"/>
                <a:gd name="T12" fmla="*/ 144 w 449"/>
                <a:gd name="T13" fmla="*/ 837 h 872"/>
                <a:gd name="T14" fmla="*/ 226 w 449"/>
                <a:gd name="T15" fmla="*/ 837 h 872"/>
                <a:gd name="T16" fmla="*/ 449 w 449"/>
                <a:gd name="T17" fmla="*/ 614 h 872"/>
                <a:gd name="T18" fmla="*/ 255 w 449"/>
                <a:gd name="T19" fmla="*/ 393 h 872"/>
                <a:gd name="T20" fmla="*/ 271 w 449"/>
                <a:gd name="T21" fmla="*/ 296 h 872"/>
                <a:gd name="T22" fmla="*/ 45 w 449"/>
                <a:gd name="T23" fmla="*/ 4 h 872"/>
                <a:gd name="T24" fmla="*/ 5 w 449"/>
                <a:gd name="T25" fmla="*/ 28 h 872"/>
                <a:gd name="T26" fmla="*/ 29 w 449"/>
                <a:gd name="T27" fmla="*/ 69 h 872"/>
                <a:gd name="T28" fmla="*/ 205 w 449"/>
                <a:gd name="T29" fmla="*/ 296 h 872"/>
                <a:gd name="T30" fmla="*/ 175 w 449"/>
                <a:gd name="T31" fmla="*/ 410 h 872"/>
                <a:gd name="T32" fmla="*/ 177 w 449"/>
                <a:gd name="T33" fmla="*/ 444 h 872"/>
                <a:gd name="T34" fmla="*/ 208 w 449"/>
                <a:gd name="T35" fmla="*/ 459 h 872"/>
                <a:gd name="T36" fmla="*/ 226 w 449"/>
                <a:gd name="T37" fmla="*/ 458 h 872"/>
                <a:gd name="T38" fmla="*/ 383 w 449"/>
                <a:gd name="T39" fmla="*/ 614 h 872"/>
                <a:gd name="T40" fmla="*/ 226 w 449"/>
                <a:gd name="T41" fmla="*/ 77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872">
                  <a:moveTo>
                    <a:pt x="226" y="770"/>
                  </a:moveTo>
                  <a:lnTo>
                    <a:pt x="226" y="770"/>
                  </a:lnTo>
                  <a:lnTo>
                    <a:pt x="144" y="770"/>
                  </a:lnTo>
                  <a:cubicBezTo>
                    <a:pt x="133" y="749"/>
                    <a:pt x="110" y="734"/>
                    <a:pt x="83" y="734"/>
                  </a:cubicBezTo>
                  <a:cubicBezTo>
                    <a:pt x="45" y="734"/>
                    <a:pt x="14" y="765"/>
                    <a:pt x="14" y="803"/>
                  </a:cubicBezTo>
                  <a:cubicBezTo>
                    <a:pt x="14" y="841"/>
                    <a:pt x="45" y="872"/>
                    <a:pt x="83" y="872"/>
                  </a:cubicBezTo>
                  <a:cubicBezTo>
                    <a:pt x="109" y="872"/>
                    <a:pt x="132" y="858"/>
                    <a:pt x="144" y="837"/>
                  </a:cubicBezTo>
                  <a:lnTo>
                    <a:pt x="226" y="837"/>
                  </a:lnTo>
                  <a:cubicBezTo>
                    <a:pt x="349" y="837"/>
                    <a:pt x="449" y="737"/>
                    <a:pt x="449" y="614"/>
                  </a:cubicBezTo>
                  <a:cubicBezTo>
                    <a:pt x="449" y="501"/>
                    <a:pt x="365" y="407"/>
                    <a:pt x="255" y="393"/>
                  </a:cubicBezTo>
                  <a:cubicBezTo>
                    <a:pt x="266" y="362"/>
                    <a:pt x="271" y="329"/>
                    <a:pt x="271" y="296"/>
                  </a:cubicBezTo>
                  <a:cubicBezTo>
                    <a:pt x="271" y="159"/>
                    <a:pt x="178" y="39"/>
                    <a:pt x="45" y="4"/>
                  </a:cubicBezTo>
                  <a:cubicBezTo>
                    <a:pt x="27" y="0"/>
                    <a:pt x="9" y="10"/>
                    <a:pt x="5" y="28"/>
                  </a:cubicBezTo>
                  <a:cubicBezTo>
                    <a:pt x="0" y="46"/>
                    <a:pt x="11" y="64"/>
                    <a:pt x="29" y="69"/>
                  </a:cubicBezTo>
                  <a:cubicBezTo>
                    <a:pt x="132" y="96"/>
                    <a:pt x="205" y="189"/>
                    <a:pt x="205" y="296"/>
                  </a:cubicBezTo>
                  <a:cubicBezTo>
                    <a:pt x="205" y="336"/>
                    <a:pt x="195" y="375"/>
                    <a:pt x="175" y="410"/>
                  </a:cubicBezTo>
                  <a:cubicBezTo>
                    <a:pt x="169" y="421"/>
                    <a:pt x="170" y="434"/>
                    <a:pt x="177" y="444"/>
                  </a:cubicBezTo>
                  <a:cubicBezTo>
                    <a:pt x="184" y="455"/>
                    <a:pt x="196" y="460"/>
                    <a:pt x="208" y="459"/>
                  </a:cubicBezTo>
                  <a:cubicBezTo>
                    <a:pt x="215" y="458"/>
                    <a:pt x="221" y="458"/>
                    <a:pt x="226" y="458"/>
                  </a:cubicBezTo>
                  <a:cubicBezTo>
                    <a:pt x="312" y="458"/>
                    <a:pt x="383" y="528"/>
                    <a:pt x="383" y="614"/>
                  </a:cubicBezTo>
                  <a:cubicBezTo>
                    <a:pt x="383" y="700"/>
                    <a:pt x="312" y="770"/>
                    <a:pt x="226" y="770"/>
                  </a:cubicBezTo>
                  <a:close/>
                </a:path>
              </a:pathLst>
            </a:custGeom>
            <a:grpFill/>
            <a:ln w="0">
              <a:noFill/>
              <a:prstDash val="solid"/>
              <a:round/>
              <a:headEnd/>
              <a:tailEnd/>
            </a:ln>
          </p:spPr>
          <p:txBody>
            <a:bodyPr>
              <a:noAutofit/>
            </a:bodyPr>
            <a:lstStyle/>
            <a:p>
              <a:pPr defTabSz="511816" fontAlgn="ctr">
                <a:defRPr/>
              </a:pP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7" name="Freeform 15">
              <a:extLst>
                <a:ext uri="{FF2B5EF4-FFF2-40B4-BE49-F238E27FC236}">
                  <a16:creationId xmlns:a16="http://schemas.microsoft.com/office/drawing/2014/main" id="{C5759F95-B3C5-45EA-AA78-FBCAB12E26D8}"/>
                </a:ext>
              </a:extLst>
            </p:cNvPr>
            <p:cNvSpPr>
              <a:spLocks/>
            </p:cNvSpPr>
            <p:nvPr/>
          </p:nvSpPr>
          <p:spPr bwMode="auto">
            <a:xfrm>
              <a:off x="428625" y="2389188"/>
              <a:ext cx="457200" cy="274638"/>
            </a:xfrm>
            <a:custGeom>
              <a:avLst/>
              <a:gdLst>
                <a:gd name="T0" fmla="*/ 296 w 1050"/>
                <a:gd name="T1" fmla="*/ 593 h 628"/>
                <a:gd name="T2" fmla="*/ 296 w 1050"/>
                <a:gd name="T3" fmla="*/ 593 h 628"/>
                <a:gd name="T4" fmla="*/ 920 w 1050"/>
                <a:gd name="T5" fmla="*/ 593 h 628"/>
                <a:gd name="T6" fmla="*/ 980 w 1050"/>
                <a:gd name="T7" fmla="*/ 628 h 628"/>
                <a:gd name="T8" fmla="*/ 1050 w 1050"/>
                <a:gd name="T9" fmla="*/ 559 h 628"/>
                <a:gd name="T10" fmla="*/ 980 w 1050"/>
                <a:gd name="T11" fmla="*/ 490 h 628"/>
                <a:gd name="T12" fmla="*/ 920 w 1050"/>
                <a:gd name="T13" fmla="*/ 526 h 628"/>
                <a:gd name="T14" fmla="*/ 296 w 1050"/>
                <a:gd name="T15" fmla="*/ 526 h 628"/>
                <a:gd name="T16" fmla="*/ 66 w 1050"/>
                <a:gd name="T17" fmla="*/ 297 h 628"/>
                <a:gd name="T18" fmla="*/ 296 w 1050"/>
                <a:gd name="T19" fmla="*/ 67 h 628"/>
                <a:gd name="T20" fmla="*/ 329 w 1050"/>
                <a:gd name="T21" fmla="*/ 33 h 628"/>
                <a:gd name="T22" fmla="*/ 296 w 1050"/>
                <a:gd name="T23" fmla="*/ 0 h 628"/>
                <a:gd name="T24" fmla="*/ 0 w 1050"/>
                <a:gd name="T25" fmla="*/ 297 h 628"/>
                <a:gd name="T26" fmla="*/ 296 w 1050"/>
                <a:gd name="T27" fmla="*/ 593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0" h="628">
                  <a:moveTo>
                    <a:pt x="296" y="593"/>
                  </a:moveTo>
                  <a:lnTo>
                    <a:pt x="296" y="593"/>
                  </a:lnTo>
                  <a:lnTo>
                    <a:pt x="920" y="593"/>
                  </a:lnTo>
                  <a:cubicBezTo>
                    <a:pt x="932" y="614"/>
                    <a:pt x="954" y="628"/>
                    <a:pt x="980" y="628"/>
                  </a:cubicBezTo>
                  <a:cubicBezTo>
                    <a:pt x="1019" y="628"/>
                    <a:pt x="1050" y="597"/>
                    <a:pt x="1050" y="559"/>
                  </a:cubicBezTo>
                  <a:cubicBezTo>
                    <a:pt x="1050" y="521"/>
                    <a:pt x="1019" y="490"/>
                    <a:pt x="980" y="490"/>
                  </a:cubicBezTo>
                  <a:cubicBezTo>
                    <a:pt x="954" y="490"/>
                    <a:pt x="931" y="505"/>
                    <a:pt x="920" y="526"/>
                  </a:cubicBezTo>
                  <a:lnTo>
                    <a:pt x="296" y="526"/>
                  </a:lnTo>
                  <a:cubicBezTo>
                    <a:pt x="169" y="526"/>
                    <a:pt x="66" y="423"/>
                    <a:pt x="66" y="297"/>
                  </a:cubicBezTo>
                  <a:cubicBezTo>
                    <a:pt x="66" y="170"/>
                    <a:pt x="169" y="67"/>
                    <a:pt x="296" y="67"/>
                  </a:cubicBezTo>
                  <a:cubicBezTo>
                    <a:pt x="314" y="67"/>
                    <a:pt x="329" y="52"/>
                    <a:pt x="329" y="33"/>
                  </a:cubicBezTo>
                  <a:cubicBezTo>
                    <a:pt x="329" y="15"/>
                    <a:pt x="314" y="0"/>
                    <a:pt x="296" y="0"/>
                  </a:cubicBezTo>
                  <a:cubicBezTo>
                    <a:pt x="133" y="0"/>
                    <a:pt x="0" y="133"/>
                    <a:pt x="0" y="297"/>
                  </a:cubicBezTo>
                  <a:cubicBezTo>
                    <a:pt x="0" y="460"/>
                    <a:pt x="133" y="593"/>
                    <a:pt x="296" y="593"/>
                  </a:cubicBezTo>
                  <a:close/>
                </a:path>
              </a:pathLst>
            </a:custGeom>
            <a:grpFill/>
            <a:ln w="0">
              <a:noFill/>
              <a:prstDash val="solid"/>
              <a:round/>
              <a:headEnd/>
              <a:tailEnd/>
            </a:ln>
          </p:spPr>
          <p:txBody>
            <a:bodyPr>
              <a:noAutofit/>
            </a:bodyPr>
            <a:lstStyle/>
            <a:p>
              <a:pPr defTabSz="511816" fontAlgn="ctr">
                <a:defRPr/>
              </a:pP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38" name="组合 7192">
            <a:extLst>
              <a:ext uri="{FF2B5EF4-FFF2-40B4-BE49-F238E27FC236}">
                <a16:creationId xmlns:a16="http://schemas.microsoft.com/office/drawing/2014/main" id="{0DA8C663-15FF-4F91-ABD8-ED3278C375F8}"/>
              </a:ext>
            </a:extLst>
          </p:cNvPr>
          <p:cNvGrpSpPr>
            <a:grpSpLocks noChangeAspect="1"/>
          </p:cNvGrpSpPr>
          <p:nvPr/>
        </p:nvGrpSpPr>
        <p:grpSpPr>
          <a:xfrm>
            <a:off x="2166506" y="3030282"/>
            <a:ext cx="506273" cy="504000"/>
            <a:chOff x="5381625" y="2028825"/>
            <a:chExt cx="622300" cy="635000"/>
          </a:xfrm>
          <a:solidFill>
            <a:srgbClr val="3C3C3B"/>
          </a:solidFill>
        </p:grpSpPr>
        <p:sp>
          <p:nvSpPr>
            <p:cNvPr id="139" name="Freeform 38">
              <a:extLst>
                <a:ext uri="{FF2B5EF4-FFF2-40B4-BE49-F238E27FC236}">
                  <a16:creationId xmlns:a16="http://schemas.microsoft.com/office/drawing/2014/main" id="{54D2ADFD-4FEB-46C3-8464-101EB53703DB}"/>
                </a:ext>
              </a:extLst>
            </p:cNvPr>
            <p:cNvSpPr>
              <a:spLocks/>
            </p:cNvSpPr>
            <p:nvPr/>
          </p:nvSpPr>
          <p:spPr bwMode="auto">
            <a:xfrm>
              <a:off x="5381625" y="2028825"/>
              <a:ext cx="622300" cy="635000"/>
            </a:xfrm>
            <a:custGeom>
              <a:avLst/>
              <a:gdLst>
                <a:gd name="T0" fmla="*/ 543 w 1430"/>
                <a:gd name="T1" fmla="*/ 1408 h 1458"/>
                <a:gd name="T2" fmla="*/ 543 w 1430"/>
                <a:gd name="T3" fmla="*/ 1408 h 1458"/>
                <a:gd name="T4" fmla="*/ 609 w 1430"/>
                <a:gd name="T5" fmla="*/ 1458 h 1458"/>
                <a:gd name="T6" fmla="*/ 679 w 1430"/>
                <a:gd name="T7" fmla="*/ 1388 h 1458"/>
                <a:gd name="T8" fmla="*/ 609 w 1430"/>
                <a:gd name="T9" fmla="*/ 1319 h 1458"/>
                <a:gd name="T10" fmla="*/ 557 w 1430"/>
                <a:gd name="T11" fmla="*/ 1343 h 1458"/>
                <a:gd name="T12" fmla="*/ 67 w 1430"/>
                <a:gd name="T13" fmla="*/ 714 h 1458"/>
                <a:gd name="T14" fmla="*/ 715 w 1430"/>
                <a:gd name="T15" fmla="*/ 66 h 1458"/>
                <a:gd name="T16" fmla="*/ 1363 w 1430"/>
                <a:gd name="T17" fmla="*/ 714 h 1458"/>
                <a:gd name="T18" fmla="*/ 875 w 1430"/>
                <a:gd name="T19" fmla="*/ 1342 h 1458"/>
                <a:gd name="T20" fmla="*/ 823 w 1430"/>
                <a:gd name="T21" fmla="*/ 1318 h 1458"/>
                <a:gd name="T22" fmla="*/ 754 w 1430"/>
                <a:gd name="T23" fmla="*/ 1387 h 1458"/>
                <a:gd name="T24" fmla="*/ 823 w 1430"/>
                <a:gd name="T25" fmla="*/ 1457 h 1458"/>
                <a:gd name="T26" fmla="*/ 889 w 1430"/>
                <a:gd name="T27" fmla="*/ 1407 h 1458"/>
                <a:gd name="T28" fmla="*/ 1430 w 1430"/>
                <a:gd name="T29" fmla="*/ 714 h 1458"/>
                <a:gd name="T30" fmla="*/ 715 w 1430"/>
                <a:gd name="T31" fmla="*/ 0 h 1458"/>
                <a:gd name="T32" fmla="*/ 0 w 1430"/>
                <a:gd name="T33" fmla="*/ 714 h 1458"/>
                <a:gd name="T34" fmla="*/ 543 w 1430"/>
                <a:gd name="T35" fmla="*/ 1408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0" h="1458">
                  <a:moveTo>
                    <a:pt x="543" y="1408"/>
                  </a:moveTo>
                  <a:lnTo>
                    <a:pt x="543" y="1408"/>
                  </a:lnTo>
                  <a:cubicBezTo>
                    <a:pt x="552" y="1436"/>
                    <a:pt x="578" y="1458"/>
                    <a:pt x="609" y="1458"/>
                  </a:cubicBezTo>
                  <a:cubicBezTo>
                    <a:pt x="648" y="1458"/>
                    <a:pt x="679" y="1426"/>
                    <a:pt x="679" y="1388"/>
                  </a:cubicBezTo>
                  <a:cubicBezTo>
                    <a:pt x="679" y="1350"/>
                    <a:pt x="648" y="1319"/>
                    <a:pt x="609" y="1319"/>
                  </a:cubicBezTo>
                  <a:cubicBezTo>
                    <a:pt x="588" y="1319"/>
                    <a:pt x="570" y="1328"/>
                    <a:pt x="557" y="1343"/>
                  </a:cubicBezTo>
                  <a:cubicBezTo>
                    <a:pt x="274" y="1271"/>
                    <a:pt x="67" y="1011"/>
                    <a:pt x="67" y="714"/>
                  </a:cubicBezTo>
                  <a:cubicBezTo>
                    <a:pt x="67" y="357"/>
                    <a:pt x="358" y="66"/>
                    <a:pt x="715" y="66"/>
                  </a:cubicBezTo>
                  <a:cubicBezTo>
                    <a:pt x="1072" y="66"/>
                    <a:pt x="1363" y="357"/>
                    <a:pt x="1363" y="714"/>
                  </a:cubicBezTo>
                  <a:cubicBezTo>
                    <a:pt x="1363" y="1010"/>
                    <a:pt x="1157" y="1270"/>
                    <a:pt x="875" y="1342"/>
                  </a:cubicBezTo>
                  <a:cubicBezTo>
                    <a:pt x="863" y="1327"/>
                    <a:pt x="844" y="1318"/>
                    <a:pt x="823" y="1318"/>
                  </a:cubicBezTo>
                  <a:cubicBezTo>
                    <a:pt x="785" y="1318"/>
                    <a:pt x="754" y="1349"/>
                    <a:pt x="754" y="1387"/>
                  </a:cubicBezTo>
                  <a:cubicBezTo>
                    <a:pt x="754" y="1425"/>
                    <a:pt x="785" y="1457"/>
                    <a:pt x="823" y="1457"/>
                  </a:cubicBezTo>
                  <a:cubicBezTo>
                    <a:pt x="855" y="1457"/>
                    <a:pt x="881" y="1436"/>
                    <a:pt x="889" y="1407"/>
                  </a:cubicBezTo>
                  <a:cubicBezTo>
                    <a:pt x="1202" y="1328"/>
                    <a:pt x="1430" y="1042"/>
                    <a:pt x="1430" y="714"/>
                  </a:cubicBezTo>
                  <a:cubicBezTo>
                    <a:pt x="1430" y="320"/>
                    <a:pt x="1109" y="0"/>
                    <a:pt x="715" y="0"/>
                  </a:cubicBezTo>
                  <a:cubicBezTo>
                    <a:pt x="321" y="0"/>
                    <a:pt x="0" y="320"/>
                    <a:pt x="0" y="714"/>
                  </a:cubicBezTo>
                  <a:cubicBezTo>
                    <a:pt x="0" y="1043"/>
                    <a:pt x="229" y="1330"/>
                    <a:pt x="543" y="1408"/>
                  </a:cubicBezTo>
                  <a:close/>
                </a:path>
              </a:pathLst>
            </a:custGeom>
            <a:grpFill/>
            <a:ln w="0">
              <a:noFill/>
              <a:prstDash val="solid"/>
              <a:round/>
              <a:headEnd/>
              <a:tailEnd/>
            </a:ln>
          </p:spPr>
          <p:txBody>
            <a:bodyPr>
              <a:noAutofit/>
            </a:bodyPr>
            <a:lstStyle/>
            <a:p>
              <a:pPr defTabSz="511816" fontAlgn="ctr">
                <a:defRPr/>
              </a:pP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0" name="Freeform 39">
              <a:extLst>
                <a:ext uri="{FF2B5EF4-FFF2-40B4-BE49-F238E27FC236}">
                  <a16:creationId xmlns:a16="http://schemas.microsoft.com/office/drawing/2014/main" id="{809B2F9F-8723-4A84-ADAB-49DFD81BB27A}"/>
                </a:ext>
              </a:extLst>
            </p:cNvPr>
            <p:cNvSpPr>
              <a:spLocks noEditPoints="1"/>
            </p:cNvSpPr>
            <p:nvPr/>
          </p:nvSpPr>
          <p:spPr bwMode="auto">
            <a:xfrm>
              <a:off x="5499100" y="2108200"/>
              <a:ext cx="396875" cy="438150"/>
            </a:xfrm>
            <a:custGeom>
              <a:avLst/>
              <a:gdLst>
                <a:gd name="T0" fmla="*/ 323 w 911"/>
                <a:gd name="T1" fmla="*/ 545 h 1002"/>
                <a:gd name="T2" fmla="*/ 584 w 911"/>
                <a:gd name="T3" fmla="*/ 545 h 1002"/>
                <a:gd name="T4" fmla="*/ 323 w 911"/>
                <a:gd name="T5" fmla="*/ 545 h 1002"/>
                <a:gd name="T6" fmla="*/ 410 w 911"/>
                <a:gd name="T7" fmla="*/ 1001 h 1002"/>
                <a:gd name="T8" fmla="*/ 477 w 911"/>
                <a:gd name="T9" fmla="*/ 686 h 1002"/>
                <a:gd name="T10" fmla="*/ 498 w 911"/>
                <a:gd name="T11" fmla="*/ 819 h 1002"/>
                <a:gd name="T12" fmla="*/ 498 w 911"/>
                <a:gd name="T13" fmla="*/ 681 h 1002"/>
                <a:gd name="T14" fmla="*/ 656 w 911"/>
                <a:gd name="T15" fmla="*/ 967 h 1002"/>
                <a:gd name="T16" fmla="*/ 545 w 911"/>
                <a:gd name="T17" fmla="*/ 655 h 1002"/>
                <a:gd name="T18" fmla="*/ 630 w 911"/>
                <a:gd name="T19" fmla="*/ 760 h 1002"/>
                <a:gd name="T20" fmla="*/ 560 w 911"/>
                <a:gd name="T21" fmla="*/ 641 h 1002"/>
                <a:gd name="T22" fmla="*/ 830 w 911"/>
                <a:gd name="T23" fmla="*/ 810 h 1002"/>
                <a:gd name="T24" fmla="*/ 588 w 911"/>
                <a:gd name="T25" fmla="*/ 594 h 1002"/>
                <a:gd name="T26" fmla="*/ 714 w 911"/>
                <a:gd name="T27" fmla="*/ 643 h 1002"/>
                <a:gd name="T28" fmla="*/ 594 w 911"/>
                <a:gd name="T29" fmla="*/ 574 h 1002"/>
                <a:gd name="T30" fmla="*/ 910 w 911"/>
                <a:gd name="T31" fmla="*/ 586 h 1002"/>
                <a:gd name="T32" fmla="*/ 595 w 911"/>
                <a:gd name="T33" fmla="*/ 520 h 1002"/>
                <a:gd name="T34" fmla="*/ 728 w 911"/>
                <a:gd name="T35" fmla="*/ 499 h 1002"/>
                <a:gd name="T36" fmla="*/ 590 w 911"/>
                <a:gd name="T37" fmla="*/ 500 h 1002"/>
                <a:gd name="T38" fmla="*/ 866 w 911"/>
                <a:gd name="T39" fmla="*/ 350 h 1002"/>
                <a:gd name="T40" fmla="*/ 564 w 911"/>
                <a:gd name="T41" fmla="*/ 453 h 1002"/>
                <a:gd name="T42" fmla="*/ 668 w 911"/>
                <a:gd name="T43" fmla="*/ 368 h 1002"/>
                <a:gd name="T44" fmla="*/ 549 w 911"/>
                <a:gd name="T45" fmla="*/ 438 h 1002"/>
                <a:gd name="T46" fmla="*/ 717 w 911"/>
                <a:gd name="T47" fmla="*/ 168 h 1002"/>
                <a:gd name="T48" fmla="*/ 503 w 911"/>
                <a:gd name="T49" fmla="*/ 410 h 1002"/>
                <a:gd name="T50" fmla="*/ 549 w 911"/>
                <a:gd name="T51" fmla="*/ 283 h 1002"/>
                <a:gd name="T52" fmla="*/ 482 w 911"/>
                <a:gd name="T53" fmla="*/ 404 h 1002"/>
                <a:gd name="T54" fmla="*/ 489 w 911"/>
                <a:gd name="T55" fmla="*/ 0 h 1002"/>
                <a:gd name="T56" fmla="*/ 428 w 911"/>
                <a:gd name="T57" fmla="*/ 399 h 1002"/>
                <a:gd name="T58" fmla="*/ 372 w 911"/>
                <a:gd name="T59" fmla="*/ 278 h 1002"/>
                <a:gd name="T60" fmla="*/ 408 w 911"/>
                <a:gd name="T61" fmla="*/ 408 h 1002"/>
                <a:gd name="T62" fmla="*/ 207 w 911"/>
                <a:gd name="T63" fmla="*/ 167 h 1002"/>
                <a:gd name="T64" fmla="*/ 361 w 911"/>
                <a:gd name="T65" fmla="*/ 435 h 1002"/>
                <a:gd name="T66" fmla="*/ 249 w 911"/>
                <a:gd name="T67" fmla="*/ 354 h 1002"/>
                <a:gd name="T68" fmla="*/ 346 w 911"/>
                <a:gd name="T69" fmla="*/ 449 h 1002"/>
                <a:gd name="T70" fmla="*/ 46 w 911"/>
                <a:gd name="T71" fmla="*/ 346 h 1002"/>
                <a:gd name="T72" fmla="*/ 319 w 911"/>
                <a:gd name="T73" fmla="*/ 496 h 1002"/>
                <a:gd name="T74" fmla="*/ 181 w 911"/>
                <a:gd name="T75" fmla="*/ 482 h 1002"/>
                <a:gd name="T76" fmla="*/ 313 w 911"/>
                <a:gd name="T77" fmla="*/ 516 h 1002"/>
                <a:gd name="T78" fmla="*/ 0 w 911"/>
                <a:gd name="T79" fmla="*/ 569 h 1002"/>
                <a:gd name="T80" fmla="*/ 312 w 911"/>
                <a:gd name="T81" fmla="*/ 571 h 1002"/>
                <a:gd name="T82" fmla="*/ 187 w 911"/>
                <a:gd name="T83" fmla="*/ 627 h 1002"/>
                <a:gd name="T84" fmla="*/ 318 w 911"/>
                <a:gd name="T85" fmla="*/ 590 h 1002"/>
                <a:gd name="T86" fmla="*/ 63 w 911"/>
                <a:gd name="T87" fmla="*/ 805 h 1002"/>
                <a:gd name="T88" fmla="*/ 345 w 911"/>
                <a:gd name="T89" fmla="*/ 638 h 1002"/>
                <a:gd name="T90" fmla="*/ 264 w 911"/>
                <a:gd name="T91" fmla="*/ 750 h 1002"/>
                <a:gd name="T92" fmla="*/ 359 w 911"/>
                <a:gd name="T93" fmla="*/ 652 h 1002"/>
                <a:gd name="T94" fmla="*/ 249 w 911"/>
                <a:gd name="T95" fmla="*/ 967 h 1002"/>
                <a:gd name="T96" fmla="*/ 406 w 911"/>
                <a:gd name="T97" fmla="*/ 680 h 1002"/>
                <a:gd name="T98" fmla="*/ 392 w 911"/>
                <a:gd name="T99" fmla="*/ 817 h 1002"/>
                <a:gd name="T100" fmla="*/ 426 w 911"/>
                <a:gd name="T101" fmla="*/ 685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1" h="1002">
                  <a:moveTo>
                    <a:pt x="323" y="545"/>
                  </a:moveTo>
                  <a:lnTo>
                    <a:pt x="323" y="545"/>
                  </a:lnTo>
                  <a:cubicBezTo>
                    <a:pt x="323" y="473"/>
                    <a:pt x="382" y="414"/>
                    <a:pt x="454" y="414"/>
                  </a:cubicBezTo>
                  <a:cubicBezTo>
                    <a:pt x="525" y="414"/>
                    <a:pt x="584" y="473"/>
                    <a:pt x="584" y="545"/>
                  </a:cubicBezTo>
                  <a:cubicBezTo>
                    <a:pt x="584" y="616"/>
                    <a:pt x="525" y="675"/>
                    <a:pt x="454" y="675"/>
                  </a:cubicBezTo>
                  <a:cubicBezTo>
                    <a:pt x="382" y="675"/>
                    <a:pt x="323" y="616"/>
                    <a:pt x="323" y="545"/>
                  </a:cubicBezTo>
                  <a:close/>
                  <a:moveTo>
                    <a:pt x="410" y="1001"/>
                  </a:moveTo>
                  <a:lnTo>
                    <a:pt x="410" y="1001"/>
                  </a:lnTo>
                  <a:lnTo>
                    <a:pt x="481" y="1002"/>
                  </a:lnTo>
                  <a:lnTo>
                    <a:pt x="477" y="686"/>
                  </a:lnTo>
                  <a:cubicBezTo>
                    <a:pt x="478" y="686"/>
                    <a:pt x="479" y="686"/>
                    <a:pt x="480" y="686"/>
                  </a:cubicBezTo>
                  <a:lnTo>
                    <a:pt x="498" y="819"/>
                  </a:lnTo>
                  <a:lnTo>
                    <a:pt x="537" y="811"/>
                  </a:lnTo>
                  <a:lnTo>
                    <a:pt x="498" y="681"/>
                  </a:lnTo>
                  <a:cubicBezTo>
                    <a:pt x="499" y="681"/>
                    <a:pt x="499" y="681"/>
                    <a:pt x="500" y="680"/>
                  </a:cubicBezTo>
                  <a:lnTo>
                    <a:pt x="656" y="967"/>
                  </a:lnTo>
                  <a:lnTo>
                    <a:pt x="717" y="933"/>
                  </a:lnTo>
                  <a:lnTo>
                    <a:pt x="545" y="655"/>
                  </a:lnTo>
                  <a:cubicBezTo>
                    <a:pt x="546" y="654"/>
                    <a:pt x="546" y="654"/>
                    <a:pt x="547" y="653"/>
                  </a:cubicBezTo>
                  <a:lnTo>
                    <a:pt x="630" y="760"/>
                  </a:lnTo>
                  <a:lnTo>
                    <a:pt x="660" y="733"/>
                  </a:lnTo>
                  <a:lnTo>
                    <a:pt x="560" y="641"/>
                  </a:lnTo>
                  <a:cubicBezTo>
                    <a:pt x="561" y="640"/>
                    <a:pt x="561" y="639"/>
                    <a:pt x="562" y="639"/>
                  </a:cubicBezTo>
                  <a:lnTo>
                    <a:pt x="830" y="810"/>
                  </a:lnTo>
                  <a:lnTo>
                    <a:pt x="866" y="750"/>
                  </a:lnTo>
                  <a:lnTo>
                    <a:pt x="588" y="594"/>
                  </a:lnTo>
                  <a:cubicBezTo>
                    <a:pt x="588" y="594"/>
                    <a:pt x="589" y="593"/>
                    <a:pt x="589" y="592"/>
                  </a:cubicBezTo>
                  <a:lnTo>
                    <a:pt x="714" y="643"/>
                  </a:lnTo>
                  <a:lnTo>
                    <a:pt x="726" y="605"/>
                  </a:lnTo>
                  <a:lnTo>
                    <a:pt x="594" y="574"/>
                  </a:lnTo>
                  <a:cubicBezTo>
                    <a:pt x="594" y="574"/>
                    <a:pt x="594" y="573"/>
                    <a:pt x="594" y="572"/>
                  </a:cubicBezTo>
                  <a:lnTo>
                    <a:pt x="910" y="586"/>
                  </a:lnTo>
                  <a:lnTo>
                    <a:pt x="911" y="516"/>
                  </a:lnTo>
                  <a:lnTo>
                    <a:pt x="595" y="520"/>
                  </a:lnTo>
                  <a:cubicBezTo>
                    <a:pt x="595" y="519"/>
                    <a:pt x="595" y="518"/>
                    <a:pt x="595" y="518"/>
                  </a:cubicBezTo>
                  <a:lnTo>
                    <a:pt x="728" y="499"/>
                  </a:lnTo>
                  <a:lnTo>
                    <a:pt x="720" y="460"/>
                  </a:lnTo>
                  <a:lnTo>
                    <a:pt x="590" y="500"/>
                  </a:lnTo>
                  <a:cubicBezTo>
                    <a:pt x="590" y="499"/>
                    <a:pt x="590" y="499"/>
                    <a:pt x="589" y="498"/>
                  </a:cubicBezTo>
                  <a:lnTo>
                    <a:pt x="866" y="350"/>
                  </a:lnTo>
                  <a:lnTo>
                    <a:pt x="831" y="289"/>
                  </a:lnTo>
                  <a:lnTo>
                    <a:pt x="564" y="453"/>
                  </a:lnTo>
                  <a:cubicBezTo>
                    <a:pt x="563" y="452"/>
                    <a:pt x="563" y="451"/>
                    <a:pt x="562" y="451"/>
                  </a:cubicBezTo>
                  <a:lnTo>
                    <a:pt x="668" y="368"/>
                  </a:lnTo>
                  <a:lnTo>
                    <a:pt x="642" y="338"/>
                  </a:lnTo>
                  <a:lnTo>
                    <a:pt x="549" y="438"/>
                  </a:lnTo>
                  <a:cubicBezTo>
                    <a:pt x="549" y="437"/>
                    <a:pt x="548" y="437"/>
                    <a:pt x="548" y="436"/>
                  </a:cubicBezTo>
                  <a:lnTo>
                    <a:pt x="717" y="168"/>
                  </a:lnTo>
                  <a:lnTo>
                    <a:pt x="656" y="133"/>
                  </a:lnTo>
                  <a:lnTo>
                    <a:pt x="503" y="410"/>
                  </a:lnTo>
                  <a:cubicBezTo>
                    <a:pt x="502" y="409"/>
                    <a:pt x="501" y="409"/>
                    <a:pt x="499" y="409"/>
                  </a:cubicBezTo>
                  <a:lnTo>
                    <a:pt x="549" y="283"/>
                  </a:lnTo>
                  <a:lnTo>
                    <a:pt x="511" y="271"/>
                  </a:lnTo>
                  <a:lnTo>
                    <a:pt x="482" y="404"/>
                  </a:lnTo>
                  <a:cubicBezTo>
                    <a:pt x="481" y="404"/>
                    <a:pt x="480" y="404"/>
                    <a:pt x="480" y="403"/>
                  </a:cubicBezTo>
                  <a:lnTo>
                    <a:pt x="489" y="0"/>
                  </a:lnTo>
                  <a:lnTo>
                    <a:pt x="418" y="0"/>
                  </a:lnTo>
                  <a:lnTo>
                    <a:pt x="428" y="399"/>
                  </a:lnTo>
                  <a:lnTo>
                    <a:pt x="411" y="270"/>
                  </a:lnTo>
                  <a:lnTo>
                    <a:pt x="372" y="278"/>
                  </a:lnTo>
                  <a:lnTo>
                    <a:pt x="410" y="408"/>
                  </a:lnTo>
                  <a:cubicBezTo>
                    <a:pt x="410" y="408"/>
                    <a:pt x="409" y="408"/>
                    <a:pt x="408" y="408"/>
                  </a:cubicBezTo>
                  <a:lnTo>
                    <a:pt x="269" y="133"/>
                  </a:lnTo>
                  <a:lnTo>
                    <a:pt x="207" y="167"/>
                  </a:lnTo>
                  <a:lnTo>
                    <a:pt x="363" y="433"/>
                  </a:lnTo>
                  <a:cubicBezTo>
                    <a:pt x="362" y="434"/>
                    <a:pt x="362" y="435"/>
                    <a:pt x="361" y="435"/>
                  </a:cubicBezTo>
                  <a:lnTo>
                    <a:pt x="279" y="328"/>
                  </a:lnTo>
                  <a:lnTo>
                    <a:pt x="249" y="354"/>
                  </a:lnTo>
                  <a:lnTo>
                    <a:pt x="348" y="448"/>
                  </a:lnTo>
                  <a:cubicBezTo>
                    <a:pt x="347" y="448"/>
                    <a:pt x="347" y="449"/>
                    <a:pt x="346" y="449"/>
                  </a:cubicBezTo>
                  <a:lnTo>
                    <a:pt x="82" y="286"/>
                  </a:lnTo>
                  <a:lnTo>
                    <a:pt x="46" y="346"/>
                  </a:lnTo>
                  <a:lnTo>
                    <a:pt x="319" y="494"/>
                  </a:lnTo>
                  <a:cubicBezTo>
                    <a:pt x="319" y="495"/>
                    <a:pt x="319" y="495"/>
                    <a:pt x="319" y="496"/>
                  </a:cubicBezTo>
                  <a:lnTo>
                    <a:pt x="194" y="445"/>
                  </a:lnTo>
                  <a:lnTo>
                    <a:pt x="181" y="482"/>
                  </a:lnTo>
                  <a:lnTo>
                    <a:pt x="313" y="514"/>
                  </a:lnTo>
                  <a:cubicBezTo>
                    <a:pt x="313" y="515"/>
                    <a:pt x="313" y="515"/>
                    <a:pt x="313" y="516"/>
                  </a:cubicBezTo>
                  <a:lnTo>
                    <a:pt x="1" y="499"/>
                  </a:lnTo>
                  <a:lnTo>
                    <a:pt x="0" y="569"/>
                  </a:lnTo>
                  <a:lnTo>
                    <a:pt x="312" y="568"/>
                  </a:lnTo>
                  <a:cubicBezTo>
                    <a:pt x="312" y="569"/>
                    <a:pt x="312" y="570"/>
                    <a:pt x="312" y="571"/>
                  </a:cubicBezTo>
                  <a:lnTo>
                    <a:pt x="179" y="588"/>
                  </a:lnTo>
                  <a:lnTo>
                    <a:pt x="187" y="627"/>
                  </a:lnTo>
                  <a:lnTo>
                    <a:pt x="317" y="588"/>
                  </a:lnTo>
                  <a:cubicBezTo>
                    <a:pt x="317" y="589"/>
                    <a:pt x="317" y="590"/>
                    <a:pt x="318" y="590"/>
                  </a:cubicBezTo>
                  <a:lnTo>
                    <a:pt x="29" y="743"/>
                  </a:lnTo>
                  <a:lnTo>
                    <a:pt x="63" y="805"/>
                  </a:lnTo>
                  <a:lnTo>
                    <a:pt x="343" y="636"/>
                  </a:lnTo>
                  <a:cubicBezTo>
                    <a:pt x="343" y="636"/>
                    <a:pt x="344" y="637"/>
                    <a:pt x="345" y="638"/>
                  </a:cubicBezTo>
                  <a:lnTo>
                    <a:pt x="238" y="720"/>
                  </a:lnTo>
                  <a:lnTo>
                    <a:pt x="264" y="750"/>
                  </a:lnTo>
                  <a:lnTo>
                    <a:pt x="357" y="651"/>
                  </a:lnTo>
                  <a:cubicBezTo>
                    <a:pt x="358" y="651"/>
                    <a:pt x="358" y="652"/>
                    <a:pt x="359" y="652"/>
                  </a:cubicBezTo>
                  <a:lnTo>
                    <a:pt x="189" y="931"/>
                  </a:lnTo>
                  <a:lnTo>
                    <a:pt x="249" y="967"/>
                  </a:lnTo>
                  <a:lnTo>
                    <a:pt x="403" y="679"/>
                  </a:lnTo>
                  <a:cubicBezTo>
                    <a:pt x="404" y="679"/>
                    <a:pt x="405" y="680"/>
                    <a:pt x="406" y="680"/>
                  </a:cubicBezTo>
                  <a:lnTo>
                    <a:pt x="355" y="805"/>
                  </a:lnTo>
                  <a:lnTo>
                    <a:pt x="392" y="817"/>
                  </a:lnTo>
                  <a:lnTo>
                    <a:pt x="423" y="685"/>
                  </a:lnTo>
                  <a:cubicBezTo>
                    <a:pt x="424" y="685"/>
                    <a:pt x="425" y="685"/>
                    <a:pt x="426" y="685"/>
                  </a:cubicBezTo>
                  <a:lnTo>
                    <a:pt x="410" y="1001"/>
                  </a:lnTo>
                  <a:close/>
                </a:path>
              </a:pathLst>
            </a:custGeom>
            <a:grpFill/>
            <a:ln w="0">
              <a:noFill/>
              <a:prstDash val="solid"/>
              <a:round/>
              <a:headEnd/>
              <a:tailEnd/>
            </a:ln>
          </p:spPr>
          <p:txBody>
            <a:bodyPr>
              <a:noAutofit/>
            </a:bodyPr>
            <a:lstStyle/>
            <a:p>
              <a:pPr defTabSz="511816" fontAlgn="ctr">
                <a:defRPr/>
              </a:pPr>
              <a:endParaRPr lang="en-US" altLang="zh-CN"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41" name="Group 29">
            <a:extLst>
              <a:ext uri="{FF2B5EF4-FFF2-40B4-BE49-F238E27FC236}">
                <a16:creationId xmlns:a16="http://schemas.microsoft.com/office/drawing/2014/main" id="{52C3BFE4-74F3-424B-842D-A813F8F0D30F}"/>
              </a:ext>
            </a:extLst>
          </p:cNvPr>
          <p:cNvGrpSpPr>
            <a:grpSpLocks noChangeAspect="1"/>
          </p:cNvGrpSpPr>
          <p:nvPr/>
        </p:nvGrpSpPr>
        <p:grpSpPr bwMode="auto">
          <a:xfrm>
            <a:off x="1180489" y="4122952"/>
            <a:ext cx="443278" cy="499589"/>
            <a:chOff x="683" y="627"/>
            <a:chExt cx="372" cy="420"/>
          </a:xfrm>
          <a:solidFill>
            <a:srgbClr val="3C3C3B"/>
          </a:solidFill>
        </p:grpSpPr>
        <p:sp>
          <p:nvSpPr>
            <p:cNvPr id="142" name="Freeform 30">
              <a:extLst>
                <a:ext uri="{FF2B5EF4-FFF2-40B4-BE49-F238E27FC236}">
                  <a16:creationId xmlns:a16="http://schemas.microsoft.com/office/drawing/2014/main" id="{FEE6E63E-429C-4F4C-A2AD-F06F3ACF9C3A}"/>
                </a:ext>
              </a:extLst>
            </p:cNvPr>
            <p:cNvSpPr>
              <a:spLocks/>
            </p:cNvSpPr>
            <p:nvPr/>
          </p:nvSpPr>
          <p:spPr bwMode="auto">
            <a:xfrm>
              <a:off x="787" y="684"/>
              <a:ext cx="38" cy="91"/>
            </a:xfrm>
            <a:custGeom>
              <a:avLst/>
              <a:gdLst>
                <a:gd name="T0" fmla="*/ 86 w 139"/>
                <a:gd name="T1" fmla="*/ 332 h 332"/>
                <a:gd name="T2" fmla="*/ 86 w 139"/>
                <a:gd name="T3" fmla="*/ 332 h 332"/>
                <a:gd name="T4" fmla="*/ 109 w 139"/>
                <a:gd name="T5" fmla="*/ 322 h 332"/>
                <a:gd name="T6" fmla="*/ 109 w 139"/>
                <a:gd name="T7" fmla="*/ 277 h 332"/>
                <a:gd name="T8" fmla="*/ 67 w 139"/>
                <a:gd name="T9" fmla="*/ 180 h 332"/>
                <a:gd name="T10" fmla="*/ 123 w 139"/>
                <a:gd name="T11" fmla="*/ 62 h 332"/>
                <a:gd name="T12" fmla="*/ 128 w 139"/>
                <a:gd name="T13" fmla="*/ 17 h 332"/>
                <a:gd name="T14" fmla="*/ 83 w 139"/>
                <a:gd name="T15" fmla="*/ 12 h 332"/>
                <a:gd name="T16" fmla="*/ 2 w 139"/>
                <a:gd name="T17" fmla="*/ 182 h 332"/>
                <a:gd name="T18" fmla="*/ 63 w 139"/>
                <a:gd name="T19" fmla="*/ 322 h 332"/>
                <a:gd name="T20" fmla="*/ 86 w 139"/>
                <a:gd name="T2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332">
                  <a:moveTo>
                    <a:pt x="86" y="332"/>
                  </a:moveTo>
                  <a:lnTo>
                    <a:pt x="86" y="332"/>
                  </a:lnTo>
                  <a:cubicBezTo>
                    <a:pt x="94" y="332"/>
                    <a:pt x="102" y="329"/>
                    <a:pt x="109" y="322"/>
                  </a:cubicBezTo>
                  <a:cubicBezTo>
                    <a:pt x="121" y="310"/>
                    <a:pt x="122" y="289"/>
                    <a:pt x="109" y="277"/>
                  </a:cubicBezTo>
                  <a:cubicBezTo>
                    <a:pt x="83" y="250"/>
                    <a:pt x="68" y="216"/>
                    <a:pt x="67" y="180"/>
                  </a:cubicBezTo>
                  <a:cubicBezTo>
                    <a:pt x="65" y="135"/>
                    <a:pt x="86" y="92"/>
                    <a:pt x="123" y="62"/>
                  </a:cubicBezTo>
                  <a:cubicBezTo>
                    <a:pt x="137" y="51"/>
                    <a:pt x="139" y="31"/>
                    <a:pt x="128" y="17"/>
                  </a:cubicBezTo>
                  <a:cubicBezTo>
                    <a:pt x="117" y="3"/>
                    <a:pt x="97" y="0"/>
                    <a:pt x="83" y="12"/>
                  </a:cubicBezTo>
                  <a:cubicBezTo>
                    <a:pt x="29" y="54"/>
                    <a:pt x="0" y="116"/>
                    <a:pt x="2" y="182"/>
                  </a:cubicBezTo>
                  <a:cubicBezTo>
                    <a:pt x="4" y="235"/>
                    <a:pt x="25" y="284"/>
                    <a:pt x="63" y="322"/>
                  </a:cubicBezTo>
                  <a:cubicBezTo>
                    <a:pt x="69" y="329"/>
                    <a:pt x="78" y="332"/>
                    <a:pt x="86" y="332"/>
                  </a:cubicBezTo>
                  <a:close/>
                </a:path>
              </a:pathLst>
            </a:custGeom>
            <a:grpFill/>
            <a:ln w="0">
              <a:noFill/>
              <a:prstDash val="solid"/>
              <a:round/>
              <a:headEnd/>
              <a:tailEnd/>
            </a:ln>
          </p:spPr>
          <p:txBody>
            <a:bodyPr>
              <a:noAutofit/>
            </a:bodyPr>
            <a:lstStyle/>
            <a:p>
              <a:pPr defTabSz="511816" fontAlgn="ctr">
                <a:defRPr/>
              </a:pPr>
              <a:endParaRPr lang="en-US" altLang="zh-CN" dirty="0">
                <a:solidFill>
                  <a:srgbClr val="3C3C3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3" name="Freeform 31">
              <a:extLst>
                <a:ext uri="{FF2B5EF4-FFF2-40B4-BE49-F238E27FC236}">
                  <a16:creationId xmlns:a16="http://schemas.microsoft.com/office/drawing/2014/main" id="{E90FF224-4468-4894-8D57-3554D54EDB9D}"/>
                </a:ext>
              </a:extLst>
            </p:cNvPr>
            <p:cNvSpPr>
              <a:spLocks/>
            </p:cNvSpPr>
            <p:nvPr/>
          </p:nvSpPr>
          <p:spPr bwMode="auto">
            <a:xfrm>
              <a:off x="735" y="659"/>
              <a:ext cx="48" cy="143"/>
            </a:xfrm>
            <a:custGeom>
              <a:avLst/>
              <a:gdLst>
                <a:gd name="T0" fmla="*/ 3 w 173"/>
                <a:gd name="T1" fmla="*/ 278 h 522"/>
                <a:gd name="T2" fmla="*/ 3 w 173"/>
                <a:gd name="T3" fmla="*/ 278 h 522"/>
                <a:gd name="T4" fmla="*/ 107 w 173"/>
                <a:gd name="T5" fmla="*/ 513 h 522"/>
                <a:gd name="T6" fmla="*/ 129 w 173"/>
                <a:gd name="T7" fmla="*/ 522 h 522"/>
                <a:gd name="T8" fmla="*/ 152 w 173"/>
                <a:gd name="T9" fmla="*/ 512 h 522"/>
                <a:gd name="T10" fmla="*/ 152 w 173"/>
                <a:gd name="T11" fmla="*/ 467 h 522"/>
                <a:gd name="T12" fmla="*/ 67 w 173"/>
                <a:gd name="T13" fmla="*/ 275 h 522"/>
                <a:gd name="T14" fmla="*/ 159 w 173"/>
                <a:gd name="T15" fmla="*/ 60 h 522"/>
                <a:gd name="T16" fmla="*/ 160 w 173"/>
                <a:gd name="T17" fmla="*/ 14 h 522"/>
                <a:gd name="T18" fmla="*/ 115 w 173"/>
                <a:gd name="T19" fmla="*/ 13 h 522"/>
                <a:gd name="T20" fmla="*/ 3 w 173"/>
                <a:gd name="T21" fmla="*/ 2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522">
                  <a:moveTo>
                    <a:pt x="3" y="278"/>
                  </a:moveTo>
                  <a:lnTo>
                    <a:pt x="3" y="278"/>
                  </a:lnTo>
                  <a:cubicBezTo>
                    <a:pt x="6" y="366"/>
                    <a:pt x="42" y="449"/>
                    <a:pt x="107" y="513"/>
                  </a:cubicBezTo>
                  <a:cubicBezTo>
                    <a:pt x="113" y="519"/>
                    <a:pt x="121" y="522"/>
                    <a:pt x="129" y="522"/>
                  </a:cubicBezTo>
                  <a:cubicBezTo>
                    <a:pt x="138" y="522"/>
                    <a:pt x="146" y="519"/>
                    <a:pt x="152" y="512"/>
                  </a:cubicBezTo>
                  <a:cubicBezTo>
                    <a:pt x="165" y="500"/>
                    <a:pt x="165" y="479"/>
                    <a:pt x="152" y="467"/>
                  </a:cubicBezTo>
                  <a:cubicBezTo>
                    <a:pt x="100" y="415"/>
                    <a:pt x="70" y="347"/>
                    <a:pt x="67" y="275"/>
                  </a:cubicBezTo>
                  <a:cubicBezTo>
                    <a:pt x="65" y="194"/>
                    <a:pt x="97" y="118"/>
                    <a:pt x="159" y="60"/>
                  </a:cubicBezTo>
                  <a:cubicBezTo>
                    <a:pt x="172" y="48"/>
                    <a:pt x="173" y="27"/>
                    <a:pt x="160" y="14"/>
                  </a:cubicBezTo>
                  <a:cubicBezTo>
                    <a:pt x="148" y="1"/>
                    <a:pt x="128" y="0"/>
                    <a:pt x="115" y="13"/>
                  </a:cubicBezTo>
                  <a:cubicBezTo>
                    <a:pt x="40" y="82"/>
                    <a:pt x="0" y="179"/>
                    <a:pt x="3" y="278"/>
                  </a:cubicBezTo>
                  <a:close/>
                </a:path>
              </a:pathLst>
            </a:custGeom>
            <a:grpFill/>
            <a:ln w="0">
              <a:noFill/>
              <a:prstDash val="solid"/>
              <a:round/>
              <a:headEnd/>
              <a:tailEnd/>
            </a:ln>
          </p:spPr>
          <p:txBody>
            <a:bodyPr>
              <a:noAutofit/>
            </a:bodyPr>
            <a:lstStyle/>
            <a:p>
              <a:pPr defTabSz="511816" fontAlgn="ctr">
                <a:defRPr/>
              </a:pPr>
              <a:endParaRPr lang="en-US" altLang="zh-CN" dirty="0">
                <a:solidFill>
                  <a:srgbClr val="3C3C3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4" name="Freeform 32">
              <a:extLst>
                <a:ext uri="{FF2B5EF4-FFF2-40B4-BE49-F238E27FC236}">
                  <a16:creationId xmlns:a16="http://schemas.microsoft.com/office/drawing/2014/main" id="{4D4DE85D-0E68-4CF6-9E16-5A17DD4A7C3F}"/>
                </a:ext>
              </a:extLst>
            </p:cNvPr>
            <p:cNvSpPr>
              <a:spLocks/>
            </p:cNvSpPr>
            <p:nvPr/>
          </p:nvSpPr>
          <p:spPr bwMode="auto">
            <a:xfrm>
              <a:off x="683" y="634"/>
              <a:ext cx="57" cy="196"/>
            </a:xfrm>
            <a:custGeom>
              <a:avLst/>
              <a:gdLst>
                <a:gd name="T0" fmla="*/ 149 w 208"/>
                <a:gd name="T1" fmla="*/ 705 h 714"/>
                <a:gd name="T2" fmla="*/ 149 w 208"/>
                <a:gd name="T3" fmla="*/ 705 h 714"/>
                <a:gd name="T4" fmla="*/ 172 w 208"/>
                <a:gd name="T5" fmla="*/ 714 h 714"/>
                <a:gd name="T6" fmla="*/ 195 w 208"/>
                <a:gd name="T7" fmla="*/ 705 h 714"/>
                <a:gd name="T8" fmla="*/ 195 w 208"/>
                <a:gd name="T9" fmla="*/ 659 h 714"/>
                <a:gd name="T10" fmla="*/ 68 w 208"/>
                <a:gd name="T11" fmla="*/ 373 h 714"/>
                <a:gd name="T12" fmla="*/ 195 w 208"/>
                <a:gd name="T13" fmla="*/ 59 h 714"/>
                <a:gd name="T14" fmla="*/ 195 w 208"/>
                <a:gd name="T15" fmla="*/ 13 h 714"/>
                <a:gd name="T16" fmla="*/ 149 w 208"/>
                <a:gd name="T17" fmla="*/ 13 h 714"/>
                <a:gd name="T18" fmla="*/ 4 w 208"/>
                <a:gd name="T19" fmla="*/ 375 h 714"/>
                <a:gd name="T20" fmla="*/ 149 w 208"/>
                <a:gd name="T21" fmla="*/ 705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714">
                  <a:moveTo>
                    <a:pt x="149" y="705"/>
                  </a:moveTo>
                  <a:lnTo>
                    <a:pt x="149" y="705"/>
                  </a:lnTo>
                  <a:cubicBezTo>
                    <a:pt x="155" y="711"/>
                    <a:pt x="164" y="714"/>
                    <a:pt x="172" y="714"/>
                  </a:cubicBezTo>
                  <a:cubicBezTo>
                    <a:pt x="180" y="714"/>
                    <a:pt x="188" y="711"/>
                    <a:pt x="195" y="705"/>
                  </a:cubicBezTo>
                  <a:cubicBezTo>
                    <a:pt x="207" y="692"/>
                    <a:pt x="207" y="671"/>
                    <a:pt x="195" y="659"/>
                  </a:cubicBezTo>
                  <a:cubicBezTo>
                    <a:pt x="117" y="581"/>
                    <a:pt x="72" y="480"/>
                    <a:pt x="68" y="373"/>
                  </a:cubicBezTo>
                  <a:cubicBezTo>
                    <a:pt x="65" y="256"/>
                    <a:pt x="110" y="144"/>
                    <a:pt x="195" y="59"/>
                  </a:cubicBezTo>
                  <a:cubicBezTo>
                    <a:pt x="208" y="46"/>
                    <a:pt x="208" y="25"/>
                    <a:pt x="195" y="13"/>
                  </a:cubicBezTo>
                  <a:cubicBezTo>
                    <a:pt x="183" y="0"/>
                    <a:pt x="162" y="0"/>
                    <a:pt x="149" y="13"/>
                  </a:cubicBezTo>
                  <a:cubicBezTo>
                    <a:pt x="51" y="111"/>
                    <a:pt x="0" y="240"/>
                    <a:pt x="4" y="375"/>
                  </a:cubicBezTo>
                  <a:cubicBezTo>
                    <a:pt x="8" y="498"/>
                    <a:pt x="59" y="615"/>
                    <a:pt x="149" y="705"/>
                  </a:cubicBezTo>
                  <a:close/>
                </a:path>
              </a:pathLst>
            </a:custGeom>
            <a:grpFill/>
            <a:ln w="0">
              <a:noFill/>
              <a:prstDash val="solid"/>
              <a:round/>
              <a:headEnd/>
              <a:tailEnd/>
            </a:ln>
          </p:spPr>
          <p:txBody>
            <a:bodyPr>
              <a:noAutofit/>
            </a:bodyPr>
            <a:lstStyle/>
            <a:p>
              <a:pPr defTabSz="511816" fontAlgn="ctr">
                <a:defRPr/>
              </a:pPr>
              <a:endParaRPr lang="en-US" altLang="zh-CN" dirty="0">
                <a:solidFill>
                  <a:srgbClr val="3C3C3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5" name="Freeform 33">
              <a:extLst>
                <a:ext uri="{FF2B5EF4-FFF2-40B4-BE49-F238E27FC236}">
                  <a16:creationId xmlns:a16="http://schemas.microsoft.com/office/drawing/2014/main" id="{8E6A5185-953C-4DC7-A63D-60A5C70C0FCE}"/>
                </a:ext>
              </a:extLst>
            </p:cNvPr>
            <p:cNvSpPr>
              <a:spLocks/>
            </p:cNvSpPr>
            <p:nvPr/>
          </p:nvSpPr>
          <p:spPr bwMode="auto">
            <a:xfrm>
              <a:off x="913" y="687"/>
              <a:ext cx="37" cy="91"/>
            </a:xfrm>
            <a:custGeom>
              <a:avLst/>
              <a:gdLst>
                <a:gd name="T0" fmla="*/ 12 w 134"/>
                <a:gd name="T1" fmla="*/ 321 h 332"/>
                <a:gd name="T2" fmla="*/ 12 w 134"/>
                <a:gd name="T3" fmla="*/ 321 h 332"/>
                <a:gd name="T4" fmla="*/ 36 w 134"/>
                <a:gd name="T5" fmla="*/ 332 h 332"/>
                <a:gd name="T6" fmla="*/ 57 w 134"/>
                <a:gd name="T7" fmla="*/ 323 h 332"/>
                <a:gd name="T8" fmla="*/ 128 w 134"/>
                <a:gd name="T9" fmla="*/ 148 h 332"/>
                <a:gd name="T10" fmla="*/ 59 w 134"/>
                <a:gd name="T11" fmla="*/ 12 h 332"/>
                <a:gd name="T12" fmla="*/ 13 w 134"/>
                <a:gd name="T13" fmla="*/ 14 h 332"/>
                <a:gd name="T14" fmla="*/ 16 w 134"/>
                <a:gd name="T15" fmla="*/ 60 h 332"/>
                <a:gd name="T16" fmla="*/ 63 w 134"/>
                <a:gd name="T17" fmla="*/ 154 h 332"/>
                <a:gd name="T18" fmla="*/ 14 w 134"/>
                <a:gd name="T19" fmla="*/ 275 h 332"/>
                <a:gd name="T20" fmla="*/ 12 w 134"/>
                <a:gd name="T21" fmla="*/ 32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332">
                  <a:moveTo>
                    <a:pt x="12" y="321"/>
                  </a:moveTo>
                  <a:lnTo>
                    <a:pt x="12" y="321"/>
                  </a:lnTo>
                  <a:cubicBezTo>
                    <a:pt x="18" y="328"/>
                    <a:pt x="27" y="332"/>
                    <a:pt x="36" y="332"/>
                  </a:cubicBezTo>
                  <a:cubicBezTo>
                    <a:pt x="43" y="332"/>
                    <a:pt x="51" y="329"/>
                    <a:pt x="57" y="323"/>
                  </a:cubicBezTo>
                  <a:cubicBezTo>
                    <a:pt x="108" y="278"/>
                    <a:pt x="134" y="214"/>
                    <a:pt x="128" y="148"/>
                  </a:cubicBezTo>
                  <a:cubicBezTo>
                    <a:pt x="123" y="96"/>
                    <a:pt x="99" y="47"/>
                    <a:pt x="59" y="12"/>
                  </a:cubicBezTo>
                  <a:cubicBezTo>
                    <a:pt x="46" y="0"/>
                    <a:pt x="25" y="1"/>
                    <a:pt x="13" y="14"/>
                  </a:cubicBezTo>
                  <a:cubicBezTo>
                    <a:pt x="1" y="28"/>
                    <a:pt x="2" y="48"/>
                    <a:pt x="16" y="60"/>
                  </a:cubicBezTo>
                  <a:cubicBezTo>
                    <a:pt x="43" y="85"/>
                    <a:pt x="60" y="118"/>
                    <a:pt x="63" y="154"/>
                  </a:cubicBezTo>
                  <a:cubicBezTo>
                    <a:pt x="68" y="199"/>
                    <a:pt x="50" y="243"/>
                    <a:pt x="14" y="275"/>
                  </a:cubicBezTo>
                  <a:cubicBezTo>
                    <a:pt x="1" y="287"/>
                    <a:pt x="0" y="308"/>
                    <a:pt x="12" y="321"/>
                  </a:cubicBezTo>
                  <a:close/>
                </a:path>
              </a:pathLst>
            </a:custGeom>
            <a:grpFill/>
            <a:ln w="0">
              <a:noFill/>
              <a:prstDash val="solid"/>
              <a:round/>
              <a:headEnd/>
              <a:tailEnd/>
            </a:ln>
          </p:spPr>
          <p:txBody>
            <a:bodyPr>
              <a:noAutofit/>
            </a:bodyPr>
            <a:lstStyle/>
            <a:p>
              <a:pPr defTabSz="511816" fontAlgn="ctr">
                <a:defRPr/>
              </a:pPr>
              <a:endParaRPr lang="en-US" altLang="zh-CN" dirty="0">
                <a:solidFill>
                  <a:srgbClr val="3C3C3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6" name="Freeform 34">
              <a:extLst>
                <a:ext uri="{FF2B5EF4-FFF2-40B4-BE49-F238E27FC236}">
                  <a16:creationId xmlns:a16="http://schemas.microsoft.com/office/drawing/2014/main" id="{4D489241-90C8-4E83-9089-55FDB04953F9}"/>
                </a:ext>
              </a:extLst>
            </p:cNvPr>
            <p:cNvSpPr>
              <a:spLocks/>
            </p:cNvSpPr>
            <p:nvPr/>
          </p:nvSpPr>
          <p:spPr bwMode="auto">
            <a:xfrm>
              <a:off x="952" y="657"/>
              <a:ext cx="50" cy="143"/>
            </a:xfrm>
            <a:custGeom>
              <a:avLst/>
              <a:gdLst>
                <a:gd name="T0" fmla="*/ 111 w 184"/>
                <a:gd name="T1" fmla="*/ 247 h 522"/>
                <a:gd name="T2" fmla="*/ 111 w 184"/>
                <a:gd name="T3" fmla="*/ 247 h 522"/>
                <a:gd name="T4" fmla="*/ 32 w 184"/>
                <a:gd name="T5" fmla="*/ 467 h 522"/>
                <a:gd name="T6" fmla="*/ 34 w 184"/>
                <a:gd name="T7" fmla="*/ 513 h 522"/>
                <a:gd name="T8" fmla="*/ 56 w 184"/>
                <a:gd name="T9" fmla="*/ 522 h 522"/>
                <a:gd name="T10" fmla="*/ 79 w 184"/>
                <a:gd name="T11" fmla="*/ 512 h 522"/>
                <a:gd name="T12" fmla="*/ 175 w 184"/>
                <a:gd name="T13" fmla="*/ 241 h 522"/>
                <a:gd name="T14" fmla="*/ 58 w 184"/>
                <a:gd name="T15" fmla="*/ 12 h 522"/>
                <a:gd name="T16" fmla="*/ 12 w 184"/>
                <a:gd name="T17" fmla="*/ 15 h 522"/>
                <a:gd name="T18" fmla="*/ 15 w 184"/>
                <a:gd name="T19" fmla="*/ 61 h 522"/>
                <a:gd name="T20" fmla="*/ 111 w 184"/>
                <a:gd name="T21" fmla="*/ 24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22">
                  <a:moveTo>
                    <a:pt x="111" y="247"/>
                  </a:moveTo>
                  <a:lnTo>
                    <a:pt x="111" y="247"/>
                  </a:lnTo>
                  <a:cubicBezTo>
                    <a:pt x="118" y="328"/>
                    <a:pt x="90" y="406"/>
                    <a:pt x="32" y="467"/>
                  </a:cubicBezTo>
                  <a:cubicBezTo>
                    <a:pt x="20" y="480"/>
                    <a:pt x="21" y="501"/>
                    <a:pt x="34" y="513"/>
                  </a:cubicBezTo>
                  <a:cubicBezTo>
                    <a:pt x="40" y="519"/>
                    <a:pt x="48" y="522"/>
                    <a:pt x="56" y="522"/>
                  </a:cubicBezTo>
                  <a:cubicBezTo>
                    <a:pt x="64" y="522"/>
                    <a:pt x="73" y="518"/>
                    <a:pt x="79" y="512"/>
                  </a:cubicBezTo>
                  <a:cubicBezTo>
                    <a:pt x="149" y="438"/>
                    <a:pt x="184" y="339"/>
                    <a:pt x="175" y="241"/>
                  </a:cubicBezTo>
                  <a:cubicBezTo>
                    <a:pt x="167" y="153"/>
                    <a:pt x="126" y="72"/>
                    <a:pt x="58" y="12"/>
                  </a:cubicBezTo>
                  <a:cubicBezTo>
                    <a:pt x="44" y="0"/>
                    <a:pt x="24" y="2"/>
                    <a:pt x="12" y="15"/>
                  </a:cubicBezTo>
                  <a:cubicBezTo>
                    <a:pt x="0" y="28"/>
                    <a:pt x="2" y="49"/>
                    <a:pt x="15" y="61"/>
                  </a:cubicBezTo>
                  <a:cubicBezTo>
                    <a:pt x="70" y="109"/>
                    <a:pt x="105" y="175"/>
                    <a:pt x="111" y="247"/>
                  </a:cubicBezTo>
                  <a:close/>
                </a:path>
              </a:pathLst>
            </a:custGeom>
            <a:grpFill/>
            <a:ln w="0">
              <a:noFill/>
              <a:prstDash val="solid"/>
              <a:round/>
              <a:headEnd/>
              <a:tailEnd/>
            </a:ln>
          </p:spPr>
          <p:txBody>
            <a:bodyPr>
              <a:noAutofit/>
            </a:bodyPr>
            <a:lstStyle/>
            <a:p>
              <a:pPr defTabSz="511816" fontAlgn="ctr">
                <a:defRPr/>
              </a:pPr>
              <a:endParaRPr lang="en-US" altLang="zh-CN" dirty="0">
                <a:solidFill>
                  <a:srgbClr val="3C3C3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7" name="Freeform 35">
              <a:extLst>
                <a:ext uri="{FF2B5EF4-FFF2-40B4-BE49-F238E27FC236}">
                  <a16:creationId xmlns:a16="http://schemas.microsoft.com/office/drawing/2014/main" id="{4E60865B-E6B2-46CC-85DA-68D4CFB9CB84}"/>
                </a:ext>
              </a:extLst>
            </p:cNvPr>
            <p:cNvSpPr>
              <a:spLocks/>
            </p:cNvSpPr>
            <p:nvPr/>
          </p:nvSpPr>
          <p:spPr bwMode="auto">
            <a:xfrm>
              <a:off x="991" y="627"/>
              <a:ext cx="64" cy="195"/>
            </a:xfrm>
            <a:custGeom>
              <a:avLst/>
              <a:gdLst>
                <a:gd name="T0" fmla="*/ 157 w 234"/>
                <a:gd name="T1" fmla="*/ 338 h 713"/>
                <a:gd name="T2" fmla="*/ 157 w 234"/>
                <a:gd name="T3" fmla="*/ 338 h 713"/>
                <a:gd name="T4" fmla="*/ 49 w 234"/>
                <a:gd name="T5" fmla="*/ 659 h 713"/>
                <a:gd name="T6" fmla="*/ 52 w 234"/>
                <a:gd name="T7" fmla="*/ 705 h 713"/>
                <a:gd name="T8" fmla="*/ 73 w 234"/>
                <a:gd name="T9" fmla="*/ 713 h 713"/>
                <a:gd name="T10" fmla="*/ 98 w 234"/>
                <a:gd name="T11" fmla="*/ 702 h 713"/>
                <a:gd name="T12" fmla="*/ 222 w 234"/>
                <a:gd name="T13" fmla="*/ 332 h 713"/>
                <a:gd name="T14" fmla="*/ 57 w 234"/>
                <a:gd name="T15" fmla="*/ 11 h 713"/>
                <a:gd name="T16" fmla="*/ 12 w 234"/>
                <a:gd name="T17" fmla="*/ 14 h 713"/>
                <a:gd name="T18" fmla="*/ 14 w 234"/>
                <a:gd name="T19" fmla="*/ 60 h 713"/>
                <a:gd name="T20" fmla="*/ 157 w 234"/>
                <a:gd name="T21" fmla="*/ 338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713">
                  <a:moveTo>
                    <a:pt x="157" y="338"/>
                  </a:moveTo>
                  <a:lnTo>
                    <a:pt x="157" y="338"/>
                  </a:lnTo>
                  <a:cubicBezTo>
                    <a:pt x="168" y="455"/>
                    <a:pt x="130" y="569"/>
                    <a:pt x="49" y="659"/>
                  </a:cubicBezTo>
                  <a:cubicBezTo>
                    <a:pt x="37" y="672"/>
                    <a:pt x="39" y="693"/>
                    <a:pt x="52" y="705"/>
                  </a:cubicBezTo>
                  <a:cubicBezTo>
                    <a:pt x="58" y="710"/>
                    <a:pt x="66" y="713"/>
                    <a:pt x="73" y="713"/>
                  </a:cubicBezTo>
                  <a:cubicBezTo>
                    <a:pt x="82" y="713"/>
                    <a:pt x="91" y="709"/>
                    <a:pt x="98" y="702"/>
                  </a:cubicBezTo>
                  <a:cubicBezTo>
                    <a:pt x="190" y="598"/>
                    <a:pt x="234" y="467"/>
                    <a:pt x="222" y="332"/>
                  </a:cubicBezTo>
                  <a:cubicBezTo>
                    <a:pt x="211" y="209"/>
                    <a:pt x="152" y="95"/>
                    <a:pt x="57" y="11"/>
                  </a:cubicBezTo>
                  <a:cubicBezTo>
                    <a:pt x="44" y="0"/>
                    <a:pt x="24" y="2"/>
                    <a:pt x="12" y="14"/>
                  </a:cubicBezTo>
                  <a:cubicBezTo>
                    <a:pt x="0" y="27"/>
                    <a:pt x="1" y="48"/>
                    <a:pt x="14" y="60"/>
                  </a:cubicBezTo>
                  <a:cubicBezTo>
                    <a:pt x="97" y="133"/>
                    <a:pt x="148" y="232"/>
                    <a:pt x="157" y="338"/>
                  </a:cubicBezTo>
                  <a:close/>
                </a:path>
              </a:pathLst>
            </a:custGeom>
            <a:grpFill/>
            <a:ln w="0">
              <a:noFill/>
              <a:prstDash val="solid"/>
              <a:round/>
              <a:headEnd/>
              <a:tailEnd/>
            </a:ln>
          </p:spPr>
          <p:txBody>
            <a:bodyPr>
              <a:noAutofit/>
            </a:bodyPr>
            <a:lstStyle/>
            <a:p>
              <a:pPr defTabSz="511816" fontAlgn="ctr">
                <a:defRPr/>
              </a:pPr>
              <a:endParaRPr lang="en-US" altLang="zh-CN" dirty="0">
                <a:solidFill>
                  <a:srgbClr val="3C3C3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8" name="Freeform 36">
              <a:extLst>
                <a:ext uri="{FF2B5EF4-FFF2-40B4-BE49-F238E27FC236}">
                  <a16:creationId xmlns:a16="http://schemas.microsoft.com/office/drawing/2014/main" id="{C4D3C12C-398D-4EB6-9F17-0B8773C92BAC}"/>
                </a:ext>
              </a:extLst>
            </p:cNvPr>
            <p:cNvSpPr>
              <a:spLocks noEditPoints="1"/>
            </p:cNvSpPr>
            <p:nvPr/>
          </p:nvSpPr>
          <p:spPr bwMode="auto">
            <a:xfrm>
              <a:off x="725" y="729"/>
              <a:ext cx="284" cy="318"/>
            </a:xfrm>
            <a:custGeom>
              <a:avLst/>
              <a:gdLst>
                <a:gd name="T0" fmla="*/ 486 w 1038"/>
                <a:gd name="T1" fmla="*/ 560 h 1163"/>
                <a:gd name="T2" fmla="*/ 393 w 1038"/>
                <a:gd name="T3" fmla="*/ 499 h 1163"/>
                <a:gd name="T4" fmla="*/ 486 w 1038"/>
                <a:gd name="T5" fmla="*/ 560 h 1163"/>
                <a:gd name="T6" fmla="*/ 646 w 1038"/>
                <a:gd name="T7" fmla="*/ 500 h 1163"/>
                <a:gd name="T8" fmla="*/ 553 w 1038"/>
                <a:gd name="T9" fmla="*/ 560 h 1163"/>
                <a:gd name="T10" fmla="*/ 646 w 1038"/>
                <a:gd name="T11" fmla="*/ 500 h 1163"/>
                <a:gd name="T12" fmla="*/ 486 w 1038"/>
                <a:gd name="T13" fmla="*/ 688 h 1163"/>
                <a:gd name="T14" fmla="*/ 106 w 1038"/>
                <a:gd name="T15" fmla="*/ 951 h 1163"/>
                <a:gd name="T16" fmla="*/ 681 w 1038"/>
                <a:gd name="T17" fmla="*/ 549 h 1163"/>
                <a:gd name="T18" fmla="*/ 873 w 1038"/>
                <a:gd name="T19" fmla="*/ 829 h 1163"/>
                <a:gd name="T20" fmla="*/ 671 w 1038"/>
                <a:gd name="T21" fmla="*/ 560 h 1163"/>
                <a:gd name="T22" fmla="*/ 368 w 1038"/>
                <a:gd name="T23" fmla="*/ 560 h 1163"/>
                <a:gd name="T24" fmla="*/ 461 w 1038"/>
                <a:gd name="T25" fmla="*/ 624 h 1163"/>
                <a:gd name="T26" fmla="*/ 358 w 1038"/>
                <a:gd name="T27" fmla="*/ 549 h 1163"/>
                <a:gd name="T28" fmla="*/ 379 w 1038"/>
                <a:gd name="T29" fmla="*/ 403 h 1163"/>
                <a:gd name="T30" fmla="*/ 6 w 1038"/>
                <a:gd name="T31" fmla="*/ 942 h 1163"/>
                <a:gd name="T32" fmla="*/ 2 w 1038"/>
                <a:gd name="T33" fmla="*/ 949 h 1163"/>
                <a:gd name="T34" fmla="*/ 0 w 1038"/>
                <a:gd name="T35" fmla="*/ 956 h 1163"/>
                <a:gd name="T36" fmla="*/ 0 w 1038"/>
                <a:gd name="T37" fmla="*/ 963 h 1163"/>
                <a:gd name="T38" fmla="*/ 1 w 1038"/>
                <a:gd name="T39" fmla="*/ 970 h 1163"/>
                <a:gd name="T40" fmla="*/ 2 w 1038"/>
                <a:gd name="T41" fmla="*/ 972 h 1163"/>
                <a:gd name="T42" fmla="*/ 5 w 1038"/>
                <a:gd name="T43" fmla="*/ 979 h 1163"/>
                <a:gd name="T44" fmla="*/ 7 w 1038"/>
                <a:gd name="T45" fmla="*/ 982 h 1163"/>
                <a:gd name="T46" fmla="*/ 13 w 1038"/>
                <a:gd name="T47" fmla="*/ 987 h 1163"/>
                <a:gd name="T48" fmla="*/ 20 w 1038"/>
                <a:gd name="T49" fmla="*/ 991 h 1163"/>
                <a:gd name="T50" fmla="*/ 508 w 1038"/>
                <a:gd name="T51" fmla="*/ 1162 h 1163"/>
                <a:gd name="T52" fmla="*/ 513 w 1038"/>
                <a:gd name="T53" fmla="*/ 1163 h 1163"/>
                <a:gd name="T54" fmla="*/ 519 w 1038"/>
                <a:gd name="T55" fmla="*/ 1163 h 1163"/>
                <a:gd name="T56" fmla="*/ 526 w 1038"/>
                <a:gd name="T57" fmla="*/ 1163 h 1163"/>
                <a:gd name="T58" fmla="*/ 530 w 1038"/>
                <a:gd name="T59" fmla="*/ 1162 h 1163"/>
                <a:gd name="T60" fmla="*/ 677 w 1038"/>
                <a:gd name="T61" fmla="*/ 1155 h 1163"/>
                <a:gd name="T62" fmla="*/ 677 w 1038"/>
                <a:gd name="T63" fmla="*/ 1016 h 1163"/>
                <a:gd name="T64" fmla="*/ 553 w 1038"/>
                <a:gd name="T65" fmla="*/ 1083 h 1163"/>
                <a:gd name="T66" fmla="*/ 932 w 1038"/>
                <a:gd name="T67" fmla="*/ 951 h 1163"/>
                <a:gd name="T68" fmla="*/ 845 w 1038"/>
                <a:gd name="T69" fmla="*/ 950 h 1163"/>
                <a:gd name="T70" fmla="*/ 845 w 1038"/>
                <a:gd name="T71" fmla="*/ 1089 h 1163"/>
                <a:gd name="T72" fmla="*/ 1015 w 1038"/>
                <a:gd name="T73" fmla="*/ 992 h 1163"/>
                <a:gd name="T74" fmla="*/ 1021 w 1038"/>
                <a:gd name="T75" fmla="*/ 990 h 1163"/>
                <a:gd name="T76" fmla="*/ 1027 w 1038"/>
                <a:gd name="T77" fmla="*/ 985 h 1163"/>
                <a:gd name="T78" fmla="*/ 1032 w 1038"/>
                <a:gd name="T79" fmla="*/ 980 h 1163"/>
                <a:gd name="T80" fmla="*/ 1034 w 1038"/>
                <a:gd name="T81" fmla="*/ 976 h 1163"/>
                <a:gd name="T82" fmla="*/ 1036 w 1038"/>
                <a:gd name="T83" fmla="*/ 971 h 1163"/>
                <a:gd name="T84" fmla="*/ 1037 w 1038"/>
                <a:gd name="T85" fmla="*/ 965 h 1163"/>
                <a:gd name="T86" fmla="*/ 1038 w 1038"/>
                <a:gd name="T87" fmla="*/ 958 h 1163"/>
                <a:gd name="T88" fmla="*/ 1032 w 1038"/>
                <a:gd name="T89" fmla="*/ 942 h 1163"/>
                <a:gd name="T90" fmla="*/ 663 w 1038"/>
                <a:gd name="T91" fmla="*/ 406 h 1163"/>
                <a:gd name="T92" fmla="*/ 650 w 1038"/>
                <a:gd name="T93" fmla="*/ 244 h 1163"/>
                <a:gd name="T94" fmla="*/ 553 w 1038"/>
                <a:gd name="T95" fmla="*/ 246 h 1163"/>
                <a:gd name="T96" fmla="*/ 519 w 1038"/>
                <a:gd name="T97" fmla="*/ 0 h 1163"/>
                <a:gd name="T98" fmla="*/ 486 w 1038"/>
                <a:gd name="T99" fmla="*/ 248 h 1163"/>
                <a:gd name="T100" fmla="*/ 386 w 1038"/>
                <a:gd name="T101" fmla="*/ 244 h 1163"/>
                <a:gd name="T102" fmla="*/ 379 w 1038"/>
                <a:gd name="T103" fmla="*/ 403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8" h="1163">
                  <a:moveTo>
                    <a:pt x="486" y="560"/>
                  </a:moveTo>
                  <a:lnTo>
                    <a:pt x="486" y="560"/>
                  </a:lnTo>
                  <a:lnTo>
                    <a:pt x="406" y="505"/>
                  </a:lnTo>
                  <a:cubicBezTo>
                    <a:pt x="402" y="502"/>
                    <a:pt x="397" y="500"/>
                    <a:pt x="393" y="499"/>
                  </a:cubicBezTo>
                  <a:lnTo>
                    <a:pt x="486" y="365"/>
                  </a:lnTo>
                  <a:lnTo>
                    <a:pt x="486" y="560"/>
                  </a:lnTo>
                  <a:close/>
                  <a:moveTo>
                    <a:pt x="646" y="500"/>
                  </a:moveTo>
                  <a:lnTo>
                    <a:pt x="646" y="500"/>
                  </a:lnTo>
                  <a:cubicBezTo>
                    <a:pt x="642" y="500"/>
                    <a:pt x="637" y="502"/>
                    <a:pt x="633" y="505"/>
                  </a:cubicBezTo>
                  <a:lnTo>
                    <a:pt x="553" y="560"/>
                  </a:lnTo>
                  <a:lnTo>
                    <a:pt x="553" y="364"/>
                  </a:lnTo>
                  <a:lnTo>
                    <a:pt x="646" y="500"/>
                  </a:lnTo>
                  <a:close/>
                  <a:moveTo>
                    <a:pt x="486" y="688"/>
                  </a:moveTo>
                  <a:lnTo>
                    <a:pt x="486" y="688"/>
                  </a:lnTo>
                  <a:lnTo>
                    <a:pt x="486" y="1083"/>
                  </a:lnTo>
                  <a:lnTo>
                    <a:pt x="106" y="951"/>
                  </a:lnTo>
                  <a:lnTo>
                    <a:pt x="486" y="688"/>
                  </a:lnTo>
                  <a:close/>
                  <a:moveTo>
                    <a:pt x="681" y="549"/>
                  </a:moveTo>
                  <a:lnTo>
                    <a:pt x="681" y="549"/>
                  </a:lnTo>
                  <a:lnTo>
                    <a:pt x="873" y="829"/>
                  </a:lnTo>
                  <a:lnTo>
                    <a:pt x="578" y="624"/>
                  </a:lnTo>
                  <a:lnTo>
                    <a:pt x="671" y="560"/>
                  </a:lnTo>
                  <a:cubicBezTo>
                    <a:pt x="675" y="557"/>
                    <a:pt x="678" y="553"/>
                    <a:pt x="681" y="549"/>
                  </a:cubicBezTo>
                  <a:close/>
                  <a:moveTo>
                    <a:pt x="368" y="560"/>
                  </a:moveTo>
                  <a:lnTo>
                    <a:pt x="368" y="560"/>
                  </a:lnTo>
                  <a:lnTo>
                    <a:pt x="461" y="624"/>
                  </a:lnTo>
                  <a:lnTo>
                    <a:pt x="165" y="829"/>
                  </a:lnTo>
                  <a:lnTo>
                    <a:pt x="358" y="549"/>
                  </a:lnTo>
                  <a:cubicBezTo>
                    <a:pt x="361" y="553"/>
                    <a:pt x="364" y="557"/>
                    <a:pt x="368" y="560"/>
                  </a:cubicBezTo>
                  <a:close/>
                  <a:moveTo>
                    <a:pt x="379" y="403"/>
                  </a:moveTo>
                  <a:lnTo>
                    <a:pt x="379" y="403"/>
                  </a:lnTo>
                  <a:lnTo>
                    <a:pt x="6" y="942"/>
                  </a:lnTo>
                  <a:cubicBezTo>
                    <a:pt x="6" y="942"/>
                    <a:pt x="6" y="942"/>
                    <a:pt x="5" y="942"/>
                  </a:cubicBezTo>
                  <a:cubicBezTo>
                    <a:pt x="4" y="944"/>
                    <a:pt x="3" y="946"/>
                    <a:pt x="2" y="949"/>
                  </a:cubicBezTo>
                  <a:cubicBezTo>
                    <a:pt x="2" y="949"/>
                    <a:pt x="2" y="949"/>
                    <a:pt x="2" y="949"/>
                  </a:cubicBezTo>
                  <a:cubicBezTo>
                    <a:pt x="1" y="951"/>
                    <a:pt x="1" y="953"/>
                    <a:pt x="0" y="956"/>
                  </a:cubicBezTo>
                  <a:cubicBezTo>
                    <a:pt x="0" y="956"/>
                    <a:pt x="0" y="957"/>
                    <a:pt x="0" y="958"/>
                  </a:cubicBezTo>
                  <a:cubicBezTo>
                    <a:pt x="0" y="959"/>
                    <a:pt x="0" y="961"/>
                    <a:pt x="0" y="963"/>
                  </a:cubicBezTo>
                  <a:cubicBezTo>
                    <a:pt x="0" y="963"/>
                    <a:pt x="0" y="964"/>
                    <a:pt x="0" y="965"/>
                  </a:cubicBezTo>
                  <a:cubicBezTo>
                    <a:pt x="0" y="967"/>
                    <a:pt x="1" y="968"/>
                    <a:pt x="1" y="970"/>
                  </a:cubicBezTo>
                  <a:cubicBezTo>
                    <a:pt x="1" y="970"/>
                    <a:pt x="1" y="971"/>
                    <a:pt x="1" y="971"/>
                  </a:cubicBezTo>
                  <a:cubicBezTo>
                    <a:pt x="2" y="972"/>
                    <a:pt x="2" y="972"/>
                    <a:pt x="2" y="972"/>
                  </a:cubicBezTo>
                  <a:cubicBezTo>
                    <a:pt x="3" y="974"/>
                    <a:pt x="3" y="975"/>
                    <a:pt x="4" y="976"/>
                  </a:cubicBezTo>
                  <a:cubicBezTo>
                    <a:pt x="4" y="977"/>
                    <a:pt x="5" y="978"/>
                    <a:pt x="5" y="979"/>
                  </a:cubicBezTo>
                  <a:cubicBezTo>
                    <a:pt x="5" y="979"/>
                    <a:pt x="6" y="980"/>
                    <a:pt x="6" y="980"/>
                  </a:cubicBezTo>
                  <a:cubicBezTo>
                    <a:pt x="6" y="980"/>
                    <a:pt x="7" y="981"/>
                    <a:pt x="7" y="982"/>
                  </a:cubicBezTo>
                  <a:cubicBezTo>
                    <a:pt x="8" y="983"/>
                    <a:pt x="9" y="984"/>
                    <a:pt x="10" y="985"/>
                  </a:cubicBezTo>
                  <a:cubicBezTo>
                    <a:pt x="11" y="986"/>
                    <a:pt x="12" y="987"/>
                    <a:pt x="13" y="987"/>
                  </a:cubicBezTo>
                  <a:cubicBezTo>
                    <a:pt x="14" y="988"/>
                    <a:pt x="15" y="989"/>
                    <a:pt x="17" y="990"/>
                  </a:cubicBezTo>
                  <a:cubicBezTo>
                    <a:pt x="18" y="990"/>
                    <a:pt x="19" y="991"/>
                    <a:pt x="20" y="991"/>
                  </a:cubicBezTo>
                  <a:cubicBezTo>
                    <a:pt x="21" y="992"/>
                    <a:pt x="21" y="992"/>
                    <a:pt x="22" y="992"/>
                  </a:cubicBezTo>
                  <a:lnTo>
                    <a:pt x="508" y="1162"/>
                  </a:lnTo>
                  <a:cubicBezTo>
                    <a:pt x="509" y="1162"/>
                    <a:pt x="509" y="1162"/>
                    <a:pt x="509" y="1162"/>
                  </a:cubicBezTo>
                  <a:cubicBezTo>
                    <a:pt x="510" y="1162"/>
                    <a:pt x="511" y="1162"/>
                    <a:pt x="513" y="1163"/>
                  </a:cubicBezTo>
                  <a:cubicBezTo>
                    <a:pt x="513" y="1163"/>
                    <a:pt x="514" y="1163"/>
                    <a:pt x="514" y="1163"/>
                  </a:cubicBezTo>
                  <a:cubicBezTo>
                    <a:pt x="516" y="1163"/>
                    <a:pt x="518" y="1163"/>
                    <a:pt x="519" y="1163"/>
                  </a:cubicBezTo>
                  <a:cubicBezTo>
                    <a:pt x="521" y="1163"/>
                    <a:pt x="523" y="1163"/>
                    <a:pt x="525" y="1163"/>
                  </a:cubicBezTo>
                  <a:cubicBezTo>
                    <a:pt x="525" y="1163"/>
                    <a:pt x="526" y="1163"/>
                    <a:pt x="526" y="1163"/>
                  </a:cubicBezTo>
                  <a:cubicBezTo>
                    <a:pt x="527" y="1162"/>
                    <a:pt x="529" y="1162"/>
                    <a:pt x="530" y="1162"/>
                  </a:cubicBezTo>
                  <a:cubicBezTo>
                    <a:pt x="530" y="1162"/>
                    <a:pt x="530" y="1162"/>
                    <a:pt x="530" y="1162"/>
                  </a:cubicBezTo>
                  <a:lnTo>
                    <a:pt x="623" y="1129"/>
                  </a:lnTo>
                  <a:cubicBezTo>
                    <a:pt x="636" y="1145"/>
                    <a:pt x="655" y="1155"/>
                    <a:pt x="677" y="1155"/>
                  </a:cubicBezTo>
                  <a:cubicBezTo>
                    <a:pt x="715" y="1155"/>
                    <a:pt x="746" y="1123"/>
                    <a:pt x="746" y="1085"/>
                  </a:cubicBezTo>
                  <a:cubicBezTo>
                    <a:pt x="746" y="1047"/>
                    <a:pt x="715" y="1016"/>
                    <a:pt x="677" y="1016"/>
                  </a:cubicBezTo>
                  <a:cubicBezTo>
                    <a:pt x="646" y="1016"/>
                    <a:pt x="621" y="1036"/>
                    <a:pt x="611" y="1063"/>
                  </a:cubicBezTo>
                  <a:lnTo>
                    <a:pt x="553" y="1083"/>
                  </a:lnTo>
                  <a:lnTo>
                    <a:pt x="553" y="688"/>
                  </a:lnTo>
                  <a:lnTo>
                    <a:pt x="932" y="951"/>
                  </a:lnTo>
                  <a:lnTo>
                    <a:pt x="888" y="966"/>
                  </a:lnTo>
                  <a:cubicBezTo>
                    <a:pt x="877" y="956"/>
                    <a:pt x="862" y="950"/>
                    <a:pt x="845" y="950"/>
                  </a:cubicBezTo>
                  <a:cubicBezTo>
                    <a:pt x="807" y="950"/>
                    <a:pt x="776" y="982"/>
                    <a:pt x="776" y="1020"/>
                  </a:cubicBezTo>
                  <a:cubicBezTo>
                    <a:pt x="776" y="1058"/>
                    <a:pt x="807" y="1089"/>
                    <a:pt x="845" y="1089"/>
                  </a:cubicBezTo>
                  <a:cubicBezTo>
                    <a:pt x="881" y="1089"/>
                    <a:pt x="910" y="1062"/>
                    <a:pt x="914" y="1027"/>
                  </a:cubicBezTo>
                  <a:lnTo>
                    <a:pt x="1015" y="992"/>
                  </a:lnTo>
                  <a:cubicBezTo>
                    <a:pt x="1016" y="992"/>
                    <a:pt x="1017" y="992"/>
                    <a:pt x="1018" y="991"/>
                  </a:cubicBezTo>
                  <a:cubicBezTo>
                    <a:pt x="1019" y="991"/>
                    <a:pt x="1020" y="990"/>
                    <a:pt x="1021" y="990"/>
                  </a:cubicBezTo>
                  <a:cubicBezTo>
                    <a:pt x="1022" y="989"/>
                    <a:pt x="1023" y="988"/>
                    <a:pt x="1024" y="987"/>
                  </a:cubicBezTo>
                  <a:cubicBezTo>
                    <a:pt x="1025" y="987"/>
                    <a:pt x="1026" y="986"/>
                    <a:pt x="1027" y="985"/>
                  </a:cubicBezTo>
                  <a:cubicBezTo>
                    <a:pt x="1028" y="984"/>
                    <a:pt x="1029" y="983"/>
                    <a:pt x="1030" y="982"/>
                  </a:cubicBezTo>
                  <a:cubicBezTo>
                    <a:pt x="1031" y="981"/>
                    <a:pt x="1031" y="981"/>
                    <a:pt x="1032" y="980"/>
                  </a:cubicBezTo>
                  <a:cubicBezTo>
                    <a:pt x="1032" y="980"/>
                    <a:pt x="1032" y="979"/>
                    <a:pt x="1032" y="979"/>
                  </a:cubicBezTo>
                  <a:cubicBezTo>
                    <a:pt x="1033" y="978"/>
                    <a:pt x="1033" y="977"/>
                    <a:pt x="1034" y="976"/>
                  </a:cubicBezTo>
                  <a:cubicBezTo>
                    <a:pt x="1035" y="975"/>
                    <a:pt x="1035" y="974"/>
                    <a:pt x="1036" y="972"/>
                  </a:cubicBezTo>
                  <a:cubicBezTo>
                    <a:pt x="1036" y="972"/>
                    <a:pt x="1036" y="972"/>
                    <a:pt x="1036" y="971"/>
                  </a:cubicBezTo>
                  <a:cubicBezTo>
                    <a:pt x="1036" y="971"/>
                    <a:pt x="1036" y="970"/>
                    <a:pt x="1036" y="970"/>
                  </a:cubicBezTo>
                  <a:cubicBezTo>
                    <a:pt x="1037" y="968"/>
                    <a:pt x="1037" y="967"/>
                    <a:pt x="1037" y="965"/>
                  </a:cubicBezTo>
                  <a:cubicBezTo>
                    <a:pt x="1038" y="964"/>
                    <a:pt x="1038" y="963"/>
                    <a:pt x="1038" y="963"/>
                  </a:cubicBezTo>
                  <a:cubicBezTo>
                    <a:pt x="1038" y="961"/>
                    <a:pt x="1038" y="959"/>
                    <a:pt x="1038" y="958"/>
                  </a:cubicBezTo>
                  <a:cubicBezTo>
                    <a:pt x="1038" y="957"/>
                    <a:pt x="1038" y="956"/>
                    <a:pt x="1037" y="956"/>
                  </a:cubicBezTo>
                  <a:cubicBezTo>
                    <a:pt x="1037" y="951"/>
                    <a:pt x="1035" y="946"/>
                    <a:pt x="1032" y="942"/>
                  </a:cubicBezTo>
                  <a:cubicBezTo>
                    <a:pt x="1032" y="942"/>
                    <a:pt x="1032" y="942"/>
                    <a:pt x="1032" y="942"/>
                  </a:cubicBezTo>
                  <a:lnTo>
                    <a:pt x="663" y="406"/>
                  </a:lnTo>
                  <a:cubicBezTo>
                    <a:pt x="689" y="417"/>
                    <a:pt x="721" y="416"/>
                    <a:pt x="748" y="399"/>
                  </a:cubicBezTo>
                  <a:lnTo>
                    <a:pt x="650" y="244"/>
                  </a:lnTo>
                  <a:cubicBezTo>
                    <a:pt x="621" y="262"/>
                    <a:pt x="606" y="294"/>
                    <a:pt x="607" y="325"/>
                  </a:cubicBezTo>
                  <a:lnTo>
                    <a:pt x="553" y="246"/>
                  </a:lnTo>
                  <a:lnTo>
                    <a:pt x="553" y="34"/>
                  </a:lnTo>
                  <a:cubicBezTo>
                    <a:pt x="553" y="15"/>
                    <a:pt x="538" y="0"/>
                    <a:pt x="519" y="0"/>
                  </a:cubicBezTo>
                  <a:cubicBezTo>
                    <a:pt x="501" y="0"/>
                    <a:pt x="486" y="15"/>
                    <a:pt x="486" y="34"/>
                  </a:cubicBezTo>
                  <a:lnTo>
                    <a:pt x="486" y="248"/>
                  </a:lnTo>
                  <a:lnTo>
                    <a:pt x="428" y="332"/>
                  </a:lnTo>
                  <a:cubicBezTo>
                    <a:pt x="432" y="298"/>
                    <a:pt x="416" y="263"/>
                    <a:pt x="386" y="244"/>
                  </a:cubicBezTo>
                  <a:lnTo>
                    <a:pt x="288" y="399"/>
                  </a:lnTo>
                  <a:cubicBezTo>
                    <a:pt x="316" y="417"/>
                    <a:pt x="351" y="417"/>
                    <a:pt x="379" y="403"/>
                  </a:cubicBezTo>
                  <a:close/>
                </a:path>
              </a:pathLst>
            </a:custGeom>
            <a:grpFill/>
            <a:ln w="0">
              <a:noFill/>
              <a:prstDash val="solid"/>
              <a:round/>
              <a:headEnd/>
              <a:tailEnd/>
            </a:ln>
          </p:spPr>
          <p:txBody>
            <a:bodyPr>
              <a:noAutofit/>
            </a:bodyPr>
            <a:lstStyle/>
            <a:p>
              <a:pPr defTabSz="511816" fontAlgn="ctr">
                <a:defRPr/>
              </a:pPr>
              <a:endParaRPr lang="en-US" altLang="zh-CN" dirty="0">
                <a:solidFill>
                  <a:srgbClr val="3C3C3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49" name="ai_338905">
            <a:extLst>
              <a:ext uri="{FF2B5EF4-FFF2-40B4-BE49-F238E27FC236}">
                <a16:creationId xmlns:a16="http://schemas.microsoft.com/office/drawing/2014/main" id="{E69F3010-BE48-40BA-A313-BDA941B315A4}"/>
              </a:ext>
            </a:extLst>
          </p:cNvPr>
          <p:cNvSpPr>
            <a:spLocks noChangeAspect="1"/>
          </p:cNvSpPr>
          <p:nvPr/>
        </p:nvSpPr>
        <p:spPr bwMode="auto">
          <a:xfrm>
            <a:off x="3173103" y="3057722"/>
            <a:ext cx="477282" cy="476561"/>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7639" h="606722">
                <a:moveTo>
                  <a:pt x="407657" y="247755"/>
                </a:moveTo>
                <a:lnTo>
                  <a:pt x="439200" y="247755"/>
                </a:lnTo>
                <a:lnTo>
                  <a:pt x="439200" y="429814"/>
                </a:lnTo>
                <a:lnTo>
                  <a:pt x="407657" y="429814"/>
                </a:lnTo>
                <a:close/>
                <a:moveTo>
                  <a:pt x="273499" y="207283"/>
                </a:moveTo>
                <a:cubicBezTo>
                  <a:pt x="270116" y="223457"/>
                  <a:pt x="266200" y="240787"/>
                  <a:pt x="261660" y="256606"/>
                </a:cubicBezTo>
                <a:lnTo>
                  <a:pt x="239764" y="327436"/>
                </a:lnTo>
                <a:lnTo>
                  <a:pt x="309192" y="327436"/>
                </a:lnTo>
                <a:lnTo>
                  <a:pt x="286939" y="256961"/>
                </a:lnTo>
                <a:cubicBezTo>
                  <a:pt x="282044" y="240076"/>
                  <a:pt x="278127" y="223102"/>
                  <a:pt x="274656" y="207283"/>
                </a:cubicBezTo>
                <a:close/>
                <a:moveTo>
                  <a:pt x="423136" y="178601"/>
                </a:moveTo>
                <a:cubicBezTo>
                  <a:pt x="435067" y="178601"/>
                  <a:pt x="443080" y="187137"/>
                  <a:pt x="443080" y="198784"/>
                </a:cubicBezTo>
                <a:cubicBezTo>
                  <a:pt x="443080" y="210076"/>
                  <a:pt x="435334" y="218612"/>
                  <a:pt x="423136" y="218612"/>
                </a:cubicBezTo>
                <a:lnTo>
                  <a:pt x="422780" y="218612"/>
                </a:lnTo>
                <a:cubicBezTo>
                  <a:pt x="411294" y="218612"/>
                  <a:pt x="403281" y="210076"/>
                  <a:pt x="403281" y="198784"/>
                </a:cubicBezTo>
                <a:cubicBezTo>
                  <a:pt x="403281" y="187137"/>
                  <a:pt x="411740" y="178601"/>
                  <a:pt x="423136" y="178601"/>
                </a:cubicBezTo>
                <a:close/>
                <a:moveTo>
                  <a:pt x="256320" y="176978"/>
                </a:moveTo>
                <a:lnTo>
                  <a:pt x="293882" y="176978"/>
                </a:lnTo>
                <a:lnTo>
                  <a:pt x="372656" y="429814"/>
                </a:lnTo>
                <a:lnTo>
                  <a:pt x="339099" y="429814"/>
                </a:lnTo>
                <a:lnTo>
                  <a:pt x="314710" y="351431"/>
                </a:lnTo>
                <a:lnTo>
                  <a:pt x="233622" y="351431"/>
                </a:lnTo>
                <a:lnTo>
                  <a:pt x="209945" y="429814"/>
                </a:lnTo>
                <a:lnTo>
                  <a:pt x="177190" y="429814"/>
                </a:lnTo>
                <a:close/>
                <a:moveTo>
                  <a:pt x="68089" y="25239"/>
                </a:moveTo>
                <a:cubicBezTo>
                  <a:pt x="44413" y="25239"/>
                  <a:pt x="25277" y="44346"/>
                  <a:pt x="25277" y="67986"/>
                </a:cubicBezTo>
                <a:lnTo>
                  <a:pt x="25277" y="538736"/>
                </a:lnTo>
                <a:cubicBezTo>
                  <a:pt x="25277" y="562287"/>
                  <a:pt x="44413" y="581394"/>
                  <a:pt x="68089" y="581394"/>
                </a:cubicBezTo>
                <a:lnTo>
                  <a:pt x="539550" y="581394"/>
                </a:lnTo>
                <a:cubicBezTo>
                  <a:pt x="563137" y="581394"/>
                  <a:pt x="582273" y="562287"/>
                  <a:pt x="582273" y="538736"/>
                </a:cubicBezTo>
                <a:lnTo>
                  <a:pt x="582273" y="67986"/>
                </a:lnTo>
                <a:cubicBezTo>
                  <a:pt x="582273" y="44346"/>
                  <a:pt x="563137" y="25239"/>
                  <a:pt x="539550" y="25239"/>
                </a:cubicBezTo>
                <a:close/>
                <a:moveTo>
                  <a:pt x="68089" y="0"/>
                </a:moveTo>
                <a:lnTo>
                  <a:pt x="539550" y="0"/>
                </a:lnTo>
                <a:cubicBezTo>
                  <a:pt x="577110" y="0"/>
                  <a:pt x="607639" y="30483"/>
                  <a:pt x="607639" y="67986"/>
                </a:cubicBezTo>
                <a:lnTo>
                  <a:pt x="607639" y="538736"/>
                </a:lnTo>
                <a:cubicBezTo>
                  <a:pt x="607639" y="576239"/>
                  <a:pt x="577110" y="606722"/>
                  <a:pt x="539550" y="606722"/>
                </a:cubicBezTo>
                <a:lnTo>
                  <a:pt x="68089" y="606722"/>
                </a:lnTo>
                <a:cubicBezTo>
                  <a:pt x="30529" y="606722"/>
                  <a:pt x="0" y="576239"/>
                  <a:pt x="0" y="538736"/>
                </a:cubicBezTo>
                <a:lnTo>
                  <a:pt x="0" y="67986"/>
                </a:lnTo>
                <a:cubicBezTo>
                  <a:pt x="0" y="30483"/>
                  <a:pt x="30529" y="0"/>
                  <a:pt x="68089" y="0"/>
                </a:cubicBezTo>
                <a:close/>
              </a:path>
            </a:pathLst>
          </a:custGeom>
          <a:solidFill>
            <a:srgbClr val="1D1D1A"/>
          </a:solidFill>
          <a:ln>
            <a:noFill/>
          </a:ln>
        </p:spPr>
        <p:txBody>
          <a:bodyPr>
            <a:noAutofit/>
          </a:bodyPr>
          <a:lstStyle/>
          <a:p>
            <a:pPr defTabSz="914478" fontAlgn="ctr">
              <a:defRPr/>
            </a:pPr>
            <a:endParaRPr lang="en-US" altLang="zh-CN" kern="0"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0" name="文本框 129">
            <a:extLst>
              <a:ext uri="{FF2B5EF4-FFF2-40B4-BE49-F238E27FC236}">
                <a16:creationId xmlns:a16="http://schemas.microsoft.com/office/drawing/2014/main" id="{43E380E9-8305-4FAA-95D0-86ECA934672D}"/>
              </a:ext>
            </a:extLst>
          </p:cNvPr>
          <p:cNvSpPr txBox="1"/>
          <p:nvPr/>
        </p:nvSpPr>
        <p:spPr>
          <a:xfrm>
            <a:off x="888182" y="3663268"/>
            <a:ext cx="1047792" cy="184666"/>
          </a:xfrm>
          <a:prstGeom prst="rect">
            <a:avLst/>
          </a:prstGeom>
          <a:noFill/>
        </p:spPr>
        <p:txBody>
          <a:bodyPr wrap="square" lIns="0" tIns="0" rIns="0" bIns="0" rtlCol="0">
            <a:noAutofit/>
          </a:bodyPr>
          <a:lstStyle/>
          <a:p>
            <a:pPr algn="ctr" defTabSz="914478" fontAlgn="ctr"/>
            <a:r>
              <a:rPr lang="en-US" sz="1200" dirty="0">
                <a:solidFill>
                  <a:schemeClr val="bg1"/>
                </a:solidFill>
                <a:latin typeface="Arial" panose="020B0604020202020204" pitchFamily="34" charset="0"/>
              </a:rPr>
              <a:t>Cloud service</a:t>
            </a:r>
          </a:p>
        </p:txBody>
      </p:sp>
      <p:sp>
        <p:nvSpPr>
          <p:cNvPr id="151" name="文本框 130">
            <a:extLst>
              <a:ext uri="{FF2B5EF4-FFF2-40B4-BE49-F238E27FC236}">
                <a16:creationId xmlns:a16="http://schemas.microsoft.com/office/drawing/2014/main" id="{CE376E38-817E-4A17-B890-3A1E4254EAA3}"/>
              </a:ext>
            </a:extLst>
          </p:cNvPr>
          <p:cNvSpPr txBox="1"/>
          <p:nvPr/>
        </p:nvSpPr>
        <p:spPr>
          <a:xfrm>
            <a:off x="1999551" y="3663268"/>
            <a:ext cx="853683" cy="184666"/>
          </a:xfrm>
          <a:prstGeom prst="rect">
            <a:avLst/>
          </a:prstGeom>
          <a:noFill/>
        </p:spPr>
        <p:txBody>
          <a:bodyPr wrap="square" lIns="0" tIns="0" rIns="0" bIns="0" rtlCol="0">
            <a:noAutofit/>
          </a:bodyPr>
          <a:lstStyle/>
          <a:p>
            <a:pPr algn="ctr" defTabSz="914478" fontAlgn="ctr"/>
            <a:r>
              <a:rPr lang="en-US" sz="1200" dirty="0" err="1">
                <a:solidFill>
                  <a:srgbClr val="1D1D1A"/>
                </a:solidFill>
                <a:latin typeface="Arial" panose="020B0604020202020204" pitchFamily="34" charset="0"/>
              </a:rPr>
              <a:t>SDN</a:t>
            </a:r>
            <a:r>
              <a:rPr lang="en-US" sz="1200" dirty="0">
                <a:solidFill>
                  <a:srgbClr val="1D1D1A"/>
                </a:solidFill>
                <a:latin typeface="Arial" panose="020B0604020202020204" pitchFamily="34" charset="0"/>
              </a:rPr>
              <a:t>/</a:t>
            </a:r>
            <a:r>
              <a:rPr lang="en-US" sz="1200" dirty="0" err="1">
                <a:solidFill>
                  <a:srgbClr val="1D1D1A"/>
                </a:solidFill>
                <a:latin typeface="Arial" panose="020B0604020202020204" pitchFamily="34" charset="0"/>
              </a:rPr>
              <a:t>NFV</a:t>
            </a:r>
            <a:endParaRPr lang="en-US" altLang="zh-CN" sz="12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2" name="文本框 131">
            <a:extLst>
              <a:ext uri="{FF2B5EF4-FFF2-40B4-BE49-F238E27FC236}">
                <a16:creationId xmlns:a16="http://schemas.microsoft.com/office/drawing/2014/main" id="{D99321EA-61DD-40F5-80C1-0F8382F07074}"/>
              </a:ext>
            </a:extLst>
          </p:cNvPr>
          <p:cNvSpPr txBox="1"/>
          <p:nvPr/>
        </p:nvSpPr>
        <p:spPr>
          <a:xfrm>
            <a:off x="3030682" y="3663268"/>
            <a:ext cx="715656" cy="184666"/>
          </a:xfrm>
          <a:prstGeom prst="rect">
            <a:avLst/>
          </a:prstGeom>
          <a:noFill/>
        </p:spPr>
        <p:txBody>
          <a:bodyPr wrap="square" lIns="0" tIns="0" rIns="0" bIns="0" rtlCol="0">
            <a:noAutofit/>
          </a:bodyPr>
          <a:lstStyle/>
          <a:p>
            <a:pPr algn="ctr" defTabSz="914478" fontAlgn="ctr"/>
            <a:r>
              <a:rPr lang="en-US" sz="1200" dirty="0">
                <a:solidFill>
                  <a:srgbClr val="1D1D1A"/>
                </a:solidFill>
                <a:latin typeface="Arial" panose="020B0604020202020204" pitchFamily="34" charset="0"/>
              </a:rPr>
              <a:t>AI</a:t>
            </a:r>
          </a:p>
        </p:txBody>
      </p:sp>
      <p:sp>
        <p:nvSpPr>
          <p:cNvPr id="153" name="文本框 132">
            <a:extLst>
              <a:ext uri="{FF2B5EF4-FFF2-40B4-BE49-F238E27FC236}">
                <a16:creationId xmlns:a16="http://schemas.microsoft.com/office/drawing/2014/main" id="{C98E7AC1-52A4-4106-9A03-6DC59B8820DA}"/>
              </a:ext>
            </a:extLst>
          </p:cNvPr>
          <p:cNvSpPr txBox="1"/>
          <p:nvPr/>
        </p:nvSpPr>
        <p:spPr>
          <a:xfrm>
            <a:off x="1041917" y="4647772"/>
            <a:ext cx="715656" cy="184666"/>
          </a:xfrm>
          <a:prstGeom prst="rect">
            <a:avLst/>
          </a:prstGeom>
          <a:noFill/>
        </p:spPr>
        <p:txBody>
          <a:bodyPr wrap="square" lIns="0" tIns="0" rIns="0" bIns="0" rtlCol="0">
            <a:noAutofit/>
          </a:bodyPr>
          <a:lstStyle/>
          <a:p>
            <a:pPr algn="ctr" defTabSz="914478" fontAlgn="ctr"/>
            <a:r>
              <a:rPr lang="en-US" sz="1200" dirty="0" err="1">
                <a:solidFill>
                  <a:srgbClr val="1D1D1A"/>
                </a:solidFill>
                <a:latin typeface="Arial" panose="020B0604020202020204" pitchFamily="34" charset="0"/>
              </a:rPr>
              <a:t>5G</a:t>
            </a:r>
            <a:endParaRPr lang="en-US" altLang="zh-CN" sz="12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4" name="文本框 133">
            <a:extLst>
              <a:ext uri="{FF2B5EF4-FFF2-40B4-BE49-F238E27FC236}">
                <a16:creationId xmlns:a16="http://schemas.microsoft.com/office/drawing/2014/main" id="{71552F8A-0EC6-446D-B902-448699AC8117}"/>
              </a:ext>
            </a:extLst>
          </p:cNvPr>
          <p:cNvSpPr txBox="1"/>
          <p:nvPr/>
        </p:nvSpPr>
        <p:spPr>
          <a:xfrm>
            <a:off x="2057968" y="4626092"/>
            <a:ext cx="715656" cy="184666"/>
          </a:xfrm>
          <a:prstGeom prst="rect">
            <a:avLst/>
          </a:prstGeom>
          <a:noFill/>
        </p:spPr>
        <p:txBody>
          <a:bodyPr wrap="square" lIns="0" tIns="0" rIns="0" bIns="0" rtlCol="0">
            <a:noAutofit/>
          </a:bodyPr>
          <a:lstStyle/>
          <a:p>
            <a:pPr algn="ctr" defTabSz="914478" fontAlgn="ctr"/>
            <a:r>
              <a:rPr lang="en-US" sz="1200" dirty="0" err="1">
                <a:solidFill>
                  <a:srgbClr val="1D1D1A"/>
                </a:solidFill>
                <a:latin typeface="Arial" panose="020B0604020202020204" pitchFamily="34" charset="0"/>
              </a:rPr>
              <a:t>IoT</a:t>
            </a:r>
            <a:endParaRPr lang="en-US" sz="1200" dirty="0">
              <a:solidFill>
                <a:srgbClr val="1D1D1A"/>
              </a:solidFill>
              <a:latin typeface="Arial" panose="020B0604020202020204" pitchFamily="34" charset="0"/>
            </a:endParaRPr>
          </a:p>
        </p:txBody>
      </p:sp>
      <p:sp>
        <p:nvSpPr>
          <p:cNvPr id="155" name="梯形 154">
            <a:extLst>
              <a:ext uri="{FF2B5EF4-FFF2-40B4-BE49-F238E27FC236}">
                <a16:creationId xmlns:a16="http://schemas.microsoft.com/office/drawing/2014/main" id="{645B11FC-01EB-4CBD-B4E0-189445867766}"/>
              </a:ext>
            </a:extLst>
          </p:cNvPr>
          <p:cNvSpPr/>
          <p:nvPr/>
        </p:nvSpPr>
        <p:spPr>
          <a:xfrm>
            <a:off x="635650" y="2264422"/>
            <a:ext cx="3622684" cy="322529"/>
          </a:xfrm>
          <a:prstGeom prst="trapezoid">
            <a:avLst>
              <a:gd name="adj" fmla="val 160636"/>
            </a:avLst>
          </a:prstGeom>
          <a:gradFill flip="none" rotWithShape="1">
            <a:gsLst>
              <a:gs pos="5000">
                <a:srgbClr val="EEECE1">
                  <a:lumMod val="20000"/>
                  <a:lumOff val="80000"/>
                </a:srgbClr>
              </a:gs>
              <a:gs pos="97000">
                <a:srgbClr val="EEECE1">
                  <a:lumMod val="20000"/>
                  <a:lumOff val="80000"/>
                  <a:alpha val="0"/>
                </a:srgbClr>
              </a:gs>
            </a:gsLst>
            <a:lin ang="16200000" scaled="1"/>
            <a:tileRect/>
          </a:gradFill>
          <a:ln w="19050" cap="flat" cmpd="sng" algn="ctr">
            <a:gradFill flip="none" rotWithShape="1">
              <a:gsLst>
                <a:gs pos="0">
                  <a:srgbClr val="EEECE1">
                    <a:lumMod val="75000"/>
                    <a:alpha val="65000"/>
                  </a:srgbClr>
                </a:gs>
                <a:gs pos="100000">
                  <a:srgbClr val="1F497D">
                    <a:lumMod val="95000"/>
                    <a:alpha val="0"/>
                  </a:srgbClr>
                </a:gs>
              </a:gsLst>
              <a:lin ang="16200000" scaled="1"/>
              <a:tileRect/>
            </a:gradFill>
            <a:prstDash val="solid"/>
            <a:round/>
          </a:ln>
          <a:effectLst>
            <a:outerShdw blurRad="177800" dir="7800000" algn="r" rotWithShape="0">
              <a:prstClr val="black">
                <a:alpha val="15000"/>
              </a:prstClr>
            </a:outerShdw>
            <a:softEdge rad="0"/>
          </a:effectLst>
          <a:scene3d>
            <a:camera prst="orthographicFront"/>
            <a:lightRig rig="flat" dir="t"/>
          </a:scene3d>
          <a:sp3d/>
        </p:spPr>
        <p:txBody>
          <a:bodyPr rtlCol="0" anchor="ctr">
            <a:noAutofit/>
          </a:bodyPr>
          <a:lstStyle/>
          <a:p>
            <a:pPr algn="ctr" fontAlgn="ctr">
              <a:spcBef>
                <a:spcPct val="0"/>
              </a:spcBef>
              <a:spcAft>
                <a:spcPct val="0"/>
              </a:spcAft>
              <a:buClr>
                <a:srgbClr val="CC9900"/>
              </a:buClr>
              <a:buFont typeface="Wingdings" pitchFamily="2" charset="2"/>
              <a:buChar char="n"/>
              <a:defRPr/>
            </a:pPr>
            <a:endParaRPr lang="en-US" altLang="zh-CN" sz="2400" b="1" kern="0" dirty="0">
              <a:solidFill>
                <a:srgbClr val="C5C5C5"/>
              </a:solidFill>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156" name="梯形 155">
            <a:extLst>
              <a:ext uri="{FF2B5EF4-FFF2-40B4-BE49-F238E27FC236}">
                <a16:creationId xmlns:a16="http://schemas.microsoft.com/office/drawing/2014/main" id="{052528CF-8A96-4D43-B73E-96C945FEEB90}"/>
              </a:ext>
            </a:extLst>
          </p:cNvPr>
          <p:cNvSpPr/>
          <p:nvPr/>
        </p:nvSpPr>
        <p:spPr>
          <a:xfrm>
            <a:off x="4258333" y="2264422"/>
            <a:ext cx="3622684" cy="322529"/>
          </a:xfrm>
          <a:prstGeom prst="trapezoid">
            <a:avLst>
              <a:gd name="adj" fmla="val 160636"/>
            </a:avLst>
          </a:prstGeom>
          <a:gradFill flip="none" rotWithShape="1">
            <a:gsLst>
              <a:gs pos="5000">
                <a:srgbClr val="EEECE1">
                  <a:lumMod val="20000"/>
                  <a:lumOff val="80000"/>
                </a:srgbClr>
              </a:gs>
              <a:gs pos="97000">
                <a:srgbClr val="EEECE1">
                  <a:lumMod val="20000"/>
                  <a:lumOff val="80000"/>
                  <a:alpha val="0"/>
                </a:srgbClr>
              </a:gs>
            </a:gsLst>
            <a:lin ang="16200000" scaled="1"/>
            <a:tileRect/>
          </a:gradFill>
          <a:ln w="19050" cap="flat" cmpd="sng" algn="ctr">
            <a:gradFill flip="none" rotWithShape="1">
              <a:gsLst>
                <a:gs pos="0">
                  <a:srgbClr val="EEECE1">
                    <a:lumMod val="75000"/>
                    <a:alpha val="65000"/>
                  </a:srgbClr>
                </a:gs>
                <a:gs pos="100000">
                  <a:srgbClr val="1F497D">
                    <a:lumMod val="95000"/>
                    <a:alpha val="0"/>
                  </a:srgbClr>
                </a:gs>
              </a:gsLst>
              <a:lin ang="16200000" scaled="1"/>
              <a:tileRect/>
            </a:gradFill>
            <a:prstDash val="solid"/>
            <a:round/>
          </a:ln>
          <a:effectLst>
            <a:outerShdw blurRad="177800" dir="7800000" algn="r" rotWithShape="0">
              <a:prstClr val="black">
                <a:alpha val="15000"/>
              </a:prstClr>
            </a:outerShdw>
            <a:softEdge rad="0"/>
          </a:effectLst>
          <a:scene3d>
            <a:camera prst="orthographicFront"/>
            <a:lightRig rig="flat" dir="t"/>
          </a:scene3d>
          <a:sp3d/>
        </p:spPr>
        <p:txBody>
          <a:bodyPr rtlCol="0" anchor="ctr">
            <a:noAutofit/>
          </a:bodyPr>
          <a:lstStyle/>
          <a:p>
            <a:pPr algn="ctr" fontAlgn="ctr">
              <a:spcBef>
                <a:spcPct val="0"/>
              </a:spcBef>
              <a:spcAft>
                <a:spcPct val="0"/>
              </a:spcAft>
              <a:buClr>
                <a:srgbClr val="CC9900"/>
              </a:buClr>
              <a:buFont typeface="Wingdings" pitchFamily="2" charset="2"/>
              <a:buChar char="n"/>
              <a:defRPr/>
            </a:pPr>
            <a:endParaRPr lang="en-US" altLang="zh-CN" sz="2400" b="1" kern="0" dirty="0">
              <a:solidFill>
                <a:srgbClr val="C5C5C5"/>
              </a:solidFill>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157" name="梯形 156">
            <a:extLst>
              <a:ext uri="{FF2B5EF4-FFF2-40B4-BE49-F238E27FC236}">
                <a16:creationId xmlns:a16="http://schemas.microsoft.com/office/drawing/2014/main" id="{9A3F9A98-447C-439D-898F-9AE569BC4E74}"/>
              </a:ext>
            </a:extLst>
          </p:cNvPr>
          <p:cNvSpPr/>
          <p:nvPr/>
        </p:nvSpPr>
        <p:spPr>
          <a:xfrm>
            <a:off x="7858733" y="2264422"/>
            <a:ext cx="3622684" cy="322529"/>
          </a:xfrm>
          <a:prstGeom prst="trapezoid">
            <a:avLst>
              <a:gd name="adj" fmla="val 160636"/>
            </a:avLst>
          </a:prstGeom>
          <a:gradFill flip="none" rotWithShape="1">
            <a:gsLst>
              <a:gs pos="5000">
                <a:srgbClr val="EEECE1">
                  <a:lumMod val="20000"/>
                  <a:lumOff val="80000"/>
                </a:srgbClr>
              </a:gs>
              <a:gs pos="97000">
                <a:srgbClr val="EEECE1">
                  <a:lumMod val="20000"/>
                  <a:lumOff val="80000"/>
                  <a:alpha val="0"/>
                </a:srgbClr>
              </a:gs>
            </a:gsLst>
            <a:lin ang="16200000" scaled="1"/>
            <a:tileRect/>
          </a:gradFill>
          <a:ln w="19050" cap="flat" cmpd="sng" algn="ctr">
            <a:gradFill flip="none" rotWithShape="1">
              <a:gsLst>
                <a:gs pos="0">
                  <a:srgbClr val="EEECE1">
                    <a:lumMod val="75000"/>
                    <a:alpha val="65000"/>
                  </a:srgbClr>
                </a:gs>
                <a:gs pos="100000">
                  <a:srgbClr val="1F497D">
                    <a:lumMod val="95000"/>
                    <a:alpha val="0"/>
                  </a:srgbClr>
                </a:gs>
              </a:gsLst>
              <a:lin ang="16200000" scaled="1"/>
              <a:tileRect/>
            </a:gradFill>
            <a:prstDash val="solid"/>
            <a:round/>
          </a:ln>
          <a:effectLst>
            <a:outerShdw blurRad="177800" dir="7800000" algn="r" rotWithShape="0">
              <a:prstClr val="black">
                <a:alpha val="15000"/>
              </a:prstClr>
            </a:outerShdw>
            <a:softEdge rad="0"/>
          </a:effectLst>
          <a:scene3d>
            <a:camera prst="orthographicFront"/>
            <a:lightRig rig="flat" dir="t"/>
          </a:scene3d>
          <a:sp3d/>
        </p:spPr>
        <p:txBody>
          <a:bodyPr rtlCol="0" anchor="ctr">
            <a:noAutofit/>
          </a:bodyPr>
          <a:lstStyle/>
          <a:p>
            <a:pPr algn="ctr" fontAlgn="ctr">
              <a:spcBef>
                <a:spcPct val="0"/>
              </a:spcBef>
              <a:spcAft>
                <a:spcPct val="0"/>
              </a:spcAft>
              <a:buClr>
                <a:srgbClr val="CC9900"/>
              </a:buClr>
              <a:buFont typeface="Wingdings" pitchFamily="2" charset="2"/>
              <a:buChar char="n"/>
              <a:defRPr/>
            </a:pPr>
            <a:endParaRPr lang="en-US" altLang="zh-CN" sz="2400" b="1" kern="0" dirty="0">
              <a:solidFill>
                <a:srgbClr val="C5C5C5"/>
              </a:solidFill>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Tree>
    <p:extLst>
      <p:ext uri="{BB962C8B-B14F-4D97-AF65-F5344CB8AC3E}">
        <p14:creationId xmlns:p14="http://schemas.microsoft.com/office/powerpoint/2010/main" val="193914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a:extLst>
              <a:ext uri="{FF2B5EF4-FFF2-40B4-BE49-F238E27FC236}">
                <a16:creationId xmlns:a16="http://schemas.microsoft.com/office/drawing/2014/main" id="{A5BC0D77-4FC3-47F6-804B-373467724626}"/>
              </a:ext>
            </a:extLst>
          </p:cNvPr>
          <p:cNvSpPr txBox="1">
            <a:spLocks/>
          </p:cNvSpPr>
          <p:nvPr/>
        </p:nvSpPr>
        <p:spPr>
          <a:xfrm>
            <a:off x="331572" y="260287"/>
            <a:ext cx="6246781" cy="369332"/>
          </a:xfrm>
          <a:prstGeom prst="rect">
            <a:avLst/>
          </a:prstGeom>
        </p:spPr>
        <p:txBody>
          <a:bodyPr wrap="square" lIns="0" tIns="0" rIns="0" bIns="0" anchor="t">
            <a:spAutoFit/>
          </a:bodyPr>
          <a:lstStyle>
            <a:lvl1pPr marL="0" indent="0" algn="l" defTabSz="1187798" rtl="0" eaLnBrk="1" latinLnBrk="0" hangingPunct="1">
              <a:lnSpc>
                <a:spcPts val="3430"/>
              </a:lnSpc>
              <a:spcBef>
                <a:spcPts val="0"/>
              </a:spcBef>
              <a:buFont typeface="Arial" panose="020B0604020202020204" pitchFamily="34" charset="0"/>
              <a:buNone/>
              <a:defRPr sz="3200" kern="1200" baseline="0">
                <a:solidFill>
                  <a:schemeClr val="tx2"/>
                </a:solidFill>
                <a:latin typeface="Arial" pitchFamily="34" charset="0"/>
                <a:ea typeface="Microsoft YaHei" panose="020B0503020204020204" pitchFamily="34" charset="-122"/>
                <a:cs typeface="Arial" pitchFamily="34" charset="0"/>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9pPr>
          </a:lstStyle>
          <a:p>
            <a:pPr lvl="0">
              <a:lnSpc>
                <a:spcPct val="100000"/>
              </a:lnSpc>
              <a:defRPr/>
            </a:pPr>
            <a:r>
              <a:rPr lang="en-US" altLang="zh-CN" sz="2400" dirty="0">
                <a:solidFill>
                  <a:srgbClr val="FFFFFF"/>
                </a:solidFill>
              </a:rPr>
              <a:t>Cyber Security Is Huawei's Top Priority</a:t>
            </a:r>
          </a:p>
        </p:txBody>
      </p:sp>
      <p:pic>
        <p:nvPicPr>
          <p:cNvPr id="124" name="图片 123">
            <a:extLst>
              <a:ext uri="{FF2B5EF4-FFF2-40B4-BE49-F238E27FC236}">
                <a16:creationId xmlns:a16="http://schemas.microsoft.com/office/drawing/2014/main" id="{CF540B5B-48B5-4150-BF27-317DA6BA70C7}"/>
              </a:ext>
            </a:extLst>
          </p:cNvPr>
          <p:cNvPicPr>
            <a:picLocks noChangeAspect="1"/>
          </p:cNvPicPr>
          <p:nvPr/>
        </p:nvPicPr>
        <p:blipFill rotWithShape="1">
          <a:blip r:embed="rId3">
            <a:extLst>
              <a:ext uri="{28A0092B-C50C-407E-A947-70E740481C1C}">
                <a14:useLocalDpi xmlns:a14="http://schemas.microsoft.com/office/drawing/2010/main" val="0"/>
              </a:ext>
            </a:extLst>
          </a:blip>
          <a:srcRect l="11589" r="13348"/>
          <a:stretch/>
        </p:blipFill>
        <p:spPr>
          <a:xfrm>
            <a:off x="0" y="1262618"/>
            <a:ext cx="12196763" cy="5052344"/>
          </a:xfrm>
          <a:prstGeom prst="rect">
            <a:avLst/>
          </a:prstGeom>
        </p:spPr>
      </p:pic>
      <p:sp>
        <p:nvSpPr>
          <p:cNvPr id="125" name="梯形 124">
            <a:extLst>
              <a:ext uri="{FF2B5EF4-FFF2-40B4-BE49-F238E27FC236}">
                <a16:creationId xmlns:a16="http://schemas.microsoft.com/office/drawing/2014/main" id="{CCBD0FA6-34AA-47FE-914E-1D13C47CE6C6}"/>
              </a:ext>
            </a:extLst>
          </p:cNvPr>
          <p:cNvSpPr/>
          <p:nvPr/>
        </p:nvSpPr>
        <p:spPr>
          <a:xfrm>
            <a:off x="584801" y="5574845"/>
            <a:ext cx="8268430" cy="636041"/>
          </a:xfrm>
          <a:prstGeom prst="trapezoid">
            <a:avLst>
              <a:gd name="adj" fmla="val 160636"/>
            </a:avLst>
          </a:prstGeom>
          <a:gradFill flip="none" rotWithShape="1">
            <a:gsLst>
              <a:gs pos="5000">
                <a:srgbClr val="EEECE1">
                  <a:lumMod val="20000"/>
                  <a:lumOff val="80000"/>
                </a:srgbClr>
              </a:gs>
              <a:gs pos="97000">
                <a:srgbClr val="EEECE1">
                  <a:lumMod val="20000"/>
                  <a:lumOff val="80000"/>
                  <a:alpha val="0"/>
                </a:srgbClr>
              </a:gs>
            </a:gsLst>
            <a:lin ang="16200000" scaled="1"/>
            <a:tileRect/>
          </a:gradFill>
          <a:ln w="19050" cap="flat" cmpd="sng" algn="ctr">
            <a:gradFill flip="none" rotWithShape="1">
              <a:gsLst>
                <a:gs pos="0">
                  <a:srgbClr val="EEECE1">
                    <a:lumMod val="75000"/>
                    <a:alpha val="65000"/>
                  </a:srgbClr>
                </a:gs>
                <a:gs pos="100000">
                  <a:srgbClr val="1F497D">
                    <a:lumMod val="95000"/>
                    <a:alpha val="0"/>
                  </a:srgbClr>
                </a:gs>
              </a:gsLst>
              <a:lin ang="16200000" scaled="1"/>
              <a:tileRect/>
            </a:gradFill>
            <a:prstDash val="solid"/>
            <a:round/>
          </a:ln>
          <a:effectLst>
            <a:outerShdw blurRad="177800" dir="7800000" algn="r" rotWithShape="0">
              <a:prstClr val="black">
                <a:alpha val="15000"/>
              </a:prstClr>
            </a:outerShdw>
            <a:softEdge rad="0"/>
          </a:effectLst>
          <a:scene3d>
            <a:camera prst="orthographicFront"/>
            <a:lightRig rig="flat" dir="t"/>
          </a:scene3d>
          <a:sp3d/>
        </p:spPr>
        <p:txBody>
          <a:bodyPr rtlCol="0" anchor="ctr">
            <a:noAutofit/>
          </a:bodyPr>
          <a:lstStyle/>
          <a:p>
            <a:pPr algn="ctr" fontAlgn="ctr">
              <a:spcBef>
                <a:spcPct val="0"/>
              </a:spcBef>
              <a:spcAft>
                <a:spcPct val="0"/>
              </a:spcAft>
              <a:buClr>
                <a:srgbClr val="CC9900"/>
              </a:buClr>
              <a:buFont typeface="Wingdings" pitchFamily="2" charset="2"/>
              <a:buChar char="n"/>
              <a:defRPr/>
            </a:pPr>
            <a:endParaRPr lang="en-US" altLang="zh-CN" sz="2400" b="1" kern="0" dirty="0">
              <a:solidFill>
                <a:srgbClr val="C5C5C5"/>
              </a:solidFill>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126" name="矩形 125">
            <a:extLst>
              <a:ext uri="{FF2B5EF4-FFF2-40B4-BE49-F238E27FC236}">
                <a16:creationId xmlns:a16="http://schemas.microsoft.com/office/drawing/2014/main" id="{114C7B8C-B0E4-45C9-9152-52E40F7FD41A}"/>
              </a:ext>
            </a:extLst>
          </p:cNvPr>
          <p:cNvSpPr/>
          <p:nvPr/>
        </p:nvSpPr>
        <p:spPr>
          <a:xfrm>
            <a:off x="1483610" y="5074309"/>
            <a:ext cx="4284489" cy="1147558"/>
          </a:xfrm>
          <a:prstGeom prst="rect">
            <a:avLst/>
          </a:prstGeom>
        </p:spPr>
        <p:txBody>
          <a:bodyPr wrap="square">
            <a:noAutofit/>
          </a:bodyPr>
          <a:lstStyle/>
          <a:p>
            <a:pPr algn="just" fontAlgn="ctr">
              <a:spcBef>
                <a:spcPct val="0"/>
              </a:spcBef>
              <a:spcAft>
                <a:spcPct val="0"/>
              </a:spcAft>
              <a:buClr>
                <a:srgbClr val="CC9900"/>
              </a:buClr>
              <a:buFont typeface="Wingdings" pitchFamily="2" charset="2"/>
              <a:buNone/>
            </a:pPr>
            <a:r>
              <a:rPr lang="en-US" sz="1100" dirty="0">
                <a:solidFill>
                  <a:srgbClr val="000000"/>
                </a:solidFill>
                <a:latin typeface="Arial" panose="020B0604020202020204" pitchFamily="34" charset="0"/>
              </a:rPr>
              <a:t>Over the past 30 years, Huawei has served more than 3 billion people around the world and supported the stable operation of more than 1500 carrier networks in over 170 countries and regions. We have maintained a solid track record in cyber security, and our practices in </a:t>
            </a:r>
            <a:r>
              <a:rPr lang="en-US" sz="1100" dirty="0">
                <a:solidFill>
                  <a:srgbClr val="1D1D1A"/>
                </a:solidFill>
                <a:latin typeface="Arial" panose="020B0604020202020204" pitchFamily="34" charset="0"/>
              </a:rPr>
              <a:t>cyber security have earned us the full trust of customers.</a:t>
            </a:r>
            <a:endParaRPr lang="en-US"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27" name="组合 126">
            <a:extLst>
              <a:ext uri="{FF2B5EF4-FFF2-40B4-BE49-F238E27FC236}">
                <a16:creationId xmlns:a16="http://schemas.microsoft.com/office/drawing/2014/main" id="{C0F90072-3CBD-45A9-A8E7-661FBA1DAEBA}"/>
              </a:ext>
            </a:extLst>
          </p:cNvPr>
          <p:cNvGrpSpPr/>
          <p:nvPr/>
        </p:nvGrpSpPr>
        <p:grpSpPr>
          <a:xfrm>
            <a:off x="542612" y="1450320"/>
            <a:ext cx="8353738" cy="4771547"/>
            <a:chOff x="615624" y="999519"/>
            <a:chExt cx="10960885" cy="4771547"/>
          </a:xfrm>
        </p:grpSpPr>
        <p:grpSp>
          <p:nvGrpSpPr>
            <p:cNvPr id="128" name="组合 127">
              <a:extLst>
                <a:ext uri="{FF2B5EF4-FFF2-40B4-BE49-F238E27FC236}">
                  <a16:creationId xmlns:a16="http://schemas.microsoft.com/office/drawing/2014/main" id="{4B8B024D-7A5D-45BB-A221-4C5197AA4406}"/>
                </a:ext>
              </a:extLst>
            </p:cNvPr>
            <p:cNvGrpSpPr/>
            <p:nvPr/>
          </p:nvGrpSpPr>
          <p:grpSpPr>
            <a:xfrm>
              <a:off x="615624" y="999519"/>
              <a:ext cx="10960885" cy="4261524"/>
              <a:chOff x="431515" y="1456045"/>
              <a:chExt cx="10960885" cy="4261524"/>
            </a:xfrm>
          </p:grpSpPr>
          <p:pic>
            <p:nvPicPr>
              <p:cNvPr id="130" name="图片 129">
                <a:extLst>
                  <a:ext uri="{FF2B5EF4-FFF2-40B4-BE49-F238E27FC236}">
                    <a16:creationId xmlns:a16="http://schemas.microsoft.com/office/drawing/2014/main" id="{2AF4CDE3-EA85-4B21-82D3-4D5E746CF8F7}"/>
                  </a:ext>
                </a:extLst>
              </p:cNvPr>
              <p:cNvPicPr>
                <a:picLocks noChangeAspect="1"/>
              </p:cNvPicPr>
              <p:nvPr/>
            </p:nvPicPr>
            <p:blipFill>
              <a:blip r:embed="rId4" cstate="email">
                <a:duotone>
                  <a:prstClr val="black"/>
                  <a:srgbClr val="FFFFFF">
                    <a:tint val="45000"/>
                    <a:satMod val="400000"/>
                  </a:srgbClr>
                </a:duotone>
                <a:extLst>
                  <a:ext uri="{28A0092B-C50C-407E-A947-70E740481C1C}">
                    <a14:useLocalDpi xmlns:a14="http://schemas.microsoft.com/office/drawing/2010/main"/>
                  </a:ext>
                </a:extLst>
              </a:blip>
              <a:srcRect/>
              <a:stretch>
                <a:fillRect/>
              </a:stretch>
            </p:blipFill>
            <p:spPr>
              <a:xfrm>
                <a:off x="431515" y="1456045"/>
                <a:ext cx="10960884" cy="4261524"/>
              </a:xfrm>
              <a:custGeom>
                <a:avLst/>
                <a:gdLst>
                  <a:gd name="connsiteX0" fmla="*/ 0 w 9160565"/>
                  <a:gd name="connsiteY0" fmla="*/ 0 h 4261524"/>
                  <a:gd name="connsiteX1" fmla="*/ 9160565 w 9160565"/>
                  <a:gd name="connsiteY1" fmla="*/ 0 h 4261524"/>
                  <a:gd name="connsiteX2" fmla="*/ 9160565 w 9160565"/>
                  <a:gd name="connsiteY2" fmla="*/ 4261524 h 4261524"/>
                  <a:gd name="connsiteX3" fmla="*/ 9072926 w 9160565"/>
                  <a:gd name="connsiteY3" fmla="*/ 4261524 h 4261524"/>
                  <a:gd name="connsiteX4" fmla="*/ 8674941 w 9160565"/>
                  <a:gd name="connsiteY4" fmla="*/ 4239291 h 4261524"/>
                  <a:gd name="connsiteX5" fmla="*/ 2478869 w 9160565"/>
                  <a:gd name="connsiteY5" fmla="*/ 3329847 h 4261524"/>
                  <a:gd name="connsiteX6" fmla="*/ 141526 w 9160565"/>
                  <a:gd name="connsiteY6" fmla="*/ 3690946 h 4261524"/>
                  <a:gd name="connsiteX7" fmla="*/ 0 w 9160565"/>
                  <a:gd name="connsiteY7" fmla="*/ 3741647 h 426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0565" h="4261524">
                    <a:moveTo>
                      <a:pt x="0" y="0"/>
                    </a:moveTo>
                    <a:lnTo>
                      <a:pt x="9160565" y="0"/>
                    </a:lnTo>
                    <a:lnTo>
                      <a:pt x="9160565" y="4261524"/>
                    </a:lnTo>
                    <a:lnTo>
                      <a:pt x="9072926" y="4261524"/>
                    </a:lnTo>
                    <a:lnTo>
                      <a:pt x="8674941" y="4239291"/>
                    </a:lnTo>
                    <a:cubicBezTo>
                      <a:pt x="6792959" y="4082393"/>
                      <a:pt x="4646700" y="3326875"/>
                      <a:pt x="2478869" y="3329847"/>
                    </a:cubicBezTo>
                    <a:cubicBezTo>
                      <a:pt x="1698778" y="3330917"/>
                      <a:pt x="915894" y="3430204"/>
                      <a:pt x="141526" y="3690946"/>
                    </a:cubicBezTo>
                    <a:lnTo>
                      <a:pt x="0" y="3741647"/>
                    </a:lnTo>
                    <a:close/>
                  </a:path>
                </a:pathLst>
              </a:custGeom>
            </p:spPr>
          </p:pic>
          <p:sp>
            <p:nvSpPr>
              <p:cNvPr id="131" name="ïṩḻîḍe">
                <a:extLst>
                  <a:ext uri="{FF2B5EF4-FFF2-40B4-BE49-F238E27FC236}">
                    <a16:creationId xmlns:a16="http://schemas.microsoft.com/office/drawing/2014/main" id="{F407079D-8C93-4601-A020-9D3467740366}"/>
                  </a:ext>
                </a:extLst>
              </p:cNvPr>
              <p:cNvSpPr/>
              <p:nvPr/>
            </p:nvSpPr>
            <p:spPr>
              <a:xfrm>
                <a:off x="431516" y="1456045"/>
                <a:ext cx="10960884" cy="3872419"/>
              </a:xfrm>
              <a:custGeom>
                <a:avLst/>
                <a:gdLst>
                  <a:gd name="connsiteX0" fmla="*/ 20636 w 46816955"/>
                  <a:gd name="connsiteY0" fmla="*/ 0 h 21485320"/>
                  <a:gd name="connsiteX1" fmla="*/ 46816955 w 46816955"/>
                  <a:gd name="connsiteY1" fmla="*/ 0 h 21485320"/>
                  <a:gd name="connsiteX2" fmla="*/ 46816955 w 46816955"/>
                  <a:gd name="connsiteY2" fmla="*/ 11114 h 21485320"/>
                  <a:gd name="connsiteX3" fmla="*/ 46816955 w 46816955"/>
                  <a:gd name="connsiteY3" fmla="*/ 7385453 h 21485320"/>
                  <a:gd name="connsiteX4" fmla="*/ 46816955 w 46816955"/>
                  <a:gd name="connsiteY4" fmla="*/ 7639874 h 21485320"/>
                  <a:gd name="connsiteX5" fmla="*/ 46816955 w 46816955"/>
                  <a:gd name="connsiteY5" fmla="*/ 8741664 h 21485320"/>
                  <a:gd name="connsiteX6" fmla="*/ 46816955 w 46816955"/>
                  <a:gd name="connsiteY6" fmla="*/ 20296588 h 21485320"/>
                  <a:gd name="connsiteX7" fmla="*/ 46217883 w 46816955"/>
                  <a:gd name="connsiteY7" fmla="*/ 20487596 h 21485320"/>
                  <a:gd name="connsiteX8" fmla="*/ 14692522 w 46816955"/>
                  <a:gd name="connsiteY8" fmla="*/ 16453010 h 21485320"/>
                  <a:gd name="connsiteX9" fmla="*/ 0 w 46816955"/>
                  <a:gd name="connsiteY9" fmla="*/ 21485320 h 21485320"/>
                  <a:gd name="connsiteX10" fmla="*/ 0 w 46816955"/>
                  <a:gd name="connsiteY10" fmla="*/ 8741664 h 21485320"/>
                  <a:gd name="connsiteX11" fmla="*/ 0 w 46816955"/>
                  <a:gd name="connsiteY11" fmla="*/ 7385453 h 21485320"/>
                  <a:gd name="connsiteX12" fmla="*/ 0 w 46816955"/>
                  <a:gd name="connsiteY12" fmla="*/ 11114 h 21485320"/>
                  <a:gd name="connsiteX13" fmla="*/ 20636 w 46816955"/>
                  <a:gd name="connsiteY13" fmla="*/ 11114 h 2148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816955" h="21485320">
                    <a:moveTo>
                      <a:pt x="20636" y="0"/>
                    </a:moveTo>
                    <a:lnTo>
                      <a:pt x="46816955" y="0"/>
                    </a:lnTo>
                    <a:lnTo>
                      <a:pt x="46816955" y="11114"/>
                    </a:lnTo>
                    <a:lnTo>
                      <a:pt x="46816955" y="7385453"/>
                    </a:lnTo>
                    <a:lnTo>
                      <a:pt x="46816955" y="7639874"/>
                    </a:lnTo>
                    <a:lnTo>
                      <a:pt x="46816955" y="8741664"/>
                    </a:lnTo>
                    <a:lnTo>
                      <a:pt x="46816955" y="20296588"/>
                    </a:lnTo>
                    <a:lnTo>
                      <a:pt x="46217883" y="20487596"/>
                    </a:lnTo>
                    <a:cubicBezTo>
                      <a:pt x="37375891" y="23076520"/>
                      <a:pt x="26109951" y="16433430"/>
                      <a:pt x="14692522" y="16453010"/>
                    </a:cubicBezTo>
                    <a:cubicBezTo>
                      <a:pt x="9762267" y="16461466"/>
                      <a:pt x="4803768" y="17712288"/>
                      <a:pt x="0" y="21485320"/>
                    </a:cubicBezTo>
                    <a:lnTo>
                      <a:pt x="0" y="8741664"/>
                    </a:lnTo>
                    <a:lnTo>
                      <a:pt x="0" y="7385453"/>
                    </a:lnTo>
                    <a:lnTo>
                      <a:pt x="0" y="11114"/>
                    </a:lnTo>
                    <a:lnTo>
                      <a:pt x="20636" y="11114"/>
                    </a:lnTo>
                    <a:close/>
                  </a:path>
                </a:pathLst>
              </a:custGeom>
              <a:solidFill>
                <a:srgbClr val="FFFFFF">
                  <a:lumMod val="95000"/>
                  <a:alpha val="80000"/>
                </a:srgbClr>
              </a:solidFill>
              <a:ln w="3175" cap="flat" cmpd="sng" algn="ctr">
                <a:noFill/>
                <a:prstDash val="sysDash"/>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78" fontAlgn="ctr">
                  <a:defRPr/>
                </a:pPr>
                <a:endParaRPr lang="en-US" sz="2800" kern="0" dirty="0">
                  <a:solidFill>
                    <a:srgbClr val="666666"/>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29" name="íṣļíḓé">
              <a:extLst>
                <a:ext uri="{FF2B5EF4-FFF2-40B4-BE49-F238E27FC236}">
                  <a16:creationId xmlns:a16="http://schemas.microsoft.com/office/drawing/2014/main" id="{F828D253-5559-4309-BB17-0FA15C709DD3}"/>
                </a:ext>
              </a:extLst>
            </p:cNvPr>
            <p:cNvSpPr/>
            <p:nvPr/>
          </p:nvSpPr>
          <p:spPr bwMode="auto">
            <a:xfrm>
              <a:off x="4661130" y="4018902"/>
              <a:ext cx="6915375" cy="1752164"/>
            </a:xfrm>
            <a:custGeom>
              <a:avLst/>
              <a:gdLst>
                <a:gd name="T0" fmla="*/ 0 w 1250"/>
                <a:gd name="T1" fmla="*/ 24 h 305"/>
                <a:gd name="T2" fmla="*/ 1250 w 1250"/>
                <a:gd name="T3" fmla="*/ 186 h 305"/>
                <a:gd name="T4" fmla="*/ 0 w 1250"/>
                <a:gd name="T5" fmla="*/ 24 h 305"/>
              </a:gdLst>
              <a:ahLst/>
              <a:cxnLst>
                <a:cxn ang="0">
                  <a:pos x="T0" y="T1"/>
                </a:cxn>
                <a:cxn ang="0">
                  <a:pos x="T2" y="T3"/>
                </a:cxn>
                <a:cxn ang="0">
                  <a:pos x="T4" y="T5"/>
                </a:cxn>
              </a:cxnLst>
              <a:rect l="0" t="0" r="r" b="b"/>
              <a:pathLst>
                <a:path w="1250" h="305">
                  <a:moveTo>
                    <a:pt x="0" y="24"/>
                  </a:moveTo>
                  <a:cubicBezTo>
                    <a:pt x="389" y="21"/>
                    <a:pt x="900" y="305"/>
                    <a:pt x="1250" y="186"/>
                  </a:cubicBezTo>
                  <a:cubicBezTo>
                    <a:pt x="856" y="265"/>
                    <a:pt x="425" y="0"/>
                    <a:pt x="0" y="24"/>
                  </a:cubicBezTo>
                  <a:close/>
                </a:path>
              </a:pathLst>
            </a:custGeom>
            <a:solidFill>
              <a:srgbClr val="C7000A"/>
            </a:soli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fontAlgn="ctr">
                <a:defRPr/>
              </a:pPr>
              <a:endParaRPr lang="en-US" dirty="0">
                <a:solidFill>
                  <a:srgbClr val="1D1D1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32" name="矩形 131">
            <a:extLst>
              <a:ext uri="{FF2B5EF4-FFF2-40B4-BE49-F238E27FC236}">
                <a16:creationId xmlns:a16="http://schemas.microsoft.com/office/drawing/2014/main" id="{AC9C1F58-8CCA-4E1D-B7D8-8702D1A7AA81}"/>
              </a:ext>
            </a:extLst>
          </p:cNvPr>
          <p:cNvSpPr/>
          <p:nvPr/>
        </p:nvSpPr>
        <p:spPr>
          <a:xfrm>
            <a:off x="669336" y="1582933"/>
            <a:ext cx="8099361" cy="3323987"/>
          </a:xfrm>
          <a:prstGeom prst="rect">
            <a:avLst/>
          </a:prstGeom>
        </p:spPr>
        <p:txBody>
          <a:bodyPr wrap="square">
            <a:noAutofit/>
          </a:bodyPr>
          <a:lstStyle/>
          <a:p>
            <a:pPr algn="just" fontAlgn="ctr">
              <a:spcBef>
                <a:spcPts val="600"/>
              </a:spcBef>
              <a:spcAft>
                <a:spcPct val="0"/>
              </a:spcAft>
              <a:buClr>
                <a:srgbClr val="CC9900"/>
              </a:buClr>
              <a:buFont typeface="Wingdings" pitchFamily="2" charset="2"/>
              <a:buNone/>
            </a:pPr>
            <a:r>
              <a:rPr lang="en-US" sz="1400" dirty="0">
                <a:solidFill>
                  <a:prstClr val="black"/>
                </a:solidFill>
                <a:latin typeface="Arial" panose="020B0604020202020204" pitchFamily="34" charset="0"/>
              </a:rPr>
              <a:t>"Huawei views building and fully implementing an end-to-end global cyber security assurance system as a key corporate strategy. Based on compliance with the applicable laws, regulations, standards of relevant countries and regions, and </a:t>
            </a:r>
            <a:r>
              <a:rPr lang="en-US" sz="1400" dirty="0">
                <a:solidFill>
                  <a:srgbClr val="1D1D1A"/>
                </a:solidFill>
                <a:latin typeface="Arial" panose="020B0604020202020204" pitchFamily="34" charset="0"/>
              </a:rPr>
              <a:t>by referring to the industry best practices, we work with governments, customers, and industry partners to jointly tackle the challenges of cyber security in an </a:t>
            </a:r>
            <a:r>
              <a:rPr lang="en-US" sz="1400" b="1" dirty="0">
                <a:solidFill>
                  <a:schemeClr val="bg1"/>
                </a:solidFill>
                <a:latin typeface="Arial" panose="020B0604020202020204" pitchFamily="34" charset="0"/>
              </a:rPr>
              <a:t>open and transparent</a:t>
            </a:r>
            <a:r>
              <a:rPr lang="en-US" sz="1400" dirty="0">
                <a:solidFill>
                  <a:schemeClr val="bg1"/>
                </a:solidFill>
                <a:latin typeface="Arial" panose="020B0604020202020204" pitchFamily="34" charset="0"/>
              </a:rPr>
              <a:t> </a:t>
            </a:r>
            <a:r>
              <a:rPr lang="en-US" sz="1400" dirty="0">
                <a:solidFill>
                  <a:srgbClr val="1D1D1A"/>
                </a:solidFill>
                <a:latin typeface="Arial" panose="020B0604020202020204" pitchFamily="34" charset="0"/>
              </a:rPr>
              <a:t>manner and fully meet customers' cyber security needs</a:t>
            </a:r>
            <a:r>
              <a:rPr lang="en-US" sz="1400" dirty="0">
                <a:solidFill>
                  <a:prstClr val="black"/>
                </a:solidFill>
                <a:latin typeface="Arial" panose="020B0604020202020204" pitchFamily="34" charset="0"/>
              </a:rPr>
              <a:t>. In addition, Huawei guarantees that our </a:t>
            </a:r>
            <a:r>
              <a:rPr lang="en-US" sz="1400" b="1" dirty="0">
                <a:solidFill>
                  <a:schemeClr val="bg1"/>
                </a:solidFill>
                <a:latin typeface="Arial" panose="020B0604020202020204" pitchFamily="34" charset="0"/>
              </a:rPr>
              <a:t>commitment to cyber and service security</a:t>
            </a:r>
            <a:r>
              <a:rPr lang="en-US" sz="1400" dirty="0">
                <a:solidFill>
                  <a:schemeClr val="bg1"/>
                </a:solidFill>
                <a:latin typeface="Arial" panose="020B0604020202020204" pitchFamily="34" charset="0"/>
              </a:rPr>
              <a:t> </a:t>
            </a:r>
            <a:r>
              <a:rPr lang="en-US" sz="1400" dirty="0">
                <a:solidFill>
                  <a:prstClr val="black"/>
                </a:solidFill>
                <a:latin typeface="Arial" panose="020B0604020202020204" pitchFamily="34" charset="0"/>
              </a:rPr>
              <a:t>will never be outweighed by our commercial interests."</a:t>
            </a:r>
            <a:endParaRPr lang="en-US" altLang="zh-CN" sz="140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r" fontAlgn="ctr">
              <a:spcBef>
                <a:spcPts val="600"/>
              </a:spcBef>
              <a:spcAft>
                <a:spcPct val="0"/>
              </a:spcAft>
              <a:buClr>
                <a:srgbClr val="CC9900"/>
              </a:buClr>
              <a:buFont typeface="Wingdings" pitchFamily="2" charset="2"/>
              <a:buNone/>
            </a:pPr>
            <a:r>
              <a:rPr lang="en-US" sz="1200" i="1" dirty="0">
                <a:solidFill>
                  <a:prstClr val="black"/>
                </a:solidFill>
                <a:latin typeface="Arial" panose="020B0604020202020204" pitchFamily="34" charset="0"/>
              </a:rPr>
              <a:t>Statement on Establishing a Global Cyber Security Assurance System</a:t>
            </a:r>
            <a:endParaRPr lang="en-US" altLang="zh-CN" sz="140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fontAlgn="ctr">
              <a:spcBef>
                <a:spcPts val="600"/>
              </a:spcBef>
              <a:spcAft>
                <a:spcPct val="0"/>
              </a:spcAft>
              <a:buClr>
                <a:srgbClr val="CC9900"/>
              </a:buClr>
              <a:buFont typeface="Wingdings" pitchFamily="2" charset="2"/>
              <a:buNone/>
            </a:pPr>
            <a:endParaRPr lang="en-US" altLang="zh-CN" sz="14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fontAlgn="ctr">
              <a:spcBef>
                <a:spcPts val="600"/>
              </a:spcBef>
              <a:spcAft>
                <a:spcPct val="0"/>
              </a:spcAft>
              <a:buClr>
                <a:srgbClr val="CC9900"/>
              </a:buClr>
              <a:buFont typeface="Wingdings" pitchFamily="2" charset="2"/>
              <a:buNone/>
            </a:pPr>
            <a:r>
              <a:rPr lang="en-US" altLang="zh-CN" sz="1400" b="1" dirty="0">
                <a:solidFill>
                  <a:prstClr val="black"/>
                </a:solidFill>
                <a:latin typeface="Arial" panose="020B0604020202020204" pitchFamily="34" charset="0"/>
              </a:rPr>
              <a:t>"</a:t>
            </a:r>
            <a:r>
              <a:rPr lang="en-US" sz="1400" b="1" dirty="0">
                <a:solidFill>
                  <a:prstClr val="black"/>
                </a:solidFill>
                <a:latin typeface="Arial" panose="020B0604020202020204" pitchFamily="34" charset="0"/>
              </a:rPr>
              <a:t>Huawei has elevated cyber security and privacy protection </a:t>
            </a:r>
            <a:r>
              <a:rPr lang="en-US" sz="1400" b="1" dirty="0">
                <a:solidFill>
                  <a:srgbClr val="1D1D1A"/>
                </a:solidFill>
                <a:latin typeface="Arial" panose="020B0604020202020204" pitchFamily="34" charset="0"/>
              </a:rPr>
              <a:t>to our top </a:t>
            </a:r>
            <a:r>
              <a:rPr lang="en-US" sz="1400" b="1" dirty="0">
                <a:solidFill>
                  <a:prstClr val="black"/>
                </a:solidFill>
                <a:latin typeface="Arial" panose="020B0604020202020204" pitchFamily="34" charset="0"/>
              </a:rPr>
              <a:t>priorities. We are committed to building trust and high quality into every ICT infrastructure product and solution we develop.</a:t>
            </a:r>
            <a:r>
              <a:rPr lang="en-US" altLang="zh-CN" sz="1400" b="1" dirty="0">
                <a:solidFill>
                  <a:prstClr val="black"/>
                </a:solidFill>
                <a:latin typeface="Arial" panose="020B0604020202020204" pitchFamily="34" charset="0"/>
              </a:rPr>
              <a:t>"</a:t>
            </a:r>
            <a:endParaRPr lang="en-US" altLang="zh-CN" sz="14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r" fontAlgn="ctr">
              <a:spcBef>
                <a:spcPts val="600"/>
              </a:spcBef>
              <a:spcAft>
                <a:spcPct val="0"/>
              </a:spcAft>
              <a:buClr>
                <a:srgbClr val="CC9900"/>
              </a:buClr>
              <a:buFont typeface="Wingdings" pitchFamily="2" charset="2"/>
              <a:buNone/>
            </a:pPr>
            <a:r>
              <a:rPr lang="en-US" sz="1200" i="1" dirty="0">
                <a:solidFill>
                  <a:prstClr val="black"/>
                </a:solidFill>
                <a:latin typeface="Arial" panose="020B0604020202020204" pitchFamily="34" charset="0"/>
              </a:rPr>
              <a:t>An open letter to all Huawei employees</a:t>
            </a:r>
          </a:p>
        </p:txBody>
      </p:sp>
    </p:spTree>
    <p:extLst>
      <p:ext uri="{BB962C8B-B14F-4D97-AF65-F5344CB8AC3E}">
        <p14:creationId xmlns:p14="http://schemas.microsoft.com/office/powerpoint/2010/main" val="367868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
            <a:extLst>
              <a:ext uri="{FF2B5EF4-FFF2-40B4-BE49-F238E27FC236}">
                <a16:creationId xmlns:a16="http://schemas.microsoft.com/office/drawing/2014/main" id="{6AD67BCA-2BE7-428F-862F-05939F308DF3}"/>
              </a:ext>
            </a:extLst>
          </p:cNvPr>
          <p:cNvSpPr txBox="1">
            <a:spLocks/>
          </p:cNvSpPr>
          <p:nvPr/>
        </p:nvSpPr>
        <p:spPr>
          <a:xfrm>
            <a:off x="386004" y="196850"/>
            <a:ext cx="10762288" cy="738664"/>
          </a:xfrm>
          <a:prstGeom prst="rect">
            <a:avLst/>
          </a:prstGeom>
        </p:spPr>
        <p:txBody>
          <a:bodyPr wrap="square" lIns="0" tIns="0" rIns="0" bIns="0" anchor="t">
            <a:spAutoFit/>
          </a:bodyPr>
          <a:lstStyle>
            <a:lvl1pPr marL="0" indent="0" algn="l" defTabSz="1187798" rtl="0" eaLnBrk="1" latinLnBrk="0" hangingPunct="1">
              <a:lnSpc>
                <a:spcPts val="3430"/>
              </a:lnSpc>
              <a:spcBef>
                <a:spcPts val="0"/>
              </a:spcBef>
              <a:buFont typeface="Arial" panose="020B0604020202020204" pitchFamily="34" charset="0"/>
              <a:buNone/>
              <a:defRPr sz="3200" kern="1200" baseline="0">
                <a:solidFill>
                  <a:schemeClr val="tx2"/>
                </a:solidFill>
                <a:latin typeface="Arial" pitchFamily="34" charset="0"/>
                <a:ea typeface="Microsoft YaHei" panose="020B0503020204020204" pitchFamily="34" charset="-122"/>
                <a:cs typeface="Arial" pitchFamily="34" charset="0"/>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9pPr>
          </a:lstStyle>
          <a:p>
            <a:pPr lvl="0">
              <a:lnSpc>
                <a:spcPct val="100000"/>
              </a:lnSpc>
              <a:defRPr/>
            </a:pPr>
            <a:r>
              <a:rPr lang="en-US" altLang="zh-CN" sz="2400" dirty="0">
                <a:solidFill>
                  <a:srgbClr val="FFFFFF"/>
                </a:solidFill>
              </a:rPr>
              <a:t>End-to-End Cyber Security Assurance System Covers Each Part and Person of Huawei</a:t>
            </a:r>
          </a:p>
        </p:txBody>
      </p:sp>
      <p:sp>
        <p:nvSpPr>
          <p:cNvPr id="61" name="圆角矩形 2">
            <a:extLst>
              <a:ext uri="{FF2B5EF4-FFF2-40B4-BE49-F238E27FC236}">
                <a16:creationId xmlns:a16="http://schemas.microsoft.com/office/drawing/2014/main" id="{0493B328-4EB9-4FA9-8B79-B5562294B3F6}"/>
              </a:ext>
            </a:extLst>
          </p:cNvPr>
          <p:cNvSpPr/>
          <p:nvPr/>
        </p:nvSpPr>
        <p:spPr>
          <a:xfrm>
            <a:off x="1205462" y="3020615"/>
            <a:ext cx="9437986" cy="1730573"/>
          </a:xfrm>
          <a:prstGeom prst="roundRect">
            <a:avLst>
              <a:gd name="adj" fmla="val 0"/>
            </a:avLst>
          </a:prstGeom>
          <a:noFill/>
          <a:ln w="19050" cap="flat" cmpd="sng" algn="ctr">
            <a:solidFill>
              <a:srgbClr val="C00000"/>
            </a:solidFill>
            <a:prstDash val="solid"/>
            <a:miter lim="800000"/>
          </a:ln>
          <a:effectLst/>
        </p:spPr>
        <p:txBody>
          <a:bodyPr lIns="68562" tIns="34281" rIns="68562" bIns="34281" rtlCol="0" anchor="ctr">
            <a:noAutofit/>
          </a:bodyPr>
          <a:lstStyle/>
          <a:p>
            <a:pPr algn="ctr" defTabSz="685617" fontAlgn="ctr">
              <a:defRPr/>
            </a:pPr>
            <a:endParaRPr lang="en-US" altLang="zh-CN" kern="0" dirty="0">
              <a:solidFill>
                <a:srgbClr val="FFFFFF"/>
              </a:solidFill>
              <a:latin typeface="Arial" panose="020B0604020202020204" pitchFamily="34" charset="0"/>
              <a:ea typeface="微软雅黑"/>
              <a:cs typeface="Arial" panose="020B0604020202020204" pitchFamily="34" charset="0"/>
              <a:sym typeface="Arial" panose="020B0604020202020204" pitchFamily="34" charset="0"/>
            </a:endParaRPr>
          </a:p>
        </p:txBody>
      </p:sp>
      <p:sp>
        <p:nvSpPr>
          <p:cNvPr id="62" name="矩形 61">
            <a:extLst>
              <a:ext uri="{FF2B5EF4-FFF2-40B4-BE49-F238E27FC236}">
                <a16:creationId xmlns:a16="http://schemas.microsoft.com/office/drawing/2014/main" id="{885CBAFE-6247-49EE-8933-B304BC3329F5}"/>
              </a:ext>
            </a:extLst>
          </p:cNvPr>
          <p:cNvSpPr/>
          <p:nvPr/>
        </p:nvSpPr>
        <p:spPr>
          <a:xfrm>
            <a:off x="1406731" y="2751183"/>
            <a:ext cx="1409692" cy="504000"/>
          </a:xfrm>
          <a:prstGeom prst="rect">
            <a:avLst/>
          </a:prstGeom>
          <a:solidFill>
            <a:srgbClr val="868686"/>
          </a:solidFill>
          <a:ln w="9525" cap="flat" cmpd="sng" algn="ctr">
            <a:noFill/>
            <a:prstDash val="solid"/>
            <a:miter lim="800000"/>
          </a:ln>
          <a:effectLst/>
        </p:spPr>
        <p:txBody>
          <a:bodyPr lIns="68562" tIns="34281" rIns="68562" bIns="34281" rtlCol="0" anchor="ctr" anchorCtr="0">
            <a:noAutofit/>
          </a:bodyPr>
          <a:lstStyle/>
          <a:p>
            <a:pPr algn="ctr" defTabSz="685617" fontAlgn="ctr">
              <a:defRPr/>
            </a:pPr>
            <a:r>
              <a:rPr lang="en-US" sz="1200" dirty="0">
                <a:solidFill>
                  <a:prstClr val="white"/>
                </a:solidFill>
                <a:latin typeface="Arial" panose="020B0604020202020204" pitchFamily="34" charset="0"/>
              </a:rPr>
              <a:t>Strategy, governance, and control</a:t>
            </a:r>
          </a:p>
        </p:txBody>
      </p:sp>
      <p:sp>
        <p:nvSpPr>
          <p:cNvPr id="63" name="矩形 62">
            <a:extLst>
              <a:ext uri="{FF2B5EF4-FFF2-40B4-BE49-F238E27FC236}">
                <a16:creationId xmlns:a16="http://schemas.microsoft.com/office/drawing/2014/main" id="{3B2C381C-19A5-4E4E-8D43-4FCEE25C2D36}"/>
              </a:ext>
            </a:extLst>
          </p:cNvPr>
          <p:cNvSpPr/>
          <p:nvPr/>
        </p:nvSpPr>
        <p:spPr>
          <a:xfrm>
            <a:off x="2931436" y="2751183"/>
            <a:ext cx="1409692" cy="504000"/>
          </a:xfrm>
          <a:prstGeom prst="rect">
            <a:avLst/>
          </a:prstGeom>
          <a:solidFill>
            <a:srgbClr val="868686"/>
          </a:solidFill>
          <a:ln w="9525" cap="flat" cmpd="sng" algn="ctr">
            <a:noFill/>
            <a:prstDash val="solid"/>
            <a:miter lim="800000"/>
          </a:ln>
          <a:effectLst/>
        </p:spPr>
        <p:txBody>
          <a:bodyPr lIns="68562" tIns="34281" rIns="68562" bIns="34281" rtlCol="0" anchor="ctr" anchorCtr="0">
            <a:noAutofit/>
          </a:bodyPr>
          <a:lstStyle/>
          <a:p>
            <a:pPr algn="ctr" defTabSz="914110" fontAlgn="ctr">
              <a:defRPr/>
            </a:pPr>
            <a:r>
              <a:rPr lang="en-US" sz="1200" dirty="0">
                <a:solidFill>
                  <a:prstClr val="white"/>
                </a:solidFill>
                <a:latin typeface="Arial" panose="020B0604020202020204" pitchFamily="34" charset="0"/>
              </a:rPr>
              <a:t>Standards and processes</a:t>
            </a:r>
          </a:p>
        </p:txBody>
      </p:sp>
      <p:sp>
        <p:nvSpPr>
          <p:cNvPr id="64" name="矩形 63">
            <a:extLst>
              <a:ext uri="{FF2B5EF4-FFF2-40B4-BE49-F238E27FC236}">
                <a16:creationId xmlns:a16="http://schemas.microsoft.com/office/drawing/2014/main" id="{EBC34EDD-2E3B-4D34-99F5-38C777BD6E34}"/>
              </a:ext>
            </a:extLst>
          </p:cNvPr>
          <p:cNvSpPr/>
          <p:nvPr/>
        </p:nvSpPr>
        <p:spPr>
          <a:xfrm>
            <a:off x="4456140" y="2751183"/>
            <a:ext cx="1409692" cy="504000"/>
          </a:xfrm>
          <a:prstGeom prst="rect">
            <a:avLst/>
          </a:prstGeom>
          <a:solidFill>
            <a:srgbClr val="868686"/>
          </a:solidFill>
          <a:ln w="9525" cap="flat" cmpd="sng" algn="ctr">
            <a:noFill/>
            <a:prstDash val="solid"/>
            <a:miter lim="800000"/>
          </a:ln>
          <a:effectLst/>
        </p:spPr>
        <p:txBody>
          <a:bodyPr lIns="68562" tIns="34281" rIns="68562" bIns="34281" rtlCol="0" anchor="ctr" anchorCtr="0">
            <a:noAutofit/>
          </a:bodyPr>
          <a:lstStyle/>
          <a:p>
            <a:pPr algn="ctr" defTabSz="914110" fontAlgn="ctr">
              <a:spcAft>
                <a:spcPct val="35000"/>
              </a:spcAft>
              <a:defRPr/>
            </a:pPr>
            <a:r>
              <a:rPr lang="en-US" sz="1200" dirty="0">
                <a:solidFill>
                  <a:prstClr val="white"/>
                </a:solidFill>
                <a:latin typeface="Arial" panose="020B0604020202020204" pitchFamily="34" charset="0"/>
              </a:rPr>
              <a:t>Laws/Regulations</a:t>
            </a:r>
          </a:p>
        </p:txBody>
      </p:sp>
      <p:sp>
        <p:nvSpPr>
          <p:cNvPr id="65" name="矩形 64">
            <a:extLst>
              <a:ext uri="{FF2B5EF4-FFF2-40B4-BE49-F238E27FC236}">
                <a16:creationId xmlns:a16="http://schemas.microsoft.com/office/drawing/2014/main" id="{1854FA0B-9F45-42F5-930D-12BF6BEF7D51}"/>
              </a:ext>
            </a:extLst>
          </p:cNvPr>
          <p:cNvSpPr/>
          <p:nvPr/>
        </p:nvSpPr>
        <p:spPr>
          <a:xfrm>
            <a:off x="5980845" y="2751183"/>
            <a:ext cx="1409692" cy="504000"/>
          </a:xfrm>
          <a:prstGeom prst="rect">
            <a:avLst/>
          </a:prstGeom>
          <a:solidFill>
            <a:srgbClr val="868686"/>
          </a:solidFill>
          <a:ln w="9525" cap="flat" cmpd="sng" algn="ctr">
            <a:noFill/>
            <a:prstDash val="solid"/>
            <a:miter lim="800000"/>
          </a:ln>
          <a:effectLst/>
        </p:spPr>
        <p:txBody>
          <a:bodyPr lIns="0" tIns="34281" rIns="0" bIns="34281" rtlCol="0" anchor="ctr" anchorCtr="0">
            <a:noAutofit/>
          </a:bodyPr>
          <a:lstStyle/>
          <a:p>
            <a:pPr algn="ctr" defTabSz="685617" fontAlgn="ctr">
              <a:defRPr/>
            </a:pPr>
            <a:r>
              <a:rPr lang="en-US" sz="1200" dirty="0">
                <a:solidFill>
                  <a:prstClr val="white"/>
                </a:solidFill>
                <a:latin typeface="Arial" panose="020B0604020202020204" pitchFamily="34" charset="0"/>
              </a:rPr>
              <a:t>HR</a:t>
            </a:r>
          </a:p>
        </p:txBody>
      </p:sp>
      <p:sp>
        <p:nvSpPr>
          <p:cNvPr id="66" name="矩形 65">
            <a:extLst>
              <a:ext uri="{FF2B5EF4-FFF2-40B4-BE49-F238E27FC236}">
                <a16:creationId xmlns:a16="http://schemas.microsoft.com/office/drawing/2014/main" id="{863B2FA6-4777-4602-9371-A1E8298625FB}"/>
              </a:ext>
            </a:extLst>
          </p:cNvPr>
          <p:cNvSpPr/>
          <p:nvPr/>
        </p:nvSpPr>
        <p:spPr>
          <a:xfrm>
            <a:off x="7505550" y="2751183"/>
            <a:ext cx="1409692" cy="504000"/>
          </a:xfrm>
          <a:prstGeom prst="rect">
            <a:avLst/>
          </a:prstGeom>
          <a:solidFill>
            <a:srgbClr val="868686"/>
          </a:solidFill>
          <a:ln w="9525" cap="flat" cmpd="sng" algn="ctr">
            <a:noFill/>
            <a:prstDash val="solid"/>
            <a:miter lim="800000"/>
          </a:ln>
          <a:effectLst/>
        </p:spPr>
        <p:txBody>
          <a:bodyPr lIns="68562" tIns="34281" rIns="68562" bIns="34281" rtlCol="0" anchor="ctr" anchorCtr="0">
            <a:noAutofit/>
          </a:bodyPr>
          <a:lstStyle/>
          <a:p>
            <a:pPr algn="ctr" defTabSz="914110" fontAlgn="ctr">
              <a:spcAft>
                <a:spcPct val="35000"/>
              </a:spcAft>
              <a:defRPr/>
            </a:pPr>
            <a:r>
              <a:rPr lang="en-US" sz="1200" dirty="0">
                <a:solidFill>
                  <a:prstClr val="white"/>
                </a:solidFill>
                <a:latin typeface="Arial" panose="020B0604020202020204" pitchFamily="34" charset="0"/>
              </a:rPr>
              <a:t>R&amp;D</a:t>
            </a:r>
          </a:p>
        </p:txBody>
      </p:sp>
      <p:sp>
        <p:nvSpPr>
          <p:cNvPr id="67" name="矩形 66">
            <a:extLst>
              <a:ext uri="{FF2B5EF4-FFF2-40B4-BE49-F238E27FC236}">
                <a16:creationId xmlns:a16="http://schemas.microsoft.com/office/drawing/2014/main" id="{857EA03D-A1EE-4923-8F2D-4F45CB01DFF3}"/>
              </a:ext>
            </a:extLst>
          </p:cNvPr>
          <p:cNvSpPr/>
          <p:nvPr/>
        </p:nvSpPr>
        <p:spPr>
          <a:xfrm>
            <a:off x="9030253" y="2751183"/>
            <a:ext cx="1409692" cy="504000"/>
          </a:xfrm>
          <a:prstGeom prst="rect">
            <a:avLst/>
          </a:prstGeom>
          <a:solidFill>
            <a:srgbClr val="868686"/>
          </a:solidFill>
          <a:ln w="9525" cap="flat" cmpd="sng" algn="ctr">
            <a:noFill/>
            <a:prstDash val="solid"/>
            <a:miter lim="800000"/>
          </a:ln>
          <a:effectLst/>
        </p:spPr>
        <p:txBody>
          <a:bodyPr lIns="0" tIns="34281" rIns="0" bIns="34281" rtlCol="0" anchor="ctr" anchorCtr="0">
            <a:noAutofit/>
          </a:bodyPr>
          <a:lstStyle/>
          <a:p>
            <a:pPr algn="ctr" defTabSz="685617" fontAlgn="ctr">
              <a:defRPr/>
            </a:pPr>
            <a:r>
              <a:rPr lang="en-US" sz="1200" dirty="0">
                <a:solidFill>
                  <a:prstClr val="white"/>
                </a:solidFill>
                <a:latin typeface="Arial" panose="020B0604020202020204" pitchFamily="34" charset="0"/>
              </a:rPr>
              <a:t>Verification</a:t>
            </a:r>
          </a:p>
        </p:txBody>
      </p:sp>
      <p:sp>
        <p:nvSpPr>
          <p:cNvPr id="68" name="矩形 67">
            <a:extLst>
              <a:ext uri="{FF2B5EF4-FFF2-40B4-BE49-F238E27FC236}">
                <a16:creationId xmlns:a16="http://schemas.microsoft.com/office/drawing/2014/main" id="{BEEFED26-944A-4BA0-80D6-1737D33172C0}"/>
              </a:ext>
            </a:extLst>
          </p:cNvPr>
          <p:cNvSpPr/>
          <p:nvPr/>
        </p:nvSpPr>
        <p:spPr>
          <a:xfrm>
            <a:off x="1406731" y="4442145"/>
            <a:ext cx="1409692" cy="562912"/>
          </a:xfrm>
          <a:prstGeom prst="rect">
            <a:avLst/>
          </a:prstGeom>
          <a:solidFill>
            <a:srgbClr val="868686"/>
          </a:solidFill>
          <a:ln w="9525" cap="flat" cmpd="sng" algn="ctr">
            <a:noFill/>
            <a:prstDash val="solid"/>
            <a:miter lim="800000"/>
          </a:ln>
          <a:effectLst/>
        </p:spPr>
        <p:txBody>
          <a:bodyPr lIns="68562" tIns="34281" rIns="68562" bIns="34281" rtlCol="0" anchor="ctr" anchorCtr="0">
            <a:noAutofit/>
          </a:bodyPr>
          <a:lstStyle/>
          <a:p>
            <a:pPr algn="ctr" defTabSz="685617" fontAlgn="ctr">
              <a:defRPr/>
            </a:pPr>
            <a:r>
              <a:rPr lang="en-US" sz="1200" dirty="0">
                <a:solidFill>
                  <a:prstClr val="white"/>
                </a:solidFill>
                <a:latin typeface="Arial" panose="020B0604020202020204" pitchFamily="34" charset="0"/>
              </a:rPr>
              <a:t>Audit</a:t>
            </a:r>
          </a:p>
        </p:txBody>
      </p:sp>
      <p:sp>
        <p:nvSpPr>
          <p:cNvPr id="69" name="矩形 68">
            <a:extLst>
              <a:ext uri="{FF2B5EF4-FFF2-40B4-BE49-F238E27FC236}">
                <a16:creationId xmlns:a16="http://schemas.microsoft.com/office/drawing/2014/main" id="{76A76D0F-E46D-4C4D-AC68-3184BE438A79}"/>
              </a:ext>
            </a:extLst>
          </p:cNvPr>
          <p:cNvSpPr/>
          <p:nvPr/>
        </p:nvSpPr>
        <p:spPr>
          <a:xfrm>
            <a:off x="2931436" y="4442145"/>
            <a:ext cx="1409692" cy="562912"/>
          </a:xfrm>
          <a:prstGeom prst="rect">
            <a:avLst/>
          </a:prstGeom>
          <a:solidFill>
            <a:srgbClr val="868686"/>
          </a:solidFill>
          <a:ln w="9525" cap="flat" cmpd="sng" algn="ctr">
            <a:noFill/>
            <a:prstDash val="solid"/>
            <a:miter lim="800000"/>
          </a:ln>
          <a:effectLst/>
        </p:spPr>
        <p:txBody>
          <a:bodyPr lIns="68562" tIns="34281" rIns="68562" bIns="34281" rtlCol="0" anchor="ctr" anchorCtr="0">
            <a:noAutofit/>
          </a:bodyPr>
          <a:lstStyle/>
          <a:p>
            <a:pPr algn="ctr" defTabSz="914110" fontAlgn="ctr">
              <a:defRPr/>
            </a:pPr>
            <a:r>
              <a:rPr lang="en-US" sz="1200" dirty="0">
                <a:solidFill>
                  <a:prstClr val="white"/>
                </a:solidFill>
                <a:latin typeface="Arial" panose="020B0604020202020204" pitchFamily="34" charset="0"/>
              </a:rPr>
              <a:t>Traceability</a:t>
            </a:r>
          </a:p>
        </p:txBody>
      </p:sp>
      <p:sp>
        <p:nvSpPr>
          <p:cNvPr id="70" name="矩形 69">
            <a:extLst>
              <a:ext uri="{FF2B5EF4-FFF2-40B4-BE49-F238E27FC236}">
                <a16:creationId xmlns:a16="http://schemas.microsoft.com/office/drawing/2014/main" id="{2B3386B1-FAB3-406A-A552-B7C68399B723}"/>
              </a:ext>
            </a:extLst>
          </p:cNvPr>
          <p:cNvSpPr/>
          <p:nvPr/>
        </p:nvSpPr>
        <p:spPr>
          <a:xfrm>
            <a:off x="4456140" y="4442145"/>
            <a:ext cx="1409692" cy="562912"/>
          </a:xfrm>
          <a:prstGeom prst="rect">
            <a:avLst/>
          </a:prstGeom>
          <a:solidFill>
            <a:srgbClr val="868686"/>
          </a:solidFill>
          <a:ln w="9525" cap="flat" cmpd="sng" algn="ctr">
            <a:noFill/>
            <a:prstDash val="solid"/>
            <a:miter lim="800000"/>
          </a:ln>
          <a:effectLst/>
        </p:spPr>
        <p:txBody>
          <a:bodyPr lIns="68562" tIns="0" rIns="68562" bIns="0" rtlCol="0" anchor="ctr" anchorCtr="0">
            <a:noAutofit/>
          </a:bodyPr>
          <a:lstStyle/>
          <a:p>
            <a:pPr algn="ctr" defTabSz="914110" fontAlgn="ctr">
              <a:spcAft>
                <a:spcPct val="35000"/>
              </a:spcAft>
              <a:defRPr/>
            </a:pPr>
            <a:r>
              <a:rPr lang="en-US" sz="1200" dirty="0">
                <a:solidFill>
                  <a:prstClr val="white"/>
                </a:solidFill>
                <a:latin typeface="Arial" panose="020B0604020202020204" pitchFamily="34" charset="0"/>
              </a:rPr>
              <a:t>Issue and vulnerability remediation</a:t>
            </a:r>
          </a:p>
        </p:txBody>
      </p:sp>
      <p:sp>
        <p:nvSpPr>
          <p:cNvPr id="71" name="矩形 70">
            <a:extLst>
              <a:ext uri="{FF2B5EF4-FFF2-40B4-BE49-F238E27FC236}">
                <a16:creationId xmlns:a16="http://schemas.microsoft.com/office/drawing/2014/main" id="{787E32C5-5BC0-4D29-8A79-5561253117CD}"/>
              </a:ext>
            </a:extLst>
          </p:cNvPr>
          <p:cNvSpPr/>
          <p:nvPr/>
        </p:nvSpPr>
        <p:spPr>
          <a:xfrm>
            <a:off x="5980845" y="4442145"/>
            <a:ext cx="1409692" cy="562912"/>
          </a:xfrm>
          <a:prstGeom prst="rect">
            <a:avLst/>
          </a:prstGeom>
          <a:solidFill>
            <a:srgbClr val="868686"/>
          </a:solidFill>
          <a:ln w="9525" cap="flat" cmpd="sng" algn="ctr">
            <a:noFill/>
            <a:prstDash val="solid"/>
            <a:miter lim="800000"/>
          </a:ln>
          <a:effectLst/>
        </p:spPr>
        <p:txBody>
          <a:bodyPr lIns="0" tIns="34281" rIns="0" bIns="34281" rtlCol="0" anchor="ctr" anchorCtr="0">
            <a:noAutofit/>
          </a:bodyPr>
          <a:lstStyle/>
          <a:p>
            <a:pPr algn="ctr" defTabSz="685617" fontAlgn="ctr">
              <a:defRPr/>
            </a:pPr>
            <a:r>
              <a:rPr lang="en-US" sz="1200" dirty="0">
                <a:solidFill>
                  <a:prstClr val="white"/>
                </a:solidFill>
                <a:latin typeface="Arial" panose="020B0604020202020204" pitchFamily="34" charset="0"/>
              </a:rPr>
              <a:t>Security delivery services</a:t>
            </a:r>
          </a:p>
        </p:txBody>
      </p:sp>
      <p:sp>
        <p:nvSpPr>
          <p:cNvPr id="72" name="矩形 71">
            <a:extLst>
              <a:ext uri="{FF2B5EF4-FFF2-40B4-BE49-F238E27FC236}">
                <a16:creationId xmlns:a16="http://schemas.microsoft.com/office/drawing/2014/main" id="{9AD12156-B75D-405A-BA7B-E34DCCD0169E}"/>
              </a:ext>
            </a:extLst>
          </p:cNvPr>
          <p:cNvSpPr/>
          <p:nvPr/>
        </p:nvSpPr>
        <p:spPr>
          <a:xfrm>
            <a:off x="7505550" y="4442145"/>
            <a:ext cx="1409692" cy="562912"/>
          </a:xfrm>
          <a:prstGeom prst="rect">
            <a:avLst/>
          </a:prstGeom>
          <a:solidFill>
            <a:srgbClr val="868686"/>
          </a:solidFill>
          <a:ln w="9525" cap="flat" cmpd="sng" algn="ctr">
            <a:noFill/>
            <a:prstDash val="solid"/>
            <a:miter lim="800000"/>
          </a:ln>
          <a:effectLst/>
        </p:spPr>
        <p:txBody>
          <a:bodyPr lIns="68562" tIns="0" rIns="68562" bIns="0" rtlCol="0" anchor="ctr" anchorCtr="0">
            <a:noAutofit/>
          </a:bodyPr>
          <a:lstStyle/>
          <a:p>
            <a:pPr algn="ctr" defTabSz="914110" fontAlgn="ctr">
              <a:spcAft>
                <a:spcPct val="35000"/>
              </a:spcAft>
              <a:defRPr/>
            </a:pPr>
            <a:r>
              <a:rPr lang="en-US" sz="1200" dirty="0">
                <a:solidFill>
                  <a:prstClr val="white"/>
                </a:solidFill>
                <a:latin typeface="Arial" panose="020B0604020202020204" pitchFamily="34" charset="0"/>
              </a:rPr>
              <a:t>Manufacturing and logistics</a:t>
            </a:r>
          </a:p>
        </p:txBody>
      </p:sp>
      <p:sp>
        <p:nvSpPr>
          <p:cNvPr id="73" name="矩形 72">
            <a:extLst>
              <a:ext uri="{FF2B5EF4-FFF2-40B4-BE49-F238E27FC236}">
                <a16:creationId xmlns:a16="http://schemas.microsoft.com/office/drawing/2014/main" id="{FDACE0B9-3E9B-42F8-BBC0-03F45896652D}"/>
              </a:ext>
            </a:extLst>
          </p:cNvPr>
          <p:cNvSpPr/>
          <p:nvPr/>
        </p:nvSpPr>
        <p:spPr>
          <a:xfrm>
            <a:off x="9030253" y="4442145"/>
            <a:ext cx="1409692" cy="562912"/>
          </a:xfrm>
          <a:prstGeom prst="rect">
            <a:avLst/>
          </a:prstGeom>
          <a:solidFill>
            <a:srgbClr val="868686"/>
          </a:solidFill>
          <a:ln w="9525" cap="flat" cmpd="sng" algn="ctr">
            <a:noFill/>
            <a:prstDash val="solid"/>
            <a:miter lim="800000"/>
          </a:ln>
          <a:effectLst/>
        </p:spPr>
        <p:txBody>
          <a:bodyPr lIns="0" tIns="34281" rIns="0" bIns="34281" rtlCol="0" anchor="ctr" anchorCtr="0">
            <a:noAutofit/>
          </a:bodyPr>
          <a:lstStyle/>
          <a:p>
            <a:pPr algn="ctr" defTabSz="685617" fontAlgn="ctr">
              <a:defRPr/>
            </a:pPr>
            <a:r>
              <a:rPr lang="en-US" sz="1200" dirty="0">
                <a:solidFill>
                  <a:prstClr val="white"/>
                </a:solidFill>
                <a:latin typeface="Arial" panose="020B0604020202020204" pitchFamily="34" charset="0"/>
              </a:rPr>
              <a:t>Third-party suppliers</a:t>
            </a:r>
          </a:p>
        </p:txBody>
      </p:sp>
      <p:graphicFrame>
        <p:nvGraphicFramePr>
          <p:cNvPr id="74" name="表格 73">
            <a:extLst>
              <a:ext uri="{FF2B5EF4-FFF2-40B4-BE49-F238E27FC236}">
                <a16:creationId xmlns:a16="http://schemas.microsoft.com/office/drawing/2014/main" id="{37046D43-BE40-43DC-AC5F-F1E9FC0056F3}"/>
              </a:ext>
            </a:extLst>
          </p:cNvPr>
          <p:cNvGraphicFramePr>
            <a:graphicFrameLocks noGrp="1"/>
          </p:cNvGraphicFramePr>
          <p:nvPr>
            <p:extLst>
              <p:ext uri="{D42A27DB-BD31-4B8C-83A1-F6EECF244321}">
                <p14:modId xmlns:p14="http://schemas.microsoft.com/office/powerpoint/2010/main" val="1073232948"/>
              </p:ext>
            </p:extLst>
          </p:nvPr>
        </p:nvGraphicFramePr>
        <p:xfrm>
          <a:off x="1465768" y="1625140"/>
          <a:ext cx="1321471" cy="999330"/>
        </p:xfrm>
        <a:graphic>
          <a:graphicData uri="http://schemas.openxmlformats.org/drawingml/2006/table">
            <a:tbl>
              <a:tblPr firstRow="1" bandRow="1"/>
              <a:tblGrid>
                <a:gridCol w="1321471">
                  <a:extLst>
                    <a:ext uri="{9D8B030D-6E8A-4147-A177-3AD203B41FA5}">
                      <a16:colId xmlns:a16="http://schemas.microsoft.com/office/drawing/2014/main" val="20000"/>
                    </a:ext>
                  </a:extLst>
                </a:gridCol>
              </a:tblGrid>
              <a:tr h="499665">
                <a:tc>
                  <a:txBody>
                    <a:bodyPr/>
                    <a:lstStyle>
                      <a:lvl1pPr marL="0" algn="l" defTabSz="1187798" rtl="0" eaLnBrk="1" latinLnBrk="0" hangingPunct="1">
                        <a:defRPr sz="2338" b="1" kern="1200">
                          <a:solidFill>
                            <a:schemeClr val="bg1"/>
                          </a:solidFill>
                          <a:latin typeface="Arial"/>
                          <a:ea typeface="微软雅黑"/>
                        </a:defRPr>
                      </a:lvl1pPr>
                      <a:lvl2pPr marL="593900" algn="l" defTabSz="1187798" rtl="0" eaLnBrk="1" latinLnBrk="0" hangingPunct="1">
                        <a:defRPr sz="2338" b="1" kern="1200">
                          <a:solidFill>
                            <a:schemeClr val="bg1"/>
                          </a:solidFill>
                          <a:latin typeface="Arial"/>
                          <a:ea typeface="微软雅黑"/>
                        </a:defRPr>
                      </a:lvl2pPr>
                      <a:lvl3pPr marL="1187798" algn="l" defTabSz="1187798" rtl="0" eaLnBrk="1" latinLnBrk="0" hangingPunct="1">
                        <a:defRPr sz="2338" b="1" kern="1200">
                          <a:solidFill>
                            <a:schemeClr val="bg1"/>
                          </a:solidFill>
                          <a:latin typeface="Arial"/>
                          <a:ea typeface="微软雅黑"/>
                        </a:defRPr>
                      </a:lvl3pPr>
                      <a:lvl4pPr marL="1781699" algn="l" defTabSz="1187798" rtl="0" eaLnBrk="1" latinLnBrk="0" hangingPunct="1">
                        <a:defRPr sz="2338" b="1" kern="1200">
                          <a:solidFill>
                            <a:schemeClr val="bg1"/>
                          </a:solidFill>
                          <a:latin typeface="Arial"/>
                          <a:ea typeface="微软雅黑"/>
                        </a:defRPr>
                      </a:lvl4pPr>
                      <a:lvl5pPr marL="2375598" algn="l" defTabSz="1187798" rtl="0" eaLnBrk="1" latinLnBrk="0" hangingPunct="1">
                        <a:defRPr sz="2338" b="1" kern="1200">
                          <a:solidFill>
                            <a:schemeClr val="bg1"/>
                          </a:solidFill>
                          <a:latin typeface="Arial"/>
                          <a:ea typeface="微软雅黑"/>
                        </a:defRPr>
                      </a:lvl5pPr>
                      <a:lvl6pPr marL="2969497" algn="l" defTabSz="1187798" rtl="0" eaLnBrk="1" latinLnBrk="0" hangingPunct="1">
                        <a:defRPr sz="2338" b="1" kern="1200">
                          <a:solidFill>
                            <a:schemeClr val="bg1"/>
                          </a:solidFill>
                          <a:latin typeface="Arial"/>
                          <a:ea typeface="微软雅黑"/>
                        </a:defRPr>
                      </a:lvl6pPr>
                      <a:lvl7pPr marL="3563396" algn="l" defTabSz="1187798" rtl="0" eaLnBrk="1" latinLnBrk="0" hangingPunct="1">
                        <a:defRPr sz="2338" b="1" kern="1200">
                          <a:solidFill>
                            <a:schemeClr val="bg1"/>
                          </a:solidFill>
                          <a:latin typeface="Arial"/>
                          <a:ea typeface="微软雅黑"/>
                        </a:defRPr>
                      </a:lvl7pPr>
                      <a:lvl8pPr marL="4157297" algn="l" defTabSz="1187798" rtl="0" eaLnBrk="1" latinLnBrk="0" hangingPunct="1">
                        <a:defRPr sz="2338" b="1" kern="1200">
                          <a:solidFill>
                            <a:schemeClr val="bg1"/>
                          </a:solidFill>
                          <a:latin typeface="Arial"/>
                          <a:ea typeface="微软雅黑"/>
                        </a:defRPr>
                      </a:lvl8pPr>
                      <a:lvl9pPr marL="4751195" algn="l" defTabSz="1187798" rtl="0" eaLnBrk="1" latinLnBrk="0" hangingPunct="1">
                        <a:defRPr sz="2338" b="1" kern="1200">
                          <a:solidFill>
                            <a:schemeClr val="bg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Huawei's top priority</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499665">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err="1">
                          <a:solidFill>
                            <a:schemeClr val="bg1"/>
                          </a:solidFill>
                          <a:latin typeface="Arial" panose="020B0604020202020204" pitchFamily="34" charset="0"/>
                        </a:rPr>
                        <a:t>GSPC</a:t>
                      </a:r>
                      <a:endParaRPr lang="en-US" sz="1000" b="0" u="none" dirty="0">
                        <a:solidFill>
                          <a:schemeClr val="bg1"/>
                        </a:solidFill>
                        <a:latin typeface="Arial" panose="020B0604020202020204" pitchFamily="34" charset="0"/>
                      </a:endParaRP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bl>
          </a:graphicData>
        </a:graphic>
      </p:graphicFrame>
      <p:graphicFrame>
        <p:nvGraphicFramePr>
          <p:cNvPr id="75" name="表格 74">
            <a:extLst>
              <a:ext uri="{FF2B5EF4-FFF2-40B4-BE49-F238E27FC236}">
                <a16:creationId xmlns:a16="http://schemas.microsoft.com/office/drawing/2014/main" id="{5511D4B3-3B2B-4D4D-A41E-A63335CE62E6}"/>
              </a:ext>
            </a:extLst>
          </p:cNvPr>
          <p:cNvGraphicFramePr>
            <a:graphicFrameLocks noGrp="1"/>
          </p:cNvGraphicFramePr>
          <p:nvPr>
            <p:extLst>
              <p:ext uri="{D42A27DB-BD31-4B8C-83A1-F6EECF244321}">
                <p14:modId xmlns:p14="http://schemas.microsoft.com/office/powerpoint/2010/main" val="3436612014"/>
              </p:ext>
            </p:extLst>
          </p:nvPr>
        </p:nvGraphicFramePr>
        <p:xfrm>
          <a:off x="2976100" y="1625140"/>
          <a:ext cx="1326116" cy="999330"/>
        </p:xfrm>
        <a:graphic>
          <a:graphicData uri="http://schemas.openxmlformats.org/drawingml/2006/table">
            <a:tbl>
              <a:tblPr firstRow="1" bandRow="1"/>
              <a:tblGrid>
                <a:gridCol w="1326116">
                  <a:extLst>
                    <a:ext uri="{9D8B030D-6E8A-4147-A177-3AD203B41FA5}">
                      <a16:colId xmlns:a16="http://schemas.microsoft.com/office/drawing/2014/main" val="20000"/>
                    </a:ext>
                  </a:extLst>
                </a:gridCol>
              </a:tblGrid>
              <a:tr h="598543">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Adopt the best standards</a:t>
                      </a:r>
                    </a:p>
                  </a:txBody>
                  <a:tcPr marL="0" marR="0"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400787">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Embedded</a:t>
                      </a:r>
                      <a:endParaRPr lang="en-US" altLang="zh-CN" sz="1000" b="0" dirty="0">
                        <a:solidFill>
                          <a:schemeClr val="bg1"/>
                        </a:solidFill>
                        <a:latin typeface="Arial" panose="020B0604020202020204" pitchFamily="34" charset="0"/>
                        <a:ea typeface="微软雅黑" panose="020B0503020204020204" pitchFamily="34" charset="-122"/>
                        <a:cs typeface="Arial" pitchFamily="34" charset="0"/>
                      </a:endParaRP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bl>
          </a:graphicData>
        </a:graphic>
      </p:graphicFrame>
      <p:graphicFrame>
        <p:nvGraphicFramePr>
          <p:cNvPr id="76" name="表格 75">
            <a:extLst>
              <a:ext uri="{FF2B5EF4-FFF2-40B4-BE49-F238E27FC236}">
                <a16:creationId xmlns:a16="http://schemas.microsoft.com/office/drawing/2014/main" id="{A8537F8D-DFB2-4505-958A-4B3FACDDCEF7}"/>
              </a:ext>
            </a:extLst>
          </p:cNvPr>
          <p:cNvGraphicFramePr>
            <a:graphicFrameLocks noGrp="1"/>
          </p:cNvGraphicFramePr>
          <p:nvPr>
            <p:extLst>
              <p:ext uri="{D42A27DB-BD31-4B8C-83A1-F6EECF244321}">
                <p14:modId xmlns:p14="http://schemas.microsoft.com/office/powerpoint/2010/main" val="2583811676"/>
              </p:ext>
            </p:extLst>
          </p:nvPr>
        </p:nvGraphicFramePr>
        <p:xfrm>
          <a:off x="4456140" y="1625140"/>
          <a:ext cx="1380076" cy="1014892"/>
        </p:xfrm>
        <a:graphic>
          <a:graphicData uri="http://schemas.openxmlformats.org/drawingml/2006/table">
            <a:tbl>
              <a:tblPr firstRow="1" bandRow="1"/>
              <a:tblGrid>
                <a:gridCol w="1380076">
                  <a:extLst>
                    <a:ext uri="{9D8B030D-6E8A-4147-A177-3AD203B41FA5}">
                      <a16:colId xmlns:a16="http://schemas.microsoft.com/office/drawing/2014/main" val="20000"/>
                    </a:ext>
                  </a:extLst>
                </a:gridCol>
              </a:tblGrid>
              <a:tr h="483079">
                <a:tc>
                  <a:txBody>
                    <a:bodyPr/>
                    <a:lstStyle>
                      <a:lvl1pPr marL="0" algn="l" defTabSz="1187798" rtl="0" eaLnBrk="1" latinLnBrk="0" hangingPunct="1">
                        <a:defRPr sz="2338" b="1" kern="1200">
                          <a:solidFill>
                            <a:schemeClr val="bg1"/>
                          </a:solidFill>
                          <a:latin typeface="Arial"/>
                          <a:ea typeface="微软雅黑"/>
                        </a:defRPr>
                      </a:lvl1pPr>
                      <a:lvl2pPr marL="593900" algn="l" defTabSz="1187798" rtl="0" eaLnBrk="1" latinLnBrk="0" hangingPunct="1">
                        <a:defRPr sz="2338" b="1" kern="1200">
                          <a:solidFill>
                            <a:schemeClr val="bg1"/>
                          </a:solidFill>
                          <a:latin typeface="Arial"/>
                          <a:ea typeface="微软雅黑"/>
                        </a:defRPr>
                      </a:lvl2pPr>
                      <a:lvl3pPr marL="1187798" algn="l" defTabSz="1187798" rtl="0" eaLnBrk="1" latinLnBrk="0" hangingPunct="1">
                        <a:defRPr sz="2338" b="1" kern="1200">
                          <a:solidFill>
                            <a:schemeClr val="bg1"/>
                          </a:solidFill>
                          <a:latin typeface="Arial"/>
                          <a:ea typeface="微软雅黑"/>
                        </a:defRPr>
                      </a:lvl3pPr>
                      <a:lvl4pPr marL="1781699" algn="l" defTabSz="1187798" rtl="0" eaLnBrk="1" latinLnBrk="0" hangingPunct="1">
                        <a:defRPr sz="2338" b="1" kern="1200">
                          <a:solidFill>
                            <a:schemeClr val="bg1"/>
                          </a:solidFill>
                          <a:latin typeface="Arial"/>
                          <a:ea typeface="微软雅黑"/>
                        </a:defRPr>
                      </a:lvl4pPr>
                      <a:lvl5pPr marL="2375598" algn="l" defTabSz="1187798" rtl="0" eaLnBrk="1" latinLnBrk="0" hangingPunct="1">
                        <a:defRPr sz="2338" b="1" kern="1200">
                          <a:solidFill>
                            <a:schemeClr val="bg1"/>
                          </a:solidFill>
                          <a:latin typeface="Arial"/>
                          <a:ea typeface="微软雅黑"/>
                        </a:defRPr>
                      </a:lvl5pPr>
                      <a:lvl6pPr marL="2969497" algn="l" defTabSz="1187798" rtl="0" eaLnBrk="1" latinLnBrk="0" hangingPunct="1">
                        <a:defRPr sz="2338" b="1" kern="1200">
                          <a:solidFill>
                            <a:schemeClr val="bg1"/>
                          </a:solidFill>
                          <a:latin typeface="Arial"/>
                          <a:ea typeface="微软雅黑"/>
                        </a:defRPr>
                      </a:lvl6pPr>
                      <a:lvl7pPr marL="3563396" algn="l" defTabSz="1187798" rtl="0" eaLnBrk="1" latinLnBrk="0" hangingPunct="1">
                        <a:defRPr sz="2338" b="1" kern="1200">
                          <a:solidFill>
                            <a:schemeClr val="bg1"/>
                          </a:solidFill>
                          <a:latin typeface="Arial"/>
                          <a:ea typeface="微软雅黑"/>
                        </a:defRPr>
                      </a:lvl7pPr>
                      <a:lvl8pPr marL="4157297" algn="l" defTabSz="1187798" rtl="0" eaLnBrk="1" latinLnBrk="0" hangingPunct="1">
                        <a:defRPr sz="2338" b="1" kern="1200">
                          <a:solidFill>
                            <a:schemeClr val="bg1"/>
                          </a:solidFill>
                          <a:latin typeface="Arial"/>
                          <a:ea typeface="微软雅黑"/>
                        </a:defRPr>
                      </a:lvl8pPr>
                      <a:lvl9pPr marL="4751195" algn="l" defTabSz="1187798" rtl="0" eaLnBrk="1" latinLnBrk="0" hangingPunct="1">
                        <a:defRPr sz="2338" b="1" kern="1200">
                          <a:solidFill>
                            <a:schemeClr val="bg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Legal compliance</a:t>
                      </a:r>
                      <a:endParaRPr lang="en-US" altLang="zh-CN" sz="1000" b="0" dirty="0">
                        <a:solidFill>
                          <a:schemeClr val="bg1"/>
                        </a:solidFill>
                        <a:latin typeface="Arial" panose="020B0604020202020204" pitchFamily="34" charset="0"/>
                        <a:ea typeface="微软雅黑" panose="020B0503020204020204" pitchFamily="34" charset="-122"/>
                        <a:cs typeface="Arial" pitchFamily="34" charset="0"/>
                      </a:endParaRP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531813">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1" u="none" dirty="0">
                          <a:solidFill>
                            <a:schemeClr val="accent4"/>
                          </a:solidFill>
                          <a:latin typeface="Arial" panose="020B0604020202020204" pitchFamily="34" charset="0"/>
                        </a:rPr>
                        <a:t>800+</a:t>
                      </a:r>
                      <a:r>
                        <a:rPr lang="en-US" sz="1000" u="none" dirty="0">
                          <a:solidFill>
                            <a:schemeClr val="accent4"/>
                          </a:solidFill>
                          <a:latin typeface="Arial" panose="020B0604020202020204" pitchFamily="34" charset="0"/>
                        </a:rPr>
                        <a:t> </a:t>
                      </a:r>
                      <a:r>
                        <a:rPr lang="en-US" sz="1000" u="none" dirty="0">
                          <a:solidFill>
                            <a:schemeClr val="bg1"/>
                          </a:solidFill>
                          <a:latin typeface="Arial" panose="020B0604020202020204" pitchFamily="34" charset="0"/>
                        </a:rPr>
                        <a:t>legal experts</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bl>
          </a:graphicData>
        </a:graphic>
      </p:graphicFrame>
      <p:graphicFrame>
        <p:nvGraphicFramePr>
          <p:cNvPr id="77" name="表格 76">
            <a:extLst>
              <a:ext uri="{FF2B5EF4-FFF2-40B4-BE49-F238E27FC236}">
                <a16:creationId xmlns:a16="http://schemas.microsoft.com/office/drawing/2014/main" id="{EF87BFEE-7111-4624-859B-7796BA7BBDBF}"/>
              </a:ext>
            </a:extLst>
          </p:cNvPr>
          <p:cNvGraphicFramePr>
            <a:graphicFrameLocks noGrp="1"/>
          </p:cNvGraphicFramePr>
          <p:nvPr>
            <p:extLst>
              <p:ext uri="{D42A27DB-BD31-4B8C-83A1-F6EECF244321}">
                <p14:modId xmlns:p14="http://schemas.microsoft.com/office/powerpoint/2010/main" val="1657805936"/>
              </p:ext>
            </p:extLst>
          </p:nvPr>
        </p:nvGraphicFramePr>
        <p:xfrm>
          <a:off x="6005384" y="1625140"/>
          <a:ext cx="1330762" cy="1028700"/>
        </p:xfrm>
        <a:graphic>
          <a:graphicData uri="http://schemas.openxmlformats.org/drawingml/2006/table">
            <a:tbl>
              <a:tblPr firstRow="1" bandRow="1"/>
              <a:tblGrid>
                <a:gridCol w="1330762">
                  <a:extLst>
                    <a:ext uri="{9D8B030D-6E8A-4147-A177-3AD203B41FA5}">
                      <a16:colId xmlns:a16="http://schemas.microsoft.com/office/drawing/2014/main" val="20000"/>
                    </a:ext>
                  </a:extLst>
                </a:gridCol>
              </a:tblGrid>
              <a:tr h="385338">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1" u="none" dirty="0">
                          <a:solidFill>
                            <a:schemeClr val="accent4"/>
                          </a:solidFill>
                          <a:latin typeface="Arial" panose="020B0604020202020204" pitchFamily="34" charset="0"/>
                        </a:rPr>
                        <a:t>100%</a:t>
                      </a:r>
                      <a:r>
                        <a:rPr lang="en-US" sz="1000" u="none" dirty="0">
                          <a:solidFill>
                            <a:schemeClr val="accent4"/>
                          </a:solidFill>
                          <a:latin typeface="Arial" panose="020B0604020202020204" pitchFamily="34" charset="0"/>
                        </a:rPr>
                        <a:t> </a:t>
                      </a:r>
                      <a:r>
                        <a:rPr lang="en-US" sz="1000" u="none" dirty="0">
                          <a:solidFill>
                            <a:schemeClr val="bg1"/>
                          </a:solidFill>
                          <a:latin typeface="Arial" panose="020B0604020202020204" pitchFamily="34" charset="0"/>
                        </a:rPr>
                        <a:t>employees</a:t>
                      </a:r>
                      <a:r>
                        <a:rPr lang="en-US" sz="1000" u="none" baseline="0" dirty="0">
                          <a:solidFill>
                            <a:schemeClr val="bg1"/>
                          </a:solidFill>
                          <a:latin typeface="Arial" panose="020B0604020202020204" pitchFamily="34" charset="0"/>
                        </a:rPr>
                        <a:t> signed </a:t>
                      </a:r>
                      <a:r>
                        <a:rPr lang="en-US" sz="1000" u="none" dirty="0">
                          <a:solidFill>
                            <a:schemeClr val="bg1"/>
                          </a:solidFill>
                          <a:latin typeface="Arial" panose="020B0604020202020204" pitchFamily="34" charset="0"/>
                        </a:rPr>
                        <a:t>BCG</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258024">
                <a:tc>
                  <a:txBody>
                    <a:bodyPr/>
                    <a:lstStyle>
                      <a:lvl1pPr marL="0" algn="l" defTabSz="1187798" rtl="0" eaLnBrk="1" latinLnBrk="0" hangingPunct="1">
                        <a:defRPr sz="2338" kern="1200">
                          <a:solidFill>
                            <a:schemeClr val="tx1"/>
                          </a:solidFill>
                          <a:latin typeface="Arial"/>
                          <a:ea typeface="微软雅黑"/>
                        </a:defRPr>
                      </a:lvl1pPr>
                      <a:lvl2pPr marL="593900" algn="l" defTabSz="1187798" rtl="0" eaLnBrk="1" latinLnBrk="0" hangingPunct="1">
                        <a:defRPr sz="2338" kern="1200">
                          <a:solidFill>
                            <a:schemeClr val="tx1"/>
                          </a:solidFill>
                          <a:latin typeface="Arial"/>
                          <a:ea typeface="微软雅黑"/>
                        </a:defRPr>
                      </a:lvl2pPr>
                      <a:lvl3pPr marL="1187798" algn="l" defTabSz="1187798" rtl="0" eaLnBrk="1" latinLnBrk="0" hangingPunct="1">
                        <a:defRPr sz="2338" kern="1200">
                          <a:solidFill>
                            <a:schemeClr val="tx1"/>
                          </a:solidFill>
                          <a:latin typeface="Arial"/>
                          <a:ea typeface="微软雅黑"/>
                        </a:defRPr>
                      </a:lvl3pPr>
                      <a:lvl4pPr marL="1781699" algn="l" defTabSz="1187798" rtl="0" eaLnBrk="1" latinLnBrk="0" hangingPunct="1">
                        <a:defRPr sz="2338" kern="1200">
                          <a:solidFill>
                            <a:schemeClr val="tx1"/>
                          </a:solidFill>
                          <a:latin typeface="Arial"/>
                          <a:ea typeface="微软雅黑"/>
                        </a:defRPr>
                      </a:lvl4pPr>
                      <a:lvl5pPr marL="2375598" algn="l" defTabSz="1187798" rtl="0" eaLnBrk="1" latinLnBrk="0" hangingPunct="1">
                        <a:defRPr sz="2338" kern="1200">
                          <a:solidFill>
                            <a:schemeClr val="tx1"/>
                          </a:solidFill>
                          <a:latin typeface="Arial"/>
                          <a:ea typeface="微软雅黑"/>
                        </a:defRPr>
                      </a:lvl5pPr>
                      <a:lvl6pPr marL="2969497" algn="l" defTabSz="1187798" rtl="0" eaLnBrk="1" latinLnBrk="0" hangingPunct="1">
                        <a:defRPr sz="2338" kern="1200">
                          <a:solidFill>
                            <a:schemeClr val="tx1"/>
                          </a:solidFill>
                          <a:latin typeface="Arial"/>
                          <a:ea typeface="微软雅黑"/>
                        </a:defRPr>
                      </a:lvl6pPr>
                      <a:lvl7pPr marL="3563396" algn="l" defTabSz="1187798" rtl="0" eaLnBrk="1" latinLnBrk="0" hangingPunct="1">
                        <a:defRPr sz="2338" kern="1200">
                          <a:solidFill>
                            <a:schemeClr val="tx1"/>
                          </a:solidFill>
                          <a:latin typeface="Arial"/>
                          <a:ea typeface="微软雅黑"/>
                        </a:defRPr>
                      </a:lvl7pPr>
                      <a:lvl8pPr marL="4157297" algn="l" defTabSz="1187798" rtl="0" eaLnBrk="1" latinLnBrk="0" hangingPunct="1">
                        <a:defRPr sz="2338" kern="1200">
                          <a:solidFill>
                            <a:schemeClr val="tx1"/>
                          </a:solidFill>
                          <a:latin typeface="Arial"/>
                          <a:ea typeface="微软雅黑"/>
                        </a:defRPr>
                      </a:lvl8pPr>
                      <a:lvl9pPr marL="4751195" algn="l" defTabSz="1187798" rtl="0" eaLnBrk="1" latinLnBrk="0" hangingPunct="1">
                        <a:defRPr sz="2338" kern="1200">
                          <a:solidFill>
                            <a:schemeClr val="tx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u="none" dirty="0">
                          <a:solidFill>
                            <a:schemeClr val="bg1"/>
                          </a:solidFill>
                          <a:latin typeface="Arial" panose="020B0604020202020204" pitchFamily="34" charset="0"/>
                        </a:rPr>
                        <a:t>Accountability system</a:t>
                      </a:r>
                    </a:p>
                  </a:txBody>
                  <a:tcPr marL="0" marR="0"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r h="385338">
                <a:tc>
                  <a:txBody>
                    <a:bodyPr/>
                    <a:lstStyle>
                      <a:lvl1pPr marL="0" algn="l" defTabSz="1187798" rtl="0" eaLnBrk="1" latinLnBrk="0" hangingPunct="1">
                        <a:defRPr sz="2338" kern="1200">
                          <a:solidFill>
                            <a:schemeClr val="tx1"/>
                          </a:solidFill>
                          <a:latin typeface="Arial"/>
                          <a:ea typeface="微软雅黑"/>
                        </a:defRPr>
                      </a:lvl1pPr>
                      <a:lvl2pPr marL="593900" algn="l" defTabSz="1187798" rtl="0" eaLnBrk="1" latinLnBrk="0" hangingPunct="1">
                        <a:defRPr sz="2338" kern="1200">
                          <a:solidFill>
                            <a:schemeClr val="tx1"/>
                          </a:solidFill>
                          <a:latin typeface="Arial"/>
                          <a:ea typeface="微软雅黑"/>
                        </a:defRPr>
                      </a:lvl2pPr>
                      <a:lvl3pPr marL="1187798" algn="l" defTabSz="1187798" rtl="0" eaLnBrk="1" latinLnBrk="0" hangingPunct="1">
                        <a:defRPr sz="2338" kern="1200">
                          <a:solidFill>
                            <a:schemeClr val="tx1"/>
                          </a:solidFill>
                          <a:latin typeface="Arial"/>
                          <a:ea typeface="微软雅黑"/>
                        </a:defRPr>
                      </a:lvl3pPr>
                      <a:lvl4pPr marL="1781699" algn="l" defTabSz="1187798" rtl="0" eaLnBrk="1" latinLnBrk="0" hangingPunct="1">
                        <a:defRPr sz="2338" kern="1200">
                          <a:solidFill>
                            <a:schemeClr val="tx1"/>
                          </a:solidFill>
                          <a:latin typeface="Arial"/>
                          <a:ea typeface="微软雅黑"/>
                        </a:defRPr>
                      </a:lvl4pPr>
                      <a:lvl5pPr marL="2375598" algn="l" defTabSz="1187798" rtl="0" eaLnBrk="1" latinLnBrk="0" hangingPunct="1">
                        <a:defRPr sz="2338" kern="1200">
                          <a:solidFill>
                            <a:schemeClr val="tx1"/>
                          </a:solidFill>
                          <a:latin typeface="Arial"/>
                          <a:ea typeface="微软雅黑"/>
                        </a:defRPr>
                      </a:lvl5pPr>
                      <a:lvl6pPr marL="2969497" algn="l" defTabSz="1187798" rtl="0" eaLnBrk="1" latinLnBrk="0" hangingPunct="1">
                        <a:defRPr sz="2338" kern="1200">
                          <a:solidFill>
                            <a:schemeClr val="tx1"/>
                          </a:solidFill>
                          <a:latin typeface="Arial"/>
                          <a:ea typeface="微软雅黑"/>
                        </a:defRPr>
                      </a:lvl6pPr>
                      <a:lvl7pPr marL="3563396" algn="l" defTabSz="1187798" rtl="0" eaLnBrk="1" latinLnBrk="0" hangingPunct="1">
                        <a:defRPr sz="2338" kern="1200">
                          <a:solidFill>
                            <a:schemeClr val="tx1"/>
                          </a:solidFill>
                          <a:latin typeface="Arial"/>
                          <a:ea typeface="微软雅黑"/>
                        </a:defRPr>
                      </a:lvl7pPr>
                      <a:lvl8pPr marL="4157297" algn="l" defTabSz="1187798" rtl="0" eaLnBrk="1" latinLnBrk="0" hangingPunct="1">
                        <a:defRPr sz="2338" kern="1200">
                          <a:solidFill>
                            <a:schemeClr val="tx1"/>
                          </a:solidFill>
                          <a:latin typeface="Arial"/>
                          <a:ea typeface="微软雅黑"/>
                        </a:defRPr>
                      </a:lvl8pPr>
                      <a:lvl9pPr marL="4751195" algn="l" defTabSz="1187798" rtl="0" eaLnBrk="1" latinLnBrk="0" hangingPunct="1">
                        <a:defRPr sz="2338" kern="1200">
                          <a:solidFill>
                            <a:schemeClr val="tx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u="none" dirty="0">
                          <a:solidFill>
                            <a:schemeClr val="bg1"/>
                          </a:solidFill>
                          <a:latin typeface="Arial" panose="020B0604020202020204" pitchFamily="34" charset="0"/>
                        </a:rPr>
                        <a:t>Critical position management</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2"/>
                  </a:ext>
                </a:extLst>
              </a:tr>
            </a:tbl>
          </a:graphicData>
        </a:graphic>
      </p:graphicFrame>
      <p:graphicFrame>
        <p:nvGraphicFramePr>
          <p:cNvPr id="78" name="表格 77">
            <a:extLst>
              <a:ext uri="{FF2B5EF4-FFF2-40B4-BE49-F238E27FC236}">
                <a16:creationId xmlns:a16="http://schemas.microsoft.com/office/drawing/2014/main" id="{D5D94534-7378-46CB-B7EA-7330389FF540}"/>
              </a:ext>
            </a:extLst>
          </p:cNvPr>
          <p:cNvGraphicFramePr>
            <a:graphicFrameLocks noGrp="1"/>
          </p:cNvGraphicFramePr>
          <p:nvPr>
            <p:extLst>
              <p:ext uri="{D42A27DB-BD31-4B8C-83A1-F6EECF244321}">
                <p14:modId xmlns:p14="http://schemas.microsoft.com/office/powerpoint/2010/main" val="1275227151"/>
              </p:ext>
            </p:extLst>
          </p:nvPr>
        </p:nvGraphicFramePr>
        <p:xfrm>
          <a:off x="7478565" y="1625140"/>
          <a:ext cx="1425173" cy="1028700"/>
        </p:xfrm>
        <a:graphic>
          <a:graphicData uri="http://schemas.openxmlformats.org/drawingml/2006/table">
            <a:tbl>
              <a:tblPr firstRow="1" bandRow="1"/>
              <a:tblGrid>
                <a:gridCol w="1425173">
                  <a:extLst>
                    <a:ext uri="{9D8B030D-6E8A-4147-A177-3AD203B41FA5}">
                      <a16:colId xmlns:a16="http://schemas.microsoft.com/office/drawing/2014/main" val="20000"/>
                    </a:ext>
                  </a:extLst>
                </a:gridCol>
              </a:tblGrid>
              <a:tr h="167778">
                <a:tc>
                  <a:txBody>
                    <a:bodyPr/>
                    <a:lstStyle>
                      <a:lvl1pPr marL="0" algn="l" defTabSz="1187798" rtl="0" eaLnBrk="1" latinLnBrk="0" hangingPunct="1">
                        <a:defRPr sz="2338" kern="1200">
                          <a:solidFill>
                            <a:schemeClr val="tx1"/>
                          </a:solidFill>
                          <a:latin typeface="Arial"/>
                          <a:ea typeface="微软雅黑"/>
                        </a:defRPr>
                      </a:lvl1pPr>
                      <a:lvl2pPr marL="593900" algn="l" defTabSz="1187798" rtl="0" eaLnBrk="1" latinLnBrk="0" hangingPunct="1">
                        <a:defRPr sz="2338" kern="1200">
                          <a:solidFill>
                            <a:schemeClr val="tx1"/>
                          </a:solidFill>
                          <a:latin typeface="Arial"/>
                          <a:ea typeface="微软雅黑"/>
                        </a:defRPr>
                      </a:lvl2pPr>
                      <a:lvl3pPr marL="1187798" algn="l" defTabSz="1187798" rtl="0" eaLnBrk="1" latinLnBrk="0" hangingPunct="1">
                        <a:defRPr sz="2338" kern="1200">
                          <a:solidFill>
                            <a:schemeClr val="tx1"/>
                          </a:solidFill>
                          <a:latin typeface="Arial"/>
                          <a:ea typeface="微软雅黑"/>
                        </a:defRPr>
                      </a:lvl3pPr>
                      <a:lvl4pPr marL="1781699" algn="l" defTabSz="1187798" rtl="0" eaLnBrk="1" latinLnBrk="0" hangingPunct="1">
                        <a:defRPr sz="2338" kern="1200">
                          <a:solidFill>
                            <a:schemeClr val="tx1"/>
                          </a:solidFill>
                          <a:latin typeface="Arial"/>
                          <a:ea typeface="微软雅黑"/>
                        </a:defRPr>
                      </a:lvl4pPr>
                      <a:lvl5pPr marL="2375598" algn="l" defTabSz="1187798" rtl="0" eaLnBrk="1" latinLnBrk="0" hangingPunct="1">
                        <a:defRPr sz="2338" kern="1200">
                          <a:solidFill>
                            <a:schemeClr val="tx1"/>
                          </a:solidFill>
                          <a:latin typeface="Arial"/>
                          <a:ea typeface="微软雅黑"/>
                        </a:defRPr>
                      </a:lvl5pPr>
                      <a:lvl6pPr marL="2969497" algn="l" defTabSz="1187798" rtl="0" eaLnBrk="1" latinLnBrk="0" hangingPunct="1">
                        <a:defRPr sz="2338" kern="1200">
                          <a:solidFill>
                            <a:schemeClr val="tx1"/>
                          </a:solidFill>
                          <a:latin typeface="Arial"/>
                          <a:ea typeface="微软雅黑"/>
                        </a:defRPr>
                      </a:lvl6pPr>
                      <a:lvl7pPr marL="3563396" algn="l" defTabSz="1187798" rtl="0" eaLnBrk="1" latinLnBrk="0" hangingPunct="1">
                        <a:defRPr sz="2338" kern="1200">
                          <a:solidFill>
                            <a:schemeClr val="tx1"/>
                          </a:solidFill>
                          <a:latin typeface="Arial"/>
                          <a:ea typeface="微软雅黑"/>
                        </a:defRPr>
                      </a:lvl7pPr>
                      <a:lvl8pPr marL="4157297" algn="l" defTabSz="1187798" rtl="0" eaLnBrk="1" latinLnBrk="0" hangingPunct="1">
                        <a:defRPr sz="2338" kern="1200">
                          <a:solidFill>
                            <a:schemeClr val="tx1"/>
                          </a:solidFill>
                          <a:latin typeface="Arial"/>
                          <a:ea typeface="微软雅黑"/>
                        </a:defRPr>
                      </a:lvl8pPr>
                      <a:lvl9pPr marL="4751195" algn="l" defTabSz="1187798" rtl="0" eaLnBrk="1" latinLnBrk="0" hangingPunct="1">
                        <a:defRPr sz="2338" kern="1200">
                          <a:solidFill>
                            <a:schemeClr val="tx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Trustworthiness</a:t>
                      </a:r>
                      <a:endParaRPr lang="en-US" altLang="zh-CN" sz="1000" b="0" dirty="0">
                        <a:solidFill>
                          <a:schemeClr val="bg1"/>
                        </a:solidFill>
                        <a:latin typeface="Arial" panose="020B0604020202020204" pitchFamily="34" charset="0"/>
                        <a:ea typeface="微软雅黑" panose="020B0503020204020204" pitchFamily="34" charset="-122"/>
                        <a:cs typeface="Arial" pitchFamily="34" charset="0"/>
                      </a:endParaRPr>
                    </a:p>
                  </a:txBody>
                  <a:tcPr marL="19050" marR="19050" marT="19050" marB="1905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183581">
                <a:tc>
                  <a:txBody>
                    <a:bodyPr/>
                    <a:lstStyle>
                      <a:lvl1pPr marL="0" algn="l" defTabSz="1187798" rtl="0" eaLnBrk="1" latinLnBrk="0" hangingPunct="1">
                        <a:defRPr sz="2338" b="1" kern="1200">
                          <a:solidFill>
                            <a:schemeClr val="bg1"/>
                          </a:solidFill>
                          <a:latin typeface="Arial"/>
                          <a:ea typeface="微软雅黑"/>
                        </a:defRPr>
                      </a:lvl1pPr>
                      <a:lvl2pPr marL="593900" algn="l" defTabSz="1187798" rtl="0" eaLnBrk="1" latinLnBrk="0" hangingPunct="1">
                        <a:defRPr sz="2338" b="1" kern="1200">
                          <a:solidFill>
                            <a:schemeClr val="bg1"/>
                          </a:solidFill>
                          <a:latin typeface="Arial"/>
                          <a:ea typeface="微软雅黑"/>
                        </a:defRPr>
                      </a:lvl2pPr>
                      <a:lvl3pPr marL="1187798" algn="l" defTabSz="1187798" rtl="0" eaLnBrk="1" latinLnBrk="0" hangingPunct="1">
                        <a:defRPr sz="2338" b="1" kern="1200">
                          <a:solidFill>
                            <a:schemeClr val="bg1"/>
                          </a:solidFill>
                          <a:latin typeface="Arial"/>
                          <a:ea typeface="微软雅黑"/>
                        </a:defRPr>
                      </a:lvl3pPr>
                      <a:lvl4pPr marL="1781699" algn="l" defTabSz="1187798" rtl="0" eaLnBrk="1" latinLnBrk="0" hangingPunct="1">
                        <a:defRPr sz="2338" b="1" kern="1200">
                          <a:solidFill>
                            <a:schemeClr val="bg1"/>
                          </a:solidFill>
                          <a:latin typeface="Arial"/>
                          <a:ea typeface="微软雅黑"/>
                        </a:defRPr>
                      </a:lvl4pPr>
                      <a:lvl5pPr marL="2375598" algn="l" defTabSz="1187798" rtl="0" eaLnBrk="1" latinLnBrk="0" hangingPunct="1">
                        <a:defRPr sz="2338" b="1" kern="1200">
                          <a:solidFill>
                            <a:schemeClr val="bg1"/>
                          </a:solidFill>
                          <a:latin typeface="Arial"/>
                          <a:ea typeface="微软雅黑"/>
                        </a:defRPr>
                      </a:lvl5pPr>
                      <a:lvl6pPr marL="2969497" algn="l" defTabSz="1187798" rtl="0" eaLnBrk="1" latinLnBrk="0" hangingPunct="1">
                        <a:defRPr sz="2338" b="1" kern="1200">
                          <a:solidFill>
                            <a:schemeClr val="bg1"/>
                          </a:solidFill>
                          <a:latin typeface="Arial"/>
                          <a:ea typeface="微软雅黑"/>
                        </a:defRPr>
                      </a:lvl6pPr>
                      <a:lvl7pPr marL="3563396" algn="l" defTabSz="1187798" rtl="0" eaLnBrk="1" latinLnBrk="0" hangingPunct="1">
                        <a:defRPr sz="2338" b="1" kern="1200">
                          <a:solidFill>
                            <a:schemeClr val="bg1"/>
                          </a:solidFill>
                          <a:latin typeface="Arial"/>
                          <a:ea typeface="微软雅黑"/>
                        </a:defRPr>
                      </a:lvl7pPr>
                      <a:lvl8pPr marL="4157297" algn="l" defTabSz="1187798" rtl="0" eaLnBrk="1" latinLnBrk="0" hangingPunct="1">
                        <a:defRPr sz="2338" b="1" kern="1200">
                          <a:solidFill>
                            <a:schemeClr val="bg1"/>
                          </a:solidFill>
                          <a:latin typeface="Arial"/>
                          <a:ea typeface="微软雅黑"/>
                        </a:defRPr>
                      </a:lvl8pPr>
                      <a:lvl9pPr marL="4751195" algn="l" defTabSz="1187798" rtl="0" eaLnBrk="1" latinLnBrk="0" hangingPunct="1">
                        <a:defRPr sz="2338" b="1" kern="1200">
                          <a:solidFill>
                            <a:schemeClr val="bg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1" u="none" kern="1200" dirty="0">
                          <a:solidFill>
                            <a:schemeClr val="accent4"/>
                          </a:solidFill>
                          <a:latin typeface="Arial" panose="020B0604020202020204" pitchFamily="34" charset="0"/>
                          <a:ea typeface="微软雅黑"/>
                          <a:cs typeface="+mn-cs"/>
                        </a:rPr>
                        <a:t>US$750 million </a:t>
                      </a:r>
                      <a:r>
                        <a:rPr lang="en-US" sz="1000" b="0" u="none" kern="1200" dirty="0">
                          <a:solidFill>
                            <a:schemeClr val="bg1"/>
                          </a:solidFill>
                          <a:latin typeface="Arial" panose="020B0604020202020204" pitchFamily="34" charset="0"/>
                          <a:ea typeface="微软雅黑"/>
                          <a:cs typeface="+mn-cs"/>
                        </a:rPr>
                        <a:t>investment</a:t>
                      </a:r>
                    </a:p>
                  </a:txBody>
                  <a:tcPr marL="19050" marR="19050" marT="19050" marB="1905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r h="348264">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u="none" dirty="0">
                          <a:solidFill>
                            <a:schemeClr val="bg1"/>
                          </a:solidFill>
                          <a:latin typeface="Arial" panose="020B0604020202020204" pitchFamily="34" charset="0"/>
                        </a:rPr>
                        <a:t>Invest</a:t>
                      </a:r>
                      <a:r>
                        <a:rPr lang="en-US" sz="1000" u="none" dirty="0">
                          <a:latin typeface="Arial" panose="020B0604020202020204" pitchFamily="34" charset="0"/>
                        </a:rPr>
                        <a:t> </a:t>
                      </a:r>
                      <a:r>
                        <a:rPr lang="en-US" sz="1000" b="1" u="none" kern="1200" dirty="0">
                          <a:solidFill>
                            <a:schemeClr val="accent4"/>
                          </a:solidFill>
                          <a:latin typeface="Arial" panose="020B0604020202020204" pitchFamily="34" charset="0"/>
                          <a:ea typeface="微软雅黑"/>
                          <a:cs typeface="+mn-cs"/>
                        </a:rPr>
                        <a:t>US$2 billion</a:t>
                      </a:r>
                      <a:r>
                        <a:rPr lang="en-US" sz="1000" b="1" u="none" kern="1200" dirty="0">
                          <a:solidFill>
                            <a:srgbClr val="C00000"/>
                          </a:solidFill>
                          <a:latin typeface="Arial" panose="020B0604020202020204" pitchFamily="34" charset="0"/>
                          <a:ea typeface="微软雅黑"/>
                          <a:cs typeface="+mn-cs"/>
                        </a:rPr>
                        <a:t> </a:t>
                      </a:r>
                      <a:r>
                        <a:rPr lang="en-US" sz="1000" u="none" dirty="0">
                          <a:solidFill>
                            <a:schemeClr val="bg1"/>
                          </a:solidFill>
                          <a:latin typeface="Arial" panose="020B0604020202020204" pitchFamily="34" charset="0"/>
                        </a:rPr>
                        <a:t>in software engineering capability improvement</a:t>
                      </a:r>
                      <a:endParaRPr lang="en-US" altLang="zh-CN" sz="1000" b="0" kern="1200" dirty="0">
                        <a:solidFill>
                          <a:schemeClr val="bg1"/>
                        </a:solidFill>
                        <a:latin typeface="Arial" panose="020B0604020202020204" pitchFamily="34" charset="0"/>
                        <a:ea typeface="微软雅黑" panose="020B0503020204020204" pitchFamily="34" charset="-122"/>
                        <a:cs typeface="Arial" pitchFamily="34" charset="0"/>
                      </a:endParaRPr>
                    </a:p>
                  </a:txBody>
                  <a:tcPr marL="19050" marR="19050" marT="19050" marB="1905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2"/>
                  </a:ext>
                </a:extLst>
              </a:tr>
            </a:tbl>
          </a:graphicData>
        </a:graphic>
      </p:graphicFrame>
      <p:graphicFrame>
        <p:nvGraphicFramePr>
          <p:cNvPr id="79" name="表格 78">
            <a:extLst>
              <a:ext uri="{FF2B5EF4-FFF2-40B4-BE49-F238E27FC236}">
                <a16:creationId xmlns:a16="http://schemas.microsoft.com/office/drawing/2014/main" id="{0C81A6CB-7578-4E0E-8EFE-EF66F4F09A69}"/>
              </a:ext>
            </a:extLst>
          </p:cNvPr>
          <p:cNvGraphicFramePr>
            <a:graphicFrameLocks noGrp="1"/>
          </p:cNvGraphicFramePr>
          <p:nvPr>
            <p:extLst>
              <p:ext uri="{D42A27DB-BD31-4B8C-83A1-F6EECF244321}">
                <p14:modId xmlns:p14="http://schemas.microsoft.com/office/powerpoint/2010/main" val="3069797442"/>
              </p:ext>
            </p:extLst>
          </p:nvPr>
        </p:nvGraphicFramePr>
        <p:xfrm>
          <a:off x="9074916" y="1625140"/>
          <a:ext cx="1322094" cy="1014892"/>
        </p:xfrm>
        <a:graphic>
          <a:graphicData uri="http://schemas.openxmlformats.org/drawingml/2006/table">
            <a:tbl>
              <a:tblPr firstRow="1" bandRow="1"/>
              <a:tblGrid>
                <a:gridCol w="1322094">
                  <a:extLst>
                    <a:ext uri="{9D8B030D-6E8A-4147-A177-3AD203B41FA5}">
                      <a16:colId xmlns:a16="http://schemas.microsoft.com/office/drawing/2014/main" val="20000"/>
                    </a:ext>
                  </a:extLst>
                </a:gridCol>
              </a:tblGrid>
              <a:tr h="694003">
                <a:tc>
                  <a:txBody>
                    <a:bodyPr/>
                    <a:lstStyle>
                      <a:lvl1pPr marL="0" algn="l" defTabSz="1187798" rtl="0" eaLnBrk="1" latinLnBrk="0" hangingPunct="1">
                        <a:defRPr sz="2338" b="1" kern="1200">
                          <a:solidFill>
                            <a:schemeClr val="bg1"/>
                          </a:solidFill>
                          <a:latin typeface="Arial"/>
                          <a:ea typeface="微软雅黑"/>
                        </a:defRPr>
                      </a:lvl1pPr>
                      <a:lvl2pPr marL="593900" algn="l" defTabSz="1187798" rtl="0" eaLnBrk="1" latinLnBrk="0" hangingPunct="1">
                        <a:defRPr sz="2338" b="1" kern="1200">
                          <a:solidFill>
                            <a:schemeClr val="bg1"/>
                          </a:solidFill>
                          <a:latin typeface="Arial"/>
                          <a:ea typeface="微软雅黑"/>
                        </a:defRPr>
                      </a:lvl2pPr>
                      <a:lvl3pPr marL="1187798" algn="l" defTabSz="1187798" rtl="0" eaLnBrk="1" latinLnBrk="0" hangingPunct="1">
                        <a:defRPr sz="2338" b="1" kern="1200">
                          <a:solidFill>
                            <a:schemeClr val="bg1"/>
                          </a:solidFill>
                          <a:latin typeface="Arial"/>
                          <a:ea typeface="微软雅黑"/>
                        </a:defRPr>
                      </a:lvl3pPr>
                      <a:lvl4pPr marL="1781699" algn="l" defTabSz="1187798" rtl="0" eaLnBrk="1" latinLnBrk="0" hangingPunct="1">
                        <a:defRPr sz="2338" b="1" kern="1200">
                          <a:solidFill>
                            <a:schemeClr val="bg1"/>
                          </a:solidFill>
                          <a:latin typeface="Arial"/>
                          <a:ea typeface="微软雅黑"/>
                        </a:defRPr>
                      </a:lvl4pPr>
                      <a:lvl5pPr marL="2375598" algn="l" defTabSz="1187798" rtl="0" eaLnBrk="1" latinLnBrk="0" hangingPunct="1">
                        <a:defRPr sz="2338" b="1" kern="1200">
                          <a:solidFill>
                            <a:schemeClr val="bg1"/>
                          </a:solidFill>
                          <a:latin typeface="Arial"/>
                          <a:ea typeface="微软雅黑"/>
                        </a:defRPr>
                      </a:lvl5pPr>
                      <a:lvl6pPr marL="2969497" algn="l" defTabSz="1187798" rtl="0" eaLnBrk="1" latinLnBrk="0" hangingPunct="1">
                        <a:defRPr sz="2338" b="1" kern="1200">
                          <a:solidFill>
                            <a:schemeClr val="bg1"/>
                          </a:solidFill>
                          <a:latin typeface="Arial"/>
                          <a:ea typeface="微软雅黑"/>
                        </a:defRPr>
                      </a:lvl6pPr>
                      <a:lvl7pPr marL="3563396" algn="l" defTabSz="1187798" rtl="0" eaLnBrk="1" latinLnBrk="0" hangingPunct="1">
                        <a:defRPr sz="2338" b="1" kern="1200">
                          <a:solidFill>
                            <a:schemeClr val="bg1"/>
                          </a:solidFill>
                          <a:latin typeface="Arial"/>
                          <a:ea typeface="微软雅黑"/>
                        </a:defRPr>
                      </a:lvl7pPr>
                      <a:lvl8pPr marL="4157297" algn="l" defTabSz="1187798" rtl="0" eaLnBrk="1" latinLnBrk="0" hangingPunct="1">
                        <a:defRPr sz="2338" b="1" kern="1200">
                          <a:solidFill>
                            <a:schemeClr val="bg1"/>
                          </a:solidFill>
                          <a:latin typeface="Arial"/>
                          <a:ea typeface="微软雅黑"/>
                        </a:defRPr>
                      </a:lvl8pPr>
                      <a:lvl9pPr marL="4751195" algn="l" defTabSz="1187798" rtl="0" eaLnBrk="1" latinLnBrk="0" hangingPunct="1">
                        <a:defRPr sz="2338" b="1" kern="1200">
                          <a:solidFill>
                            <a:schemeClr val="bg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Assume nothing, believe no one, and check everything</a:t>
                      </a:r>
                    </a:p>
                  </a:txBody>
                  <a:tcPr marL="0" marR="0"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320889">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Many hands and many eyes</a:t>
                      </a:r>
                    </a:p>
                  </a:txBody>
                  <a:tcPr marL="0" marR="0"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bl>
          </a:graphicData>
        </a:graphic>
      </p:graphicFrame>
      <p:graphicFrame>
        <p:nvGraphicFramePr>
          <p:cNvPr id="80" name="表格 79">
            <a:extLst>
              <a:ext uri="{FF2B5EF4-FFF2-40B4-BE49-F238E27FC236}">
                <a16:creationId xmlns:a16="http://schemas.microsoft.com/office/drawing/2014/main" id="{A7049735-1B6B-460A-A6F7-3D10B8C9B47F}"/>
              </a:ext>
            </a:extLst>
          </p:cNvPr>
          <p:cNvGraphicFramePr>
            <a:graphicFrameLocks noGrp="1"/>
          </p:cNvGraphicFramePr>
          <p:nvPr>
            <p:extLst>
              <p:ext uri="{D42A27DB-BD31-4B8C-83A1-F6EECF244321}">
                <p14:modId xmlns:p14="http://schemas.microsoft.com/office/powerpoint/2010/main" val="266973488"/>
              </p:ext>
            </p:extLst>
          </p:nvPr>
        </p:nvGraphicFramePr>
        <p:xfrm>
          <a:off x="9036004" y="5113664"/>
          <a:ext cx="1399918" cy="1051302"/>
        </p:xfrm>
        <a:graphic>
          <a:graphicData uri="http://schemas.openxmlformats.org/drawingml/2006/table">
            <a:tbl>
              <a:tblPr firstRow="1" bandRow="1"/>
              <a:tblGrid>
                <a:gridCol w="1399918">
                  <a:extLst>
                    <a:ext uri="{9D8B030D-6E8A-4147-A177-3AD203B41FA5}">
                      <a16:colId xmlns:a16="http://schemas.microsoft.com/office/drawing/2014/main" val="20000"/>
                    </a:ext>
                  </a:extLst>
                </a:gridCol>
              </a:tblGrid>
              <a:tr h="274569">
                <a:tc>
                  <a:txBody>
                    <a:bodyPr/>
                    <a:lstStyle>
                      <a:lvl1pPr marL="0" algn="l" defTabSz="1187798" rtl="0" eaLnBrk="1" latinLnBrk="0" hangingPunct="1">
                        <a:defRPr sz="2338" b="1" kern="1200">
                          <a:solidFill>
                            <a:schemeClr val="bg1"/>
                          </a:solidFill>
                          <a:latin typeface="Arial"/>
                          <a:ea typeface="微软雅黑"/>
                        </a:defRPr>
                      </a:lvl1pPr>
                      <a:lvl2pPr marL="593900" algn="l" defTabSz="1187798" rtl="0" eaLnBrk="1" latinLnBrk="0" hangingPunct="1">
                        <a:defRPr sz="2338" b="1" kern="1200">
                          <a:solidFill>
                            <a:schemeClr val="bg1"/>
                          </a:solidFill>
                          <a:latin typeface="Arial"/>
                          <a:ea typeface="微软雅黑"/>
                        </a:defRPr>
                      </a:lvl2pPr>
                      <a:lvl3pPr marL="1187798" algn="l" defTabSz="1187798" rtl="0" eaLnBrk="1" latinLnBrk="0" hangingPunct="1">
                        <a:defRPr sz="2338" b="1" kern="1200">
                          <a:solidFill>
                            <a:schemeClr val="bg1"/>
                          </a:solidFill>
                          <a:latin typeface="Arial"/>
                          <a:ea typeface="微软雅黑"/>
                        </a:defRPr>
                      </a:lvl3pPr>
                      <a:lvl4pPr marL="1781699" algn="l" defTabSz="1187798" rtl="0" eaLnBrk="1" latinLnBrk="0" hangingPunct="1">
                        <a:defRPr sz="2338" b="1" kern="1200">
                          <a:solidFill>
                            <a:schemeClr val="bg1"/>
                          </a:solidFill>
                          <a:latin typeface="Arial"/>
                          <a:ea typeface="微软雅黑"/>
                        </a:defRPr>
                      </a:lvl4pPr>
                      <a:lvl5pPr marL="2375598" algn="l" defTabSz="1187798" rtl="0" eaLnBrk="1" latinLnBrk="0" hangingPunct="1">
                        <a:defRPr sz="2338" b="1" kern="1200">
                          <a:solidFill>
                            <a:schemeClr val="bg1"/>
                          </a:solidFill>
                          <a:latin typeface="Arial"/>
                          <a:ea typeface="微软雅黑"/>
                        </a:defRPr>
                      </a:lvl5pPr>
                      <a:lvl6pPr marL="2969497" algn="l" defTabSz="1187798" rtl="0" eaLnBrk="1" latinLnBrk="0" hangingPunct="1">
                        <a:defRPr sz="2338" b="1" kern="1200">
                          <a:solidFill>
                            <a:schemeClr val="bg1"/>
                          </a:solidFill>
                          <a:latin typeface="Arial"/>
                          <a:ea typeface="微软雅黑"/>
                        </a:defRPr>
                      </a:lvl6pPr>
                      <a:lvl7pPr marL="3563396" algn="l" defTabSz="1187798" rtl="0" eaLnBrk="1" latinLnBrk="0" hangingPunct="1">
                        <a:defRPr sz="2338" b="1" kern="1200">
                          <a:solidFill>
                            <a:schemeClr val="bg1"/>
                          </a:solidFill>
                          <a:latin typeface="Arial"/>
                          <a:ea typeface="微软雅黑"/>
                        </a:defRPr>
                      </a:lvl7pPr>
                      <a:lvl8pPr marL="4157297" algn="l" defTabSz="1187798" rtl="0" eaLnBrk="1" latinLnBrk="0" hangingPunct="1">
                        <a:defRPr sz="2338" b="1" kern="1200">
                          <a:solidFill>
                            <a:schemeClr val="bg1"/>
                          </a:solidFill>
                          <a:latin typeface="Arial"/>
                          <a:ea typeface="微软雅黑"/>
                        </a:defRPr>
                      </a:lvl8pPr>
                      <a:lvl9pPr marL="4751195" algn="l" defTabSz="1187798" rtl="0" eaLnBrk="1" latinLnBrk="0" hangingPunct="1">
                        <a:defRPr sz="2338" b="1" kern="1200">
                          <a:solidFill>
                            <a:schemeClr val="bg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Reaching security agreements with </a:t>
                      </a:r>
                      <a:r>
                        <a:rPr lang="en-US" sz="1000" b="1" u="none" dirty="0">
                          <a:solidFill>
                            <a:schemeClr val="accent4"/>
                          </a:solidFill>
                          <a:latin typeface="Arial" panose="020B0604020202020204" pitchFamily="34" charset="0"/>
                        </a:rPr>
                        <a:t>3855</a:t>
                      </a:r>
                      <a:r>
                        <a:rPr lang="en-US" sz="1000" u="none" dirty="0">
                          <a:solidFill>
                            <a:schemeClr val="bg1"/>
                          </a:solidFill>
                          <a:latin typeface="Arial" panose="020B0604020202020204" pitchFamily="34" charset="0"/>
                        </a:rPr>
                        <a:t> </a:t>
                      </a:r>
                      <a:r>
                        <a:rPr lang="en-US" sz="1000" b="0" u="none" dirty="0">
                          <a:solidFill>
                            <a:schemeClr val="bg1"/>
                          </a:solidFill>
                          <a:latin typeface="Arial" panose="020B0604020202020204" pitchFamily="34" charset="0"/>
                        </a:rPr>
                        <a:t>suppliers</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297051">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Supplier qualification</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r h="297051">
                <a:tc>
                  <a:txBody>
                    <a:bodyPr/>
                    <a:lstStyle>
                      <a:lvl1pPr marL="0" algn="l" defTabSz="1187798" rtl="0" eaLnBrk="1" latinLnBrk="0" hangingPunct="1">
                        <a:defRPr sz="2338" kern="1200">
                          <a:solidFill>
                            <a:schemeClr val="tx1"/>
                          </a:solidFill>
                          <a:latin typeface="Arial"/>
                          <a:ea typeface="微软雅黑"/>
                        </a:defRPr>
                      </a:lvl1pPr>
                      <a:lvl2pPr marL="593900" algn="l" defTabSz="1187798" rtl="0" eaLnBrk="1" latinLnBrk="0" hangingPunct="1">
                        <a:defRPr sz="2338" kern="1200">
                          <a:solidFill>
                            <a:schemeClr val="tx1"/>
                          </a:solidFill>
                          <a:latin typeface="Arial"/>
                          <a:ea typeface="微软雅黑"/>
                        </a:defRPr>
                      </a:lvl2pPr>
                      <a:lvl3pPr marL="1187798" algn="l" defTabSz="1187798" rtl="0" eaLnBrk="1" latinLnBrk="0" hangingPunct="1">
                        <a:defRPr sz="2338" kern="1200">
                          <a:solidFill>
                            <a:schemeClr val="tx1"/>
                          </a:solidFill>
                          <a:latin typeface="Arial"/>
                          <a:ea typeface="微软雅黑"/>
                        </a:defRPr>
                      </a:lvl3pPr>
                      <a:lvl4pPr marL="1781699" algn="l" defTabSz="1187798" rtl="0" eaLnBrk="1" latinLnBrk="0" hangingPunct="1">
                        <a:defRPr sz="2338" kern="1200">
                          <a:solidFill>
                            <a:schemeClr val="tx1"/>
                          </a:solidFill>
                          <a:latin typeface="Arial"/>
                          <a:ea typeface="微软雅黑"/>
                        </a:defRPr>
                      </a:lvl4pPr>
                      <a:lvl5pPr marL="2375598" algn="l" defTabSz="1187798" rtl="0" eaLnBrk="1" latinLnBrk="0" hangingPunct="1">
                        <a:defRPr sz="2338" kern="1200">
                          <a:solidFill>
                            <a:schemeClr val="tx1"/>
                          </a:solidFill>
                          <a:latin typeface="Arial"/>
                          <a:ea typeface="微软雅黑"/>
                        </a:defRPr>
                      </a:lvl5pPr>
                      <a:lvl6pPr marL="2969497" algn="l" defTabSz="1187798" rtl="0" eaLnBrk="1" latinLnBrk="0" hangingPunct="1">
                        <a:defRPr sz="2338" kern="1200">
                          <a:solidFill>
                            <a:schemeClr val="tx1"/>
                          </a:solidFill>
                          <a:latin typeface="Arial"/>
                          <a:ea typeface="微软雅黑"/>
                        </a:defRPr>
                      </a:lvl6pPr>
                      <a:lvl7pPr marL="3563396" algn="l" defTabSz="1187798" rtl="0" eaLnBrk="1" latinLnBrk="0" hangingPunct="1">
                        <a:defRPr sz="2338" kern="1200">
                          <a:solidFill>
                            <a:schemeClr val="tx1"/>
                          </a:solidFill>
                          <a:latin typeface="Arial"/>
                          <a:ea typeface="微软雅黑"/>
                        </a:defRPr>
                      </a:lvl7pPr>
                      <a:lvl8pPr marL="4157297" algn="l" defTabSz="1187798" rtl="0" eaLnBrk="1" latinLnBrk="0" hangingPunct="1">
                        <a:defRPr sz="2338" kern="1200">
                          <a:solidFill>
                            <a:schemeClr val="tx1"/>
                          </a:solidFill>
                          <a:latin typeface="Arial"/>
                          <a:ea typeface="微软雅黑"/>
                        </a:defRPr>
                      </a:lvl8pPr>
                      <a:lvl9pPr marL="4751195" algn="l" defTabSz="1187798" rtl="0" eaLnBrk="1" latinLnBrk="0" hangingPunct="1">
                        <a:defRPr sz="2338" kern="1200">
                          <a:solidFill>
                            <a:schemeClr val="tx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Incoming material test</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2"/>
                  </a:ext>
                </a:extLst>
              </a:tr>
            </a:tbl>
          </a:graphicData>
        </a:graphic>
      </p:graphicFrame>
      <p:graphicFrame>
        <p:nvGraphicFramePr>
          <p:cNvPr id="81" name="表格 80">
            <a:extLst>
              <a:ext uri="{FF2B5EF4-FFF2-40B4-BE49-F238E27FC236}">
                <a16:creationId xmlns:a16="http://schemas.microsoft.com/office/drawing/2014/main" id="{88FCD5A6-D1AC-49ED-AA96-608D7547EED7}"/>
              </a:ext>
            </a:extLst>
          </p:cNvPr>
          <p:cNvGraphicFramePr>
            <a:graphicFrameLocks noGrp="1"/>
          </p:cNvGraphicFramePr>
          <p:nvPr>
            <p:extLst>
              <p:ext uri="{D42A27DB-BD31-4B8C-83A1-F6EECF244321}">
                <p14:modId xmlns:p14="http://schemas.microsoft.com/office/powerpoint/2010/main" val="2848887866"/>
              </p:ext>
            </p:extLst>
          </p:nvPr>
        </p:nvGraphicFramePr>
        <p:xfrm>
          <a:off x="7527357" y="5113664"/>
          <a:ext cx="1352951" cy="1059040"/>
        </p:xfrm>
        <a:graphic>
          <a:graphicData uri="http://schemas.openxmlformats.org/drawingml/2006/table">
            <a:tbl>
              <a:tblPr firstRow="1" bandRow="1"/>
              <a:tblGrid>
                <a:gridCol w="1352951">
                  <a:extLst>
                    <a:ext uri="{9D8B030D-6E8A-4147-A177-3AD203B41FA5}">
                      <a16:colId xmlns:a16="http://schemas.microsoft.com/office/drawing/2014/main" val="20000"/>
                    </a:ext>
                  </a:extLst>
                </a:gridCol>
              </a:tblGrid>
              <a:tr h="435435">
                <a:tc>
                  <a:txBody>
                    <a:bodyPr/>
                    <a:lstStyle>
                      <a:lvl1pPr marL="0" algn="l" defTabSz="1187798" rtl="0" eaLnBrk="1" latinLnBrk="0" hangingPunct="1">
                        <a:defRPr sz="2338" b="1" kern="1200">
                          <a:solidFill>
                            <a:schemeClr val="bg1"/>
                          </a:solidFill>
                          <a:latin typeface="Arial"/>
                          <a:ea typeface="微软雅黑"/>
                        </a:defRPr>
                      </a:lvl1pPr>
                      <a:lvl2pPr marL="593900" algn="l" defTabSz="1187798" rtl="0" eaLnBrk="1" latinLnBrk="0" hangingPunct="1">
                        <a:defRPr sz="2338" b="1" kern="1200">
                          <a:solidFill>
                            <a:schemeClr val="bg1"/>
                          </a:solidFill>
                          <a:latin typeface="Arial"/>
                          <a:ea typeface="微软雅黑"/>
                        </a:defRPr>
                      </a:lvl2pPr>
                      <a:lvl3pPr marL="1187798" algn="l" defTabSz="1187798" rtl="0" eaLnBrk="1" latinLnBrk="0" hangingPunct="1">
                        <a:defRPr sz="2338" b="1" kern="1200">
                          <a:solidFill>
                            <a:schemeClr val="bg1"/>
                          </a:solidFill>
                          <a:latin typeface="Arial"/>
                          <a:ea typeface="微软雅黑"/>
                        </a:defRPr>
                      </a:lvl3pPr>
                      <a:lvl4pPr marL="1781699" algn="l" defTabSz="1187798" rtl="0" eaLnBrk="1" latinLnBrk="0" hangingPunct="1">
                        <a:defRPr sz="2338" b="1" kern="1200">
                          <a:solidFill>
                            <a:schemeClr val="bg1"/>
                          </a:solidFill>
                          <a:latin typeface="Arial"/>
                          <a:ea typeface="微软雅黑"/>
                        </a:defRPr>
                      </a:lvl4pPr>
                      <a:lvl5pPr marL="2375598" algn="l" defTabSz="1187798" rtl="0" eaLnBrk="1" latinLnBrk="0" hangingPunct="1">
                        <a:defRPr sz="2338" b="1" kern="1200">
                          <a:solidFill>
                            <a:schemeClr val="bg1"/>
                          </a:solidFill>
                          <a:latin typeface="Arial"/>
                          <a:ea typeface="微软雅黑"/>
                        </a:defRPr>
                      </a:lvl5pPr>
                      <a:lvl6pPr marL="2969497" algn="l" defTabSz="1187798" rtl="0" eaLnBrk="1" latinLnBrk="0" hangingPunct="1">
                        <a:defRPr sz="2338" b="1" kern="1200">
                          <a:solidFill>
                            <a:schemeClr val="bg1"/>
                          </a:solidFill>
                          <a:latin typeface="Arial"/>
                          <a:ea typeface="微软雅黑"/>
                        </a:defRPr>
                      </a:lvl6pPr>
                      <a:lvl7pPr marL="3563396" algn="l" defTabSz="1187798" rtl="0" eaLnBrk="1" latinLnBrk="0" hangingPunct="1">
                        <a:defRPr sz="2338" b="1" kern="1200">
                          <a:solidFill>
                            <a:schemeClr val="bg1"/>
                          </a:solidFill>
                          <a:latin typeface="Arial"/>
                          <a:ea typeface="微软雅黑"/>
                        </a:defRPr>
                      </a:lvl7pPr>
                      <a:lvl8pPr marL="4157297" algn="l" defTabSz="1187798" rtl="0" eaLnBrk="1" latinLnBrk="0" hangingPunct="1">
                        <a:defRPr sz="2338" b="1" kern="1200">
                          <a:solidFill>
                            <a:schemeClr val="bg1"/>
                          </a:solidFill>
                          <a:latin typeface="Arial"/>
                          <a:ea typeface="微软雅黑"/>
                        </a:defRPr>
                      </a:lvl8pPr>
                      <a:lvl9pPr marL="4751195" algn="l" defTabSz="1187798" rtl="0" eaLnBrk="1" latinLnBrk="0" hangingPunct="1">
                        <a:defRPr sz="2338" b="1" kern="1200">
                          <a:solidFill>
                            <a:schemeClr val="bg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ISO 28000, C-</a:t>
                      </a:r>
                      <a:r>
                        <a:rPr lang="en-US" sz="1000" b="0" u="none" dirty="0" err="1">
                          <a:solidFill>
                            <a:schemeClr val="bg1"/>
                          </a:solidFill>
                          <a:latin typeface="Arial" panose="020B0604020202020204" pitchFamily="34" charset="0"/>
                        </a:rPr>
                        <a:t>TPAT</a:t>
                      </a:r>
                      <a:r>
                        <a:rPr lang="en-US" sz="1000" b="0" u="none" dirty="0">
                          <a:solidFill>
                            <a:schemeClr val="bg1"/>
                          </a:solidFill>
                          <a:latin typeface="Arial" panose="020B0604020202020204" pitchFamily="34" charset="0"/>
                        </a:rPr>
                        <a:t>, TAPA, etc.</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297062">
                <a:tc>
                  <a:txBody>
                    <a:bodyPr/>
                    <a:lstStyle>
                      <a:lvl1pPr marL="0" algn="l" defTabSz="1187798" rtl="0" eaLnBrk="1" latinLnBrk="0" hangingPunct="1">
                        <a:defRPr sz="2338" kern="1200">
                          <a:solidFill>
                            <a:schemeClr val="tx1"/>
                          </a:solidFill>
                          <a:latin typeface="Arial"/>
                          <a:ea typeface="微软雅黑"/>
                        </a:defRPr>
                      </a:lvl1pPr>
                      <a:lvl2pPr marL="593900" algn="l" defTabSz="1187798" rtl="0" eaLnBrk="1" latinLnBrk="0" hangingPunct="1">
                        <a:defRPr sz="2338" kern="1200">
                          <a:solidFill>
                            <a:schemeClr val="tx1"/>
                          </a:solidFill>
                          <a:latin typeface="Arial"/>
                          <a:ea typeface="微软雅黑"/>
                        </a:defRPr>
                      </a:lvl2pPr>
                      <a:lvl3pPr marL="1187798" algn="l" defTabSz="1187798" rtl="0" eaLnBrk="1" latinLnBrk="0" hangingPunct="1">
                        <a:defRPr sz="2338" kern="1200">
                          <a:solidFill>
                            <a:schemeClr val="tx1"/>
                          </a:solidFill>
                          <a:latin typeface="Arial"/>
                          <a:ea typeface="微软雅黑"/>
                        </a:defRPr>
                      </a:lvl3pPr>
                      <a:lvl4pPr marL="1781699" algn="l" defTabSz="1187798" rtl="0" eaLnBrk="1" latinLnBrk="0" hangingPunct="1">
                        <a:defRPr sz="2338" kern="1200">
                          <a:solidFill>
                            <a:schemeClr val="tx1"/>
                          </a:solidFill>
                          <a:latin typeface="Arial"/>
                          <a:ea typeface="微软雅黑"/>
                        </a:defRPr>
                      </a:lvl4pPr>
                      <a:lvl5pPr marL="2375598" algn="l" defTabSz="1187798" rtl="0" eaLnBrk="1" latinLnBrk="0" hangingPunct="1">
                        <a:defRPr sz="2338" kern="1200">
                          <a:solidFill>
                            <a:schemeClr val="tx1"/>
                          </a:solidFill>
                          <a:latin typeface="Arial"/>
                          <a:ea typeface="微软雅黑"/>
                        </a:defRPr>
                      </a:lvl5pPr>
                      <a:lvl6pPr marL="2969497" algn="l" defTabSz="1187798" rtl="0" eaLnBrk="1" latinLnBrk="0" hangingPunct="1">
                        <a:defRPr sz="2338" kern="1200">
                          <a:solidFill>
                            <a:schemeClr val="tx1"/>
                          </a:solidFill>
                          <a:latin typeface="Arial"/>
                          <a:ea typeface="微软雅黑"/>
                        </a:defRPr>
                      </a:lvl6pPr>
                      <a:lvl7pPr marL="3563396" algn="l" defTabSz="1187798" rtl="0" eaLnBrk="1" latinLnBrk="0" hangingPunct="1">
                        <a:defRPr sz="2338" kern="1200">
                          <a:solidFill>
                            <a:schemeClr val="tx1"/>
                          </a:solidFill>
                          <a:latin typeface="Arial"/>
                          <a:ea typeface="微软雅黑"/>
                        </a:defRPr>
                      </a:lvl7pPr>
                      <a:lvl8pPr marL="4157297" algn="l" defTabSz="1187798" rtl="0" eaLnBrk="1" latinLnBrk="0" hangingPunct="1">
                        <a:defRPr sz="2338" kern="1200">
                          <a:solidFill>
                            <a:schemeClr val="tx1"/>
                          </a:solidFill>
                          <a:latin typeface="Arial"/>
                          <a:ea typeface="微软雅黑"/>
                        </a:defRPr>
                      </a:lvl8pPr>
                      <a:lvl9pPr marL="4751195" algn="l" defTabSz="1187798" rtl="0" eaLnBrk="1" latinLnBrk="0" hangingPunct="1">
                        <a:defRPr sz="2338" kern="1200">
                          <a:solidFill>
                            <a:schemeClr val="tx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Automatic testing equipment (ATE)</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r h="318805">
                <a:tc>
                  <a:txBody>
                    <a:bodyPr/>
                    <a:lstStyle>
                      <a:lvl1pPr marL="0" algn="l" defTabSz="1187798" rtl="0" eaLnBrk="1" latinLnBrk="0" hangingPunct="1">
                        <a:defRPr sz="2338" kern="1200">
                          <a:solidFill>
                            <a:schemeClr val="tx1"/>
                          </a:solidFill>
                          <a:latin typeface="Arial"/>
                          <a:ea typeface="微软雅黑"/>
                        </a:defRPr>
                      </a:lvl1pPr>
                      <a:lvl2pPr marL="593900" algn="l" defTabSz="1187798" rtl="0" eaLnBrk="1" latinLnBrk="0" hangingPunct="1">
                        <a:defRPr sz="2338" kern="1200">
                          <a:solidFill>
                            <a:schemeClr val="tx1"/>
                          </a:solidFill>
                          <a:latin typeface="Arial"/>
                          <a:ea typeface="微软雅黑"/>
                        </a:defRPr>
                      </a:lvl2pPr>
                      <a:lvl3pPr marL="1187798" algn="l" defTabSz="1187798" rtl="0" eaLnBrk="1" latinLnBrk="0" hangingPunct="1">
                        <a:defRPr sz="2338" kern="1200">
                          <a:solidFill>
                            <a:schemeClr val="tx1"/>
                          </a:solidFill>
                          <a:latin typeface="Arial"/>
                          <a:ea typeface="微软雅黑"/>
                        </a:defRPr>
                      </a:lvl3pPr>
                      <a:lvl4pPr marL="1781699" algn="l" defTabSz="1187798" rtl="0" eaLnBrk="1" latinLnBrk="0" hangingPunct="1">
                        <a:defRPr sz="2338" kern="1200">
                          <a:solidFill>
                            <a:schemeClr val="tx1"/>
                          </a:solidFill>
                          <a:latin typeface="Arial"/>
                          <a:ea typeface="微软雅黑"/>
                        </a:defRPr>
                      </a:lvl4pPr>
                      <a:lvl5pPr marL="2375598" algn="l" defTabSz="1187798" rtl="0" eaLnBrk="1" latinLnBrk="0" hangingPunct="1">
                        <a:defRPr sz="2338" kern="1200">
                          <a:solidFill>
                            <a:schemeClr val="tx1"/>
                          </a:solidFill>
                          <a:latin typeface="Arial"/>
                          <a:ea typeface="微软雅黑"/>
                        </a:defRPr>
                      </a:lvl5pPr>
                      <a:lvl6pPr marL="2969497" algn="l" defTabSz="1187798" rtl="0" eaLnBrk="1" latinLnBrk="0" hangingPunct="1">
                        <a:defRPr sz="2338" kern="1200">
                          <a:solidFill>
                            <a:schemeClr val="tx1"/>
                          </a:solidFill>
                          <a:latin typeface="Arial"/>
                          <a:ea typeface="微软雅黑"/>
                        </a:defRPr>
                      </a:lvl6pPr>
                      <a:lvl7pPr marL="3563396" algn="l" defTabSz="1187798" rtl="0" eaLnBrk="1" latinLnBrk="0" hangingPunct="1">
                        <a:defRPr sz="2338" kern="1200">
                          <a:solidFill>
                            <a:schemeClr val="tx1"/>
                          </a:solidFill>
                          <a:latin typeface="Arial"/>
                          <a:ea typeface="微软雅黑"/>
                        </a:defRPr>
                      </a:lvl7pPr>
                      <a:lvl8pPr marL="4157297" algn="l" defTabSz="1187798" rtl="0" eaLnBrk="1" latinLnBrk="0" hangingPunct="1">
                        <a:defRPr sz="2338" kern="1200">
                          <a:solidFill>
                            <a:schemeClr val="tx1"/>
                          </a:solidFill>
                          <a:latin typeface="Arial"/>
                          <a:ea typeface="微软雅黑"/>
                        </a:defRPr>
                      </a:lvl8pPr>
                      <a:lvl9pPr marL="4751195" algn="l" defTabSz="1187798" rtl="0" eaLnBrk="1" latinLnBrk="0" hangingPunct="1">
                        <a:defRPr sz="2338" kern="1200">
                          <a:solidFill>
                            <a:schemeClr val="tx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Digital signature</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2"/>
                  </a:ext>
                </a:extLst>
              </a:tr>
            </a:tbl>
          </a:graphicData>
        </a:graphic>
      </p:graphicFrame>
      <p:graphicFrame>
        <p:nvGraphicFramePr>
          <p:cNvPr id="82" name="表格 81">
            <a:extLst>
              <a:ext uri="{FF2B5EF4-FFF2-40B4-BE49-F238E27FC236}">
                <a16:creationId xmlns:a16="http://schemas.microsoft.com/office/drawing/2014/main" id="{93AF6E38-1284-42DA-BEAF-7544F6120F96}"/>
              </a:ext>
            </a:extLst>
          </p:cNvPr>
          <p:cNvGraphicFramePr>
            <a:graphicFrameLocks noGrp="1"/>
          </p:cNvGraphicFramePr>
          <p:nvPr>
            <p:extLst>
              <p:ext uri="{D42A27DB-BD31-4B8C-83A1-F6EECF244321}">
                <p14:modId xmlns:p14="http://schemas.microsoft.com/office/powerpoint/2010/main" val="1325944207"/>
              </p:ext>
            </p:extLst>
          </p:nvPr>
        </p:nvGraphicFramePr>
        <p:xfrm>
          <a:off x="5978086" y="5113664"/>
          <a:ext cx="1412452" cy="1051302"/>
        </p:xfrm>
        <a:graphic>
          <a:graphicData uri="http://schemas.openxmlformats.org/drawingml/2006/table">
            <a:tbl>
              <a:tblPr firstRow="1" bandRow="1"/>
              <a:tblGrid>
                <a:gridCol w="1412452">
                  <a:extLst>
                    <a:ext uri="{9D8B030D-6E8A-4147-A177-3AD203B41FA5}">
                      <a16:colId xmlns:a16="http://schemas.microsoft.com/office/drawing/2014/main" val="20000"/>
                    </a:ext>
                  </a:extLst>
                </a:gridCol>
              </a:tblGrid>
              <a:tr h="284772">
                <a:tc>
                  <a:txBody>
                    <a:bodyPr/>
                    <a:lstStyle>
                      <a:lvl1pPr marL="0" algn="l" defTabSz="1187798" rtl="0" eaLnBrk="1" latinLnBrk="0" hangingPunct="1">
                        <a:defRPr sz="2338" b="1" kern="1200">
                          <a:solidFill>
                            <a:schemeClr val="bg1"/>
                          </a:solidFill>
                          <a:latin typeface="Arial"/>
                          <a:ea typeface="微软雅黑"/>
                        </a:defRPr>
                      </a:lvl1pPr>
                      <a:lvl2pPr marL="593900" algn="l" defTabSz="1187798" rtl="0" eaLnBrk="1" latinLnBrk="0" hangingPunct="1">
                        <a:defRPr sz="2338" b="1" kern="1200">
                          <a:solidFill>
                            <a:schemeClr val="bg1"/>
                          </a:solidFill>
                          <a:latin typeface="Arial"/>
                          <a:ea typeface="微软雅黑"/>
                        </a:defRPr>
                      </a:lvl2pPr>
                      <a:lvl3pPr marL="1187798" algn="l" defTabSz="1187798" rtl="0" eaLnBrk="1" latinLnBrk="0" hangingPunct="1">
                        <a:defRPr sz="2338" b="1" kern="1200">
                          <a:solidFill>
                            <a:schemeClr val="bg1"/>
                          </a:solidFill>
                          <a:latin typeface="Arial"/>
                          <a:ea typeface="微软雅黑"/>
                        </a:defRPr>
                      </a:lvl3pPr>
                      <a:lvl4pPr marL="1781699" algn="l" defTabSz="1187798" rtl="0" eaLnBrk="1" latinLnBrk="0" hangingPunct="1">
                        <a:defRPr sz="2338" b="1" kern="1200">
                          <a:solidFill>
                            <a:schemeClr val="bg1"/>
                          </a:solidFill>
                          <a:latin typeface="Arial"/>
                          <a:ea typeface="微软雅黑"/>
                        </a:defRPr>
                      </a:lvl4pPr>
                      <a:lvl5pPr marL="2375598" algn="l" defTabSz="1187798" rtl="0" eaLnBrk="1" latinLnBrk="0" hangingPunct="1">
                        <a:defRPr sz="2338" b="1" kern="1200">
                          <a:solidFill>
                            <a:schemeClr val="bg1"/>
                          </a:solidFill>
                          <a:latin typeface="Arial"/>
                          <a:ea typeface="微软雅黑"/>
                        </a:defRPr>
                      </a:lvl5pPr>
                      <a:lvl6pPr marL="2969497" algn="l" defTabSz="1187798" rtl="0" eaLnBrk="1" latinLnBrk="0" hangingPunct="1">
                        <a:defRPr sz="2338" b="1" kern="1200">
                          <a:solidFill>
                            <a:schemeClr val="bg1"/>
                          </a:solidFill>
                          <a:latin typeface="Arial"/>
                          <a:ea typeface="微软雅黑"/>
                        </a:defRPr>
                      </a:lvl6pPr>
                      <a:lvl7pPr marL="3563396" algn="l" defTabSz="1187798" rtl="0" eaLnBrk="1" latinLnBrk="0" hangingPunct="1">
                        <a:defRPr sz="2338" b="1" kern="1200">
                          <a:solidFill>
                            <a:schemeClr val="bg1"/>
                          </a:solidFill>
                          <a:latin typeface="Arial"/>
                          <a:ea typeface="微软雅黑"/>
                        </a:defRPr>
                      </a:lvl7pPr>
                      <a:lvl8pPr marL="4157297" algn="l" defTabSz="1187798" rtl="0" eaLnBrk="1" latinLnBrk="0" hangingPunct="1">
                        <a:defRPr sz="2338" b="1" kern="1200">
                          <a:solidFill>
                            <a:schemeClr val="bg1"/>
                          </a:solidFill>
                          <a:latin typeface="Arial"/>
                          <a:ea typeface="微软雅黑"/>
                        </a:defRPr>
                      </a:lvl8pPr>
                      <a:lvl9pPr marL="4751195" algn="l" defTabSz="1187798" rtl="0" eaLnBrk="1" latinLnBrk="0" hangingPunct="1">
                        <a:defRPr sz="2338" b="1" kern="1200">
                          <a:solidFill>
                            <a:schemeClr val="bg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Three approvals</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437978">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Secure remote access platform</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r h="328552">
                <a:tc>
                  <a:txBody>
                    <a:bodyPr/>
                    <a:lstStyle>
                      <a:lvl1pPr marL="0" algn="l" defTabSz="1187798" rtl="0" eaLnBrk="1" latinLnBrk="0" hangingPunct="1">
                        <a:defRPr sz="2338" kern="1200">
                          <a:solidFill>
                            <a:schemeClr val="tx1"/>
                          </a:solidFill>
                          <a:latin typeface="Arial"/>
                          <a:ea typeface="微软雅黑"/>
                        </a:defRPr>
                      </a:lvl1pPr>
                      <a:lvl2pPr marL="593900" algn="l" defTabSz="1187798" rtl="0" eaLnBrk="1" latinLnBrk="0" hangingPunct="1">
                        <a:defRPr sz="2338" kern="1200">
                          <a:solidFill>
                            <a:schemeClr val="tx1"/>
                          </a:solidFill>
                          <a:latin typeface="Arial"/>
                          <a:ea typeface="微软雅黑"/>
                        </a:defRPr>
                      </a:lvl2pPr>
                      <a:lvl3pPr marL="1187798" algn="l" defTabSz="1187798" rtl="0" eaLnBrk="1" latinLnBrk="0" hangingPunct="1">
                        <a:defRPr sz="2338" kern="1200">
                          <a:solidFill>
                            <a:schemeClr val="tx1"/>
                          </a:solidFill>
                          <a:latin typeface="Arial"/>
                          <a:ea typeface="微软雅黑"/>
                        </a:defRPr>
                      </a:lvl3pPr>
                      <a:lvl4pPr marL="1781699" algn="l" defTabSz="1187798" rtl="0" eaLnBrk="1" latinLnBrk="0" hangingPunct="1">
                        <a:defRPr sz="2338" kern="1200">
                          <a:solidFill>
                            <a:schemeClr val="tx1"/>
                          </a:solidFill>
                          <a:latin typeface="Arial"/>
                          <a:ea typeface="微软雅黑"/>
                        </a:defRPr>
                      </a:lvl4pPr>
                      <a:lvl5pPr marL="2375598" algn="l" defTabSz="1187798" rtl="0" eaLnBrk="1" latinLnBrk="0" hangingPunct="1">
                        <a:defRPr sz="2338" kern="1200">
                          <a:solidFill>
                            <a:schemeClr val="tx1"/>
                          </a:solidFill>
                          <a:latin typeface="Arial"/>
                          <a:ea typeface="微软雅黑"/>
                        </a:defRPr>
                      </a:lvl5pPr>
                      <a:lvl6pPr marL="2969497" algn="l" defTabSz="1187798" rtl="0" eaLnBrk="1" latinLnBrk="0" hangingPunct="1">
                        <a:defRPr sz="2338" kern="1200">
                          <a:solidFill>
                            <a:schemeClr val="tx1"/>
                          </a:solidFill>
                          <a:latin typeface="Arial"/>
                          <a:ea typeface="微软雅黑"/>
                        </a:defRPr>
                      </a:lvl6pPr>
                      <a:lvl7pPr marL="3563396" algn="l" defTabSz="1187798" rtl="0" eaLnBrk="1" latinLnBrk="0" hangingPunct="1">
                        <a:defRPr sz="2338" kern="1200">
                          <a:solidFill>
                            <a:schemeClr val="tx1"/>
                          </a:solidFill>
                          <a:latin typeface="Arial"/>
                          <a:ea typeface="微软雅黑"/>
                        </a:defRPr>
                      </a:lvl7pPr>
                      <a:lvl8pPr marL="4157297" algn="l" defTabSz="1187798" rtl="0" eaLnBrk="1" latinLnBrk="0" hangingPunct="1">
                        <a:defRPr sz="2338" kern="1200">
                          <a:solidFill>
                            <a:schemeClr val="tx1"/>
                          </a:solidFill>
                          <a:latin typeface="Arial"/>
                          <a:ea typeface="微软雅黑"/>
                        </a:defRPr>
                      </a:lvl8pPr>
                      <a:lvl9pPr marL="4751195" algn="l" defTabSz="1187798" rtl="0" eaLnBrk="1" latinLnBrk="0" hangingPunct="1">
                        <a:defRPr sz="2338" kern="1200">
                          <a:solidFill>
                            <a:schemeClr val="tx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Security work certificate</a:t>
                      </a:r>
                    </a:p>
                  </a:txBody>
                  <a:tcPr marL="0" marR="0"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2"/>
                  </a:ext>
                </a:extLst>
              </a:tr>
            </a:tbl>
          </a:graphicData>
        </a:graphic>
      </p:graphicFrame>
      <p:graphicFrame>
        <p:nvGraphicFramePr>
          <p:cNvPr id="83" name="表格 82">
            <a:extLst>
              <a:ext uri="{FF2B5EF4-FFF2-40B4-BE49-F238E27FC236}">
                <a16:creationId xmlns:a16="http://schemas.microsoft.com/office/drawing/2014/main" id="{63945CE9-EB07-4E3E-AC76-6C81C594D2F4}"/>
              </a:ext>
            </a:extLst>
          </p:cNvPr>
          <p:cNvGraphicFramePr>
            <a:graphicFrameLocks noGrp="1"/>
          </p:cNvGraphicFramePr>
          <p:nvPr>
            <p:extLst>
              <p:ext uri="{D42A27DB-BD31-4B8C-83A1-F6EECF244321}">
                <p14:modId xmlns:p14="http://schemas.microsoft.com/office/powerpoint/2010/main" val="1289399787"/>
              </p:ext>
            </p:extLst>
          </p:nvPr>
        </p:nvGraphicFramePr>
        <p:xfrm>
          <a:off x="4500804" y="5113664"/>
          <a:ext cx="1369008" cy="1051302"/>
        </p:xfrm>
        <a:graphic>
          <a:graphicData uri="http://schemas.openxmlformats.org/drawingml/2006/table">
            <a:tbl>
              <a:tblPr firstRow="1" bandRow="1"/>
              <a:tblGrid>
                <a:gridCol w="1369008">
                  <a:extLst>
                    <a:ext uri="{9D8B030D-6E8A-4147-A177-3AD203B41FA5}">
                      <a16:colId xmlns:a16="http://schemas.microsoft.com/office/drawing/2014/main" val="20000"/>
                    </a:ext>
                  </a:extLst>
                </a:gridCol>
              </a:tblGrid>
              <a:tr h="574488">
                <a:tc>
                  <a:txBody>
                    <a:bodyPr/>
                    <a:lstStyle>
                      <a:lvl1pPr marL="0" algn="l" defTabSz="1187798" rtl="0" eaLnBrk="1" latinLnBrk="0" hangingPunct="1">
                        <a:defRPr sz="2338" b="1" kern="1200">
                          <a:solidFill>
                            <a:schemeClr val="bg1"/>
                          </a:solidFill>
                          <a:latin typeface="Arial"/>
                          <a:ea typeface="微软雅黑"/>
                        </a:defRPr>
                      </a:lvl1pPr>
                      <a:lvl2pPr marL="593900" algn="l" defTabSz="1187798" rtl="0" eaLnBrk="1" latinLnBrk="0" hangingPunct="1">
                        <a:defRPr sz="2338" b="1" kern="1200">
                          <a:solidFill>
                            <a:schemeClr val="bg1"/>
                          </a:solidFill>
                          <a:latin typeface="Arial"/>
                          <a:ea typeface="微软雅黑"/>
                        </a:defRPr>
                      </a:lvl2pPr>
                      <a:lvl3pPr marL="1187798" algn="l" defTabSz="1187798" rtl="0" eaLnBrk="1" latinLnBrk="0" hangingPunct="1">
                        <a:defRPr sz="2338" b="1" kern="1200">
                          <a:solidFill>
                            <a:schemeClr val="bg1"/>
                          </a:solidFill>
                          <a:latin typeface="Arial"/>
                          <a:ea typeface="微软雅黑"/>
                        </a:defRPr>
                      </a:lvl3pPr>
                      <a:lvl4pPr marL="1781699" algn="l" defTabSz="1187798" rtl="0" eaLnBrk="1" latinLnBrk="0" hangingPunct="1">
                        <a:defRPr sz="2338" b="1" kern="1200">
                          <a:solidFill>
                            <a:schemeClr val="bg1"/>
                          </a:solidFill>
                          <a:latin typeface="Arial"/>
                          <a:ea typeface="微软雅黑"/>
                        </a:defRPr>
                      </a:lvl4pPr>
                      <a:lvl5pPr marL="2375598" algn="l" defTabSz="1187798" rtl="0" eaLnBrk="1" latinLnBrk="0" hangingPunct="1">
                        <a:defRPr sz="2338" b="1" kern="1200">
                          <a:solidFill>
                            <a:schemeClr val="bg1"/>
                          </a:solidFill>
                          <a:latin typeface="Arial"/>
                          <a:ea typeface="微软雅黑"/>
                        </a:defRPr>
                      </a:lvl5pPr>
                      <a:lvl6pPr marL="2969497" algn="l" defTabSz="1187798" rtl="0" eaLnBrk="1" latinLnBrk="0" hangingPunct="1">
                        <a:defRPr sz="2338" b="1" kern="1200">
                          <a:solidFill>
                            <a:schemeClr val="bg1"/>
                          </a:solidFill>
                          <a:latin typeface="Arial"/>
                          <a:ea typeface="微软雅黑"/>
                        </a:defRPr>
                      </a:lvl6pPr>
                      <a:lvl7pPr marL="3563396" algn="l" defTabSz="1187798" rtl="0" eaLnBrk="1" latinLnBrk="0" hangingPunct="1">
                        <a:defRPr sz="2338" b="1" kern="1200">
                          <a:solidFill>
                            <a:schemeClr val="bg1"/>
                          </a:solidFill>
                          <a:latin typeface="Arial"/>
                          <a:ea typeface="微软雅黑"/>
                        </a:defRPr>
                      </a:lvl7pPr>
                      <a:lvl8pPr marL="4157297" algn="l" defTabSz="1187798" rtl="0" eaLnBrk="1" latinLnBrk="0" hangingPunct="1">
                        <a:defRPr sz="2338" b="1" kern="1200">
                          <a:solidFill>
                            <a:schemeClr val="bg1"/>
                          </a:solidFill>
                          <a:latin typeface="Arial"/>
                          <a:ea typeface="微软雅黑"/>
                        </a:defRPr>
                      </a:lvl8pPr>
                      <a:lvl9pPr marL="4751195" algn="l" defTabSz="1187798" rtl="0" eaLnBrk="1" latinLnBrk="0" hangingPunct="1">
                        <a:defRPr sz="2338" b="1" kern="1200">
                          <a:solidFill>
                            <a:schemeClr val="bg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altLang="zh-CN" sz="1000" b="0" u="none" kern="1200" dirty="0">
                          <a:solidFill>
                            <a:schemeClr val="bg1"/>
                          </a:solidFill>
                          <a:latin typeface="Arial" panose="020B0604020202020204" pitchFamily="34" charset="0"/>
                          <a:ea typeface="微软雅黑"/>
                          <a:cs typeface="+mn-cs"/>
                        </a:rPr>
                        <a:t>Product Security Incident Response Team (</a:t>
                      </a:r>
                      <a:r>
                        <a:rPr lang="en-US" sz="1000" b="0" u="none" kern="1200" dirty="0">
                          <a:solidFill>
                            <a:schemeClr val="bg1"/>
                          </a:solidFill>
                          <a:latin typeface="Arial" panose="020B0604020202020204" pitchFamily="34" charset="0"/>
                          <a:ea typeface="微软雅黑"/>
                          <a:cs typeface="+mn-cs"/>
                        </a:rPr>
                        <a:t>PSIRT)</a:t>
                      </a:r>
                    </a:p>
                  </a:txBody>
                  <a:tcPr marL="0" marR="0"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476814">
                <a:tc>
                  <a:txBody>
                    <a:bodyPr/>
                    <a:lstStyle>
                      <a:lvl1pPr marL="0" algn="l" defTabSz="1187798" rtl="0" eaLnBrk="1" latinLnBrk="0" hangingPunct="1">
                        <a:defRPr sz="2338" kern="1200">
                          <a:solidFill>
                            <a:schemeClr val="tx1"/>
                          </a:solidFill>
                          <a:latin typeface="Arial"/>
                          <a:ea typeface="微软雅黑"/>
                        </a:defRPr>
                      </a:lvl1pPr>
                      <a:lvl2pPr marL="593900" algn="l" defTabSz="1187798" rtl="0" eaLnBrk="1" latinLnBrk="0" hangingPunct="1">
                        <a:defRPr sz="2338" kern="1200">
                          <a:solidFill>
                            <a:schemeClr val="tx1"/>
                          </a:solidFill>
                          <a:latin typeface="Arial"/>
                          <a:ea typeface="微软雅黑"/>
                        </a:defRPr>
                      </a:lvl2pPr>
                      <a:lvl3pPr marL="1187798" algn="l" defTabSz="1187798" rtl="0" eaLnBrk="1" latinLnBrk="0" hangingPunct="1">
                        <a:defRPr sz="2338" kern="1200">
                          <a:solidFill>
                            <a:schemeClr val="tx1"/>
                          </a:solidFill>
                          <a:latin typeface="Arial"/>
                          <a:ea typeface="微软雅黑"/>
                        </a:defRPr>
                      </a:lvl3pPr>
                      <a:lvl4pPr marL="1781699" algn="l" defTabSz="1187798" rtl="0" eaLnBrk="1" latinLnBrk="0" hangingPunct="1">
                        <a:defRPr sz="2338" kern="1200">
                          <a:solidFill>
                            <a:schemeClr val="tx1"/>
                          </a:solidFill>
                          <a:latin typeface="Arial"/>
                          <a:ea typeface="微软雅黑"/>
                        </a:defRPr>
                      </a:lvl4pPr>
                      <a:lvl5pPr marL="2375598" algn="l" defTabSz="1187798" rtl="0" eaLnBrk="1" latinLnBrk="0" hangingPunct="1">
                        <a:defRPr sz="2338" kern="1200">
                          <a:solidFill>
                            <a:schemeClr val="tx1"/>
                          </a:solidFill>
                          <a:latin typeface="Arial"/>
                          <a:ea typeface="微软雅黑"/>
                        </a:defRPr>
                      </a:lvl5pPr>
                      <a:lvl6pPr marL="2969497" algn="l" defTabSz="1187798" rtl="0" eaLnBrk="1" latinLnBrk="0" hangingPunct="1">
                        <a:defRPr sz="2338" kern="1200">
                          <a:solidFill>
                            <a:schemeClr val="tx1"/>
                          </a:solidFill>
                          <a:latin typeface="Arial"/>
                          <a:ea typeface="微软雅黑"/>
                        </a:defRPr>
                      </a:lvl6pPr>
                      <a:lvl7pPr marL="3563396" algn="l" defTabSz="1187798" rtl="0" eaLnBrk="1" latinLnBrk="0" hangingPunct="1">
                        <a:defRPr sz="2338" kern="1200">
                          <a:solidFill>
                            <a:schemeClr val="tx1"/>
                          </a:solidFill>
                          <a:latin typeface="Arial"/>
                          <a:ea typeface="微软雅黑"/>
                        </a:defRPr>
                      </a:lvl7pPr>
                      <a:lvl8pPr marL="4157297" algn="l" defTabSz="1187798" rtl="0" eaLnBrk="1" latinLnBrk="0" hangingPunct="1">
                        <a:defRPr sz="2338" kern="1200">
                          <a:solidFill>
                            <a:schemeClr val="tx1"/>
                          </a:solidFill>
                          <a:latin typeface="Arial"/>
                          <a:ea typeface="微软雅黑"/>
                        </a:defRPr>
                      </a:lvl8pPr>
                      <a:lvl9pPr marL="4751195" algn="l" defTabSz="1187798" rtl="0" eaLnBrk="1" latinLnBrk="0" hangingPunct="1">
                        <a:defRPr sz="2338" kern="1200">
                          <a:solidFill>
                            <a:schemeClr val="tx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Responsible disclosure</a:t>
                      </a:r>
                    </a:p>
                  </a:txBody>
                  <a:tcPr marL="0" marR="0"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bl>
          </a:graphicData>
        </a:graphic>
      </p:graphicFrame>
      <p:graphicFrame>
        <p:nvGraphicFramePr>
          <p:cNvPr id="84" name="表格 83">
            <a:extLst>
              <a:ext uri="{FF2B5EF4-FFF2-40B4-BE49-F238E27FC236}">
                <a16:creationId xmlns:a16="http://schemas.microsoft.com/office/drawing/2014/main" id="{66DB2607-D1C6-4865-BDC6-8A10AD79B58B}"/>
              </a:ext>
            </a:extLst>
          </p:cNvPr>
          <p:cNvGraphicFramePr>
            <a:graphicFrameLocks noGrp="1"/>
          </p:cNvGraphicFramePr>
          <p:nvPr>
            <p:extLst>
              <p:ext uri="{D42A27DB-BD31-4B8C-83A1-F6EECF244321}">
                <p14:modId xmlns:p14="http://schemas.microsoft.com/office/powerpoint/2010/main" val="388125210"/>
              </p:ext>
            </p:extLst>
          </p:nvPr>
        </p:nvGraphicFramePr>
        <p:xfrm>
          <a:off x="2916640" y="5113663"/>
          <a:ext cx="1426797" cy="629311"/>
        </p:xfrm>
        <a:graphic>
          <a:graphicData uri="http://schemas.openxmlformats.org/drawingml/2006/table">
            <a:tbl>
              <a:tblPr firstRow="1" bandRow="1"/>
              <a:tblGrid>
                <a:gridCol w="1426797">
                  <a:extLst>
                    <a:ext uri="{9D8B030D-6E8A-4147-A177-3AD203B41FA5}">
                      <a16:colId xmlns:a16="http://schemas.microsoft.com/office/drawing/2014/main" val="20000"/>
                    </a:ext>
                  </a:extLst>
                </a:gridCol>
              </a:tblGrid>
              <a:tr h="292136">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u="none" dirty="0">
                          <a:solidFill>
                            <a:schemeClr val="bg1"/>
                          </a:solidFill>
                          <a:latin typeface="Arial" panose="020B0604020202020204" pitchFamily="34" charset="0"/>
                        </a:rPr>
                        <a:t>Software: </a:t>
                      </a:r>
                      <a:r>
                        <a:rPr lang="en-US" sz="1000" b="1" u="none" dirty="0">
                          <a:solidFill>
                            <a:schemeClr val="accent4"/>
                          </a:solidFill>
                          <a:latin typeface="Arial" panose="020B0604020202020204" pitchFamily="34" charset="0"/>
                        </a:rPr>
                        <a:t>1h</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337175">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u="none" dirty="0">
                          <a:solidFill>
                            <a:schemeClr val="bg1"/>
                          </a:solidFill>
                          <a:latin typeface="Arial" panose="020B0604020202020204" pitchFamily="34" charset="0"/>
                        </a:rPr>
                        <a:t>Hardware: </a:t>
                      </a:r>
                      <a:r>
                        <a:rPr lang="en-US" sz="1000" b="1" u="none" dirty="0">
                          <a:solidFill>
                            <a:schemeClr val="accent4"/>
                          </a:solidFill>
                          <a:latin typeface="Arial" panose="020B0604020202020204" pitchFamily="34" charset="0"/>
                        </a:rPr>
                        <a:t>4h</a:t>
                      </a:r>
                      <a:endParaRPr lang="en-US" altLang="zh-CN" sz="1000" b="1" dirty="0">
                        <a:solidFill>
                          <a:schemeClr val="accent4"/>
                        </a:solidFill>
                        <a:latin typeface="Arial" panose="020B0604020202020204" pitchFamily="34" charset="0"/>
                        <a:ea typeface="微软雅黑" panose="020B0503020204020204" pitchFamily="34" charset="-122"/>
                        <a:cs typeface="Arial" pitchFamily="34" charset="0"/>
                      </a:endParaRP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bl>
          </a:graphicData>
        </a:graphic>
      </p:graphicFrame>
      <p:graphicFrame>
        <p:nvGraphicFramePr>
          <p:cNvPr id="85" name="表格 84">
            <a:extLst>
              <a:ext uri="{FF2B5EF4-FFF2-40B4-BE49-F238E27FC236}">
                <a16:creationId xmlns:a16="http://schemas.microsoft.com/office/drawing/2014/main" id="{CDDF961E-90C9-42F9-8D49-74A36D08C220}"/>
              </a:ext>
            </a:extLst>
          </p:cNvPr>
          <p:cNvGraphicFramePr>
            <a:graphicFrameLocks noGrp="1"/>
          </p:cNvGraphicFramePr>
          <p:nvPr>
            <p:extLst>
              <p:ext uri="{D42A27DB-BD31-4B8C-83A1-F6EECF244321}">
                <p14:modId xmlns:p14="http://schemas.microsoft.com/office/powerpoint/2010/main" val="2809689166"/>
              </p:ext>
            </p:extLst>
          </p:nvPr>
        </p:nvGraphicFramePr>
        <p:xfrm>
          <a:off x="1412483" y="5113664"/>
          <a:ext cx="1374756" cy="629311"/>
        </p:xfrm>
        <a:graphic>
          <a:graphicData uri="http://schemas.openxmlformats.org/drawingml/2006/table">
            <a:tbl>
              <a:tblPr firstRow="1" bandRow="1"/>
              <a:tblGrid>
                <a:gridCol w="1374756">
                  <a:extLst>
                    <a:ext uri="{9D8B030D-6E8A-4147-A177-3AD203B41FA5}">
                      <a16:colId xmlns:a16="http://schemas.microsoft.com/office/drawing/2014/main" val="20000"/>
                    </a:ext>
                  </a:extLst>
                </a:gridCol>
              </a:tblGrid>
              <a:tr h="224762">
                <a:tc>
                  <a:txBody>
                    <a:bodyPr/>
                    <a:lstStyle>
                      <a:lvl1pPr marL="0" algn="l" defTabSz="1187798" rtl="0" eaLnBrk="1" latinLnBrk="0" hangingPunct="1">
                        <a:defRPr sz="2338" b="1" kern="1200">
                          <a:solidFill>
                            <a:schemeClr val="bg1"/>
                          </a:solidFill>
                          <a:latin typeface="Arial"/>
                          <a:ea typeface="微软雅黑"/>
                        </a:defRPr>
                      </a:lvl1pPr>
                      <a:lvl2pPr marL="593900" algn="l" defTabSz="1187798" rtl="0" eaLnBrk="1" latinLnBrk="0" hangingPunct="1">
                        <a:defRPr sz="2338" b="1" kern="1200">
                          <a:solidFill>
                            <a:schemeClr val="bg1"/>
                          </a:solidFill>
                          <a:latin typeface="Arial"/>
                          <a:ea typeface="微软雅黑"/>
                        </a:defRPr>
                      </a:lvl2pPr>
                      <a:lvl3pPr marL="1187798" algn="l" defTabSz="1187798" rtl="0" eaLnBrk="1" latinLnBrk="0" hangingPunct="1">
                        <a:defRPr sz="2338" b="1" kern="1200">
                          <a:solidFill>
                            <a:schemeClr val="bg1"/>
                          </a:solidFill>
                          <a:latin typeface="Arial"/>
                          <a:ea typeface="微软雅黑"/>
                        </a:defRPr>
                      </a:lvl3pPr>
                      <a:lvl4pPr marL="1781699" algn="l" defTabSz="1187798" rtl="0" eaLnBrk="1" latinLnBrk="0" hangingPunct="1">
                        <a:defRPr sz="2338" b="1" kern="1200">
                          <a:solidFill>
                            <a:schemeClr val="bg1"/>
                          </a:solidFill>
                          <a:latin typeface="Arial"/>
                          <a:ea typeface="微软雅黑"/>
                        </a:defRPr>
                      </a:lvl4pPr>
                      <a:lvl5pPr marL="2375598" algn="l" defTabSz="1187798" rtl="0" eaLnBrk="1" latinLnBrk="0" hangingPunct="1">
                        <a:defRPr sz="2338" b="1" kern="1200">
                          <a:solidFill>
                            <a:schemeClr val="bg1"/>
                          </a:solidFill>
                          <a:latin typeface="Arial"/>
                          <a:ea typeface="微软雅黑"/>
                        </a:defRPr>
                      </a:lvl5pPr>
                      <a:lvl6pPr marL="2969497" algn="l" defTabSz="1187798" rtl="0" eaLnBrk="1" latinLnBrk="0" hangingPunct="1">
                        <a:defRPr sz="2338" b="1" kern="1200">
                          <a:solidFill>
                            <a:schemeClr val="bg1"/>
                          </a:solidFill>
                          <a:latin typeface="Arial"/>
                          <a:ea typeface="微软雅黑"/>
                        </a:defRPr>
                      </a:lvl6pPr>
                      <a:lvl7pPr marL="3563396" algn="l" defTabSz="1187798" rtl="0" eaLnBrk="1" latinLnBrk="0" hangingPunct="1">
                        <a:defRPr sz="2338" b="1" kern="1200">
                          <a:solidFill>
                            <a:schemeClr val="bg1"/>
                          </a:solidFill>
                          <a:latin typeface="Arial"/>
                          <a:ea typeface="微软雅黑"/>
                        </a:defRPr>
                      </a:lvl7pPr>
                      <a:lvl8pPr marL="4157297" algn="l" defTabSz="1187798" rtl="0" eaLnBrk="1" latinLnBrk="0" hangingPunct="1">
                        <a:defRPr sz="2338" b="1" kern="1200">
                          <a:solidFill>
                            <a:schemeClr val="bg1"/>
                          </a:solidFill>
                          <a:latin typeface="Arial"/>
                          <a:ea typeface="微软雅黑"/>
                        </a:defRPr>
                      </a:lvl8pPr>
                      <a:lvl9pPr marL="4751195" algn="l" defTabSz="1187798" rtl="0" eaLnBrk="1" latinLnBrk="0" hangingPunct="1">
                        <a:defRPr sz="2338" b="1" kern="1200">
                          <a:solidFill>
                            <a:schemeClr val="bg1"/>
                          </a:solidFill>
                          <a:latin typeface="Arial"/>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Internal audit</a:t>
                      </a: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r h="214009">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Third-party audit</a:t>
                      </a:r>
                      <a:endParaRPr lang="en-US" altLang="zh-CN" sz="1000" b="0" dirty="0">
                        <a:solidFill>
                          <a:schemeClr val="bg1"/>
                        </a:solidFill>
                        <a:latin typeface="Arial" panose="020B0604020202020204" pitchFamily="34" charset="0"/>
                        <a:ea typeface="微软雅黑" panose="020B0503020204020204" pitchFamily="34" charset="-122"/>
                        <a:cs typeface="Arial" pitchFamily="34" charset="0"/>
                      </a:endParaRP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1"/>
                  </a:ext>
                </a:extLst>
              </a:tr>
              <a:tr h="190540">
                <a:tc>
                  <a:txBody>
                    <a:bodyPr/>
                    <a:lstStyle>
                      <a:lvl1pPr marL="0" algn="l" defTabSz="1187798" rtl="0" eaLnBrk="1" latinLnBrk="0" hangingPunct="1">
                        <a:defRPr sz="2338" kern="1200">
                          <a:solidFill>
                            <a:schemeClr val="tx1"/>
                          </a:solidFill>
                          <a:latin typeface="Arial" panose="020F0502020204030204"/>
                          <a:ea typeface="微软雅黑"/>
                        </a:defRPr>
                      </a:lvl1pPr>
                      <a:lvl2pPr marL="593900" algn="l" defTabSz="1187798" rtl="0" eaLnBrk="1" latinLnBrk="0" hangingPunct="1">
                        <a:defRPr sz="2338" kern="1200">
                          <a:solidFill>
                            <a:schemeClr val="tx1"/>
                          </a:solidFill>
                          <a:latin typeface="Arial" panose="020F0502020204030204"/>
                          <a:ea typeface="微软雅黑"/>
                        </a:defRPr>
                      </a:lvl2pPr>
                      <a:lvl3pPr marL="1187798" algn="l" defTabSz="1187798" rtl="0" eaLnBrk="1" latinLnBrk="0" hangingPunct="1">
                        <a:defRPr sz="2338" kern="1200">
                          <a:solidFill>
                            <a:schemeClr val="tx1"/>
                          </a:solidFill>
                          <a:latin typeface="Arial" panose="020F0502020204030204"/>
                          <a:ea typeface="微软雅黑"/>
                        </a:defRPr>
                      </a:lvl3pPr>
                      <a:lvl4pPr marL="1781699" algn="l" defTabSz="1187798" rtl="0" eaLnBrk="1" latinLnBrk="0" hangingPunct="1">
                        <a:defRPr sz="2338" kern="1200">
                          <a:solidFill>
                            <a:schemeClr val="tx1"/>
                          </a:solidFill>
                          <a:latin typeface="Arial" panose="020F0502020204030204"/>
                          <a:ea typeface="微软雅黑"/>
                        </a:defRPr>
                      </a:lvl4pPr>
                      <a:lvl5pPr marL="2375598" algn="l" defTabSz="1187798" rtl="0" eaLnBrk="1" latinLnBrk="0" hangingPunct="1">
                        <a:defRPr sz="2338" kern="1200">
                          <a:solidFill>
                            <a:schemeClr val="tx1"/>
                          </a:solidFill>
                          <a:latin typeface="Arial" panose="020F0502020204030204"/>
                          <a:ea typeface="微软雅黑"/>
                        </a:defRPr>
                      </a:lvl5pPr>
                      <a:lvl6pPr marL="2969497" algn="l" defTabSz="1187798" rtl="0" eaLnBrk="1" latinLnBrk="0" hangingPunct="1">
                        <a:defRPr sz="2338" kern="1200">
                          <a:solidFill>
                            <a:schemeClr val="tx1"/>
                          </a:solidFill>
                          <a:latin typeface="Arial" panose="020F0502020204030204"/>
                          <a:ea typeface="微软雅黑"/>
                        </a:defRPr>
                      </a:lvl6pPr>
                      <a:lvl7pPr marL="3563396" algn="l" defTabSz="1187798" rtl="0" eaLnBrk="1" latinLnBrk="0" hangingPunct="1">
                        <a:defRPr sz="2338" kern="1200">
                          <a:solidFill>
                            <a:schemeClr val="tx1"/>
                          </a:solidFill>
                          <a:latin typeface="Arial" panose="020F0502020204030204"/>
                          <a:ea typeface="微软雅黑"/>
                        </a:defRPr>
                      </a:lvl7pPr>
                      <a:lvl8pPr marL="4157297" algn="l" defTabSz="1187798" rtl="0" eaLnBrk="1" latinLnBrk="0" hangingPunct="1">
                        <a:defRPr sz="2338" kern="1200">
                          <a:solidFill>
                            <a:schemeClr val="tx1"/>
                          </a:solidFill>
                          <a:latin typeface="Arial" panose="020F0502020204030204"/>
                          <a:ea typeface="微软雅黑"/>
                        </a:defRPr>
                      </a:lvl8pPr>
                      <a:lvl9pPr marL="4751195" algn="l" defTabSz="1187798" rtl="0" eaLnBrk="1" latinLnBrk="0" hangingPunct="1">
                        <a:defRPr sz="2338" kern="1200">
                          <a:solidFill>
                            <a:schemeClr val="tx1"/>
                          </a:solidFill>
                          <a:latin typeface="Arial" panose="020F0502020204030204"/>
                          <a:ea typeface="微软雅黑"/>
                        </a:defRPr>
                      </a:lvl9pPr>
                    </a:lstStyle>
                    <a:p>
                      <a:pPr marL="0" marR="0" lvl="0" indent="0" algn="ctr" defTabSz="1187798" rtl="0" eaLnBrk="1" fontAlgn="ctr" latinLnBrk="0" hangingPunct="1">
                        <a:lnSpc>
                          <a:spcPct val="100000"/>
                        </a:lnSpc>
                        <a:spcBef>
                          <a:spcPts val="0"/>
                        </a:spcBef>
                        <a:spcAft>
                          <a:spcPts val="0"/>
                        </a:spcAft>
                        <a:buClrTx/>
                        <a:buSzTx/>
                        <a:buFontTx/>
                        <a:buNone/>
                        <a:tabLst/>
                        <a:defRPr/>
                      </a:pPr>
                      <a:r>
                        <a:rPr lang="en-US" sz="1000" b="0" u="none" dirty="0">
                          <a:solidFill>
                            <a:schemeClr val="bg1"/>
                          </a:solidFill>
                          <a:latin typeface="Arial" panose="020B0604020202020204" pitchFamily="34" charset="0"/>
                        </a:rPr>
                        <a:t>Audit by customers</a:t>
                      </a:r>
                      <a:endParaRPr lang="en-US" altLang="zh-CN" sz="1000" b="0" dirty="0">
                        <a:solidFill>
                          <a:schemeClr val="bg1"/>
                        </a:solidFill>
                        <a:latin typeface="Arial" panose="020B0604020202020204" pitchFamily="34" charset="0"/>
                        <a:ea typeface="微软雅黑" panose="020B0503020204020204" pitchFamily="34" charset="-122"/>
                        <a:cs typeface="Arial" pitchFamily="34" charset="0"/>
                      </a:endParaRPr>
                    </a:p>
                  </a:txBody>
                  <a:tcPr marL="68553" marR="68553" marT="0" marB="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2"/>
                  </a:ext>
                </a:extLst>
              </a:tr>
            </a:tbl>
          </a:graphicData>
        </a:graphic>
      </p:graphicFrame>
      <p:sp>
        <p:nvSpPr>
          <p:cNvPr id="86" name="矩形 85">
            <a:extLst>
              <a:ext uri="{FF2B5EF4-FFF2-40B4-BE49-F238E27FC236}">
                <a16:creationId xmlns:a16="http://schemas.microsoft.com/office/drawing/2014/main" id="{A40BB107-F0C6-413B-8859-627DC2079110}"/>
              </a:ext>
            </a:extLst>
          </p:cNvPr>
          <p:cNvSpPr/>
          <p:nvPr/>
        </p:nvSpPr>
        <p:spPr>
          <a:xfrm>
            <a:off x="2405762" y="3429036"/>
            <a:ext cx="7037387" cy="496290"/>
          </a:xfrm>
          <a:prstGeom prst="rect">
            <a:avLst/>
          </a:prstGeom>
        </p:spPr>
        <p:txBody>
          <a:bodyPr wrap="square">
            <a:noAutofit/>
          </a:bodyPr>
          <a:lstStyle/>
          <a:p>
            <a:pPr algn="ctr" fontAlgn="ctr">
              <a:lnSpc>
                <a:spcPct val="150000"/>
              </a:lnSpc>
              <a:buFont typeface="Wingdings" pitchFamily="2" charset="2"/>
              <a:buNone/>
            </a:pPr>
            <a:r>
              <a:rPr lang="en-US" sz="2000" b="1" dirty="0">
                <a:solidFill>
                  <a:srgbClr val="FFC000"/>
                </a:solidFill>
                <a:latin typeface="Arial" panose="020B0604020202020204" pitchFamily="34" charset="0"/>
              </a:rPr>
              <a:t>Personnel, processes, and technologies</a:t>
            </a:r>
          </a:p>
        </p:txBody>
      </p:sp>
    </p:spTree>
    <p:extLst>
      <p:ext uri="{BB962C8B-B14F-4D97-AF65-F5344CB8AC3E}">
        <p14:creationId xmlns:p14="http://schemas.microsoft.com/office/powerpoint/2010/main" val="31657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3A2987DA-29B3-46A6-AFB1-0128D222B792}"/>
              </a:ext>
            </a:extLst>
          </p:cNvPr>
          <p:cNvSpPr/>
          <p:nvPr/>
        </p:nvSpPr>
        <p:spPr>
          <a:xfrm>
            <a:off x="1134443" y="1786240"/>
            <a:ext cx="2776539" cy="3195638"/>
          </a:xfrm>
          <a:prstGeom prst="rect">
            <a:avLst/>
          </a:prstGeom>
          <a:noFill/>
          <a:ln w="9525" cap="flat" cmpd="sng" algn="ctr">
            <a:solidFill>
              <a:srgbClr val="666666">
                <a:lumMod val="20000"/>
                <a:lumOff val="80000"/>
              </a:srgbClr>
            </a:solid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sp>
        <p:nvSpPr>
          <p:cNvPr id="56" name="矩形 55">
            <a:extLst>
              <a:ext uri="{FF2B5EF4-FFF2-40B4-BE49-F238E27FC236}">
                <a16:creationId xmlns:a16="http://schemas.microsoft.com/office/drawing/2014/main" id="{4EB679FD-790C-4F7A-993E-7AAF1EBB5B41}"/>
              </a:ext>
            </a:extLst>
          </p:cNvPr>
          <p:cNvSpPr/>
          <p:nvPr/>
        </p:nvSpPr>
        <p:spPr>
          <a:xfrm>
            <a:off x="4710112" y="1786240"/>
            <a:ext cx="2776539" cy="3195638"/>
          </a:xfrm>
          <a:prstGeom prst="rect">
            <a:avLst/>
          </a:prstGeom>
          <a:noFill/>
          <a:ln w="9525" cap="flat" cmpd="sng" algn="ctr">
            <a:solidFill>
              <a:srgbClr val="666666">
                <a:lumMod val="20000"/>
                <a:lumOff val="80000"/>
              </a:srgbClr>
            </a:solid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sp>
        <p:nvSpPr>
          <p:cNvPr id="57" name="矩形 56">
            <a:extLst>
              <a:ext uri="{FF2B5EF4-FFF2-40B4-BE49-F238E27FC236}">
                <a16:creationId xmlns:a16="http://schemas.microsoft.com/office/drawing/2014/main" id="{3E4AC8F3-9E9C-411C-8257-4F598D5C93F8}"/>
              </a:ext>
            </a:extLst>
          </p:cNvPr>
          <p:cNvSpPr/>
          <p:nvPr/>
        </p:nvSpPr>
        <p:spPr>
          <a:xfrm>
            <a:off x="8285781" y="1786240"/>
            <a:ext cx="2776539" cy="3195638"/>
          </a:xfrm>
          <a:prstGeom prst="rect">
            <a:avLst/>
          </a:prstGeom>
          <a:noFill/>
          <a:ln w="9525" cap="flat" cmpd="sng" algn="ctr">
            <a:solidFill>
              <a:srgbClr val="666666">
                <a:lumMod val="20000"/>
                <a:lumOff val="80000"/>
              </a:srgbClr>
            </a:solidFill>
            <a:prstDash val="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sp>
        <p:nvSpPr>
          <p:cNvPr id="58" name="矩形 57">
            <a:extLst>
              <a:ext uri="{FF2B5EF4-FFF2-40B4-BE49-F238E27FC236}">
                <a16:creationId xmlns:a16="http://schemas.microsoft.com/office/drawing/2014/main" id="{BFA32B09-B136-4986-8726-720F0F42281B}"/>
              </a:ext>
            </a:extLst>
          </p:cNvPr>
          <p:cNvSpPr/>
          <p:nvPr/>
        </p:nvSpPr>
        <p:spPr>
          <a:xfrm>
            <a:off x="1237665" y="1942448"/>
            <a:ext cx="2610567" cy="338554"/>
          </a:xfrm>
          <a:prstGeom prst="rect">
            <a:avLst/>
          </a:prstGeom>
        </p:spPr>
        <p:txBody>
          <a:bodyPr wrap="square" anchor="ctr">
            <a:noAutofit/>
          </a:bodyPr>
          <a:lstStyle/>
          <a:p>
            <a:pPr algn="ctr" defTabSz="914478" fontAlgn="ctr"/>
            <a:r>
              <a:rPr lang="en-US" sz="1600" b="1" dirty="0">
                <a:solidFill>
                  <a:schemeClr val="accent4"/>
                </a:solidFill>
                <a:latin typeface="Arial" panose="020B0604020202020204" pitchFamily="34" charset="0"/>
              </a:rPr>
              <a:t>Organization and position management</a:t>
            </a:r>
          </a:p>
        </p:txBody>
      </p:sp>
      <p:sp>
        <p:nvSpPr>
          <p:cNvPr id="59" name="矩形 58">
            <a:extLst>
              <a:ext uri="{FF2B5EF4-FFF2-40B4-BE49-F238E27FC236}">
                <a16:creationId xmlns:a16="http://schemas.microsoft.com/office/drawing/2014/main" id="{C99A64D2-2164-44AD-A177-C4CE0E32833D}"/>
              </a:ext>
            </a:extLst>
          </p:cNvPr>
          <p:cNvSpPr/>
          <p:nvPr/>
        </p:nvSpPr>
        <p:spPr>
          <a:xfrm>
            <a:off x="5044049" y="1942448"/>
            <a:ext cx="2280114" cy="338554"/>
          </a:xfrm>
          <a:prstGeom prst="rect">
            <a:avLst/>
          </a:prstGeom>
        </p:spPr>
        <p:txBody>
          <a:bodyPr wrap="square" anchor="ctr">
            <a:noAutofit/>
          </a:bodyPr>
          <a:lstStyle/>
          <a:p>
            <a:pPr algn="ctr" defTabSz="914478" fontAlgn="ctr"/>
            <a:r>
              <a:rPr lang="en-US" sz="1600" b="1" dirty="0">
                <a:solidFill>
                  <a:schemeClr val="accent4"/>
                </a:solidFill>
                <a:latin typeface="Arial" panose="020B0604020202020204" pitchFamily="34" charset="0"/>
              </a:rPr>
              <a:t>Personnel capability improvement</a:t>
            </a:r>
          </a:p>
        </p:txBody>
      </p:sp>
      <p:sp>
        <p:nvSpPr>
          <p:cNvPr id="60" name="矩形 59">
            <a:extLst>
              <a:ext uri="{FF2B5EF4-FFF2-40B4-BE49-F238E27FC236}">
                <a16:creationId xmlns:a16="http://schemas.microsoft.com/office/drawing/2014/main" id="{DA566688-69E8-4199-B26D-E9DF6B7D3DD7}"/>
              </a:ext>
            </a:extLst>
          </p:cNvPr>
          <p:cNvSpPr/>
          <p:nvPr/>
        </p:nvSpPr>
        <p:spPr>
          <a:xfrm>
            <a:off x="8619718" y="1942448"/>
            <a:ext cx="2280114" cy="338554"/>
          </a:xfrm>
          <a:prstGeom prst="rect">
            <a:avLst/>
          </a:prstGeom>
        </p:spPr>
        <p:txBody>
          <a:bodyPr wrap="square" anchor="ctr">
            <a:noAutofit/>
          </a:bodyPr>
          <a:lstStyle/>
          <a:p>
            <a:pPr algn="ctr" defTabSz="914478" fontAlgn="ctr"/>
            <a:r>
              <a:rPr lang="en-US" sz="1600" b="1" dirty="0">
                <a:solidFill>
                  <a:schemeClr val="accent4"/>
                </a:solidFill>
                <a:latin typeface="Arial" panose="020B0604020202020204" pitchFamily="34" charset="0"/>
              </a:rPr>
              <a:t>Culture and climate building</a:t>
            </a:r>
          </a:p>
        </p:txBody>
      </p:sp>
      <p:sp>
        <p:nvSpPr>
          <p:cNvPr id="61" name="圆角矩形 92">
            <a:extLst>
              <a:ext uri="{FF2B5EF4-FFF2-40B4-BE49-F238E27FC236}">
                <a16:creationId xmlns:a16="http://schemas.microsoft.com/office/drawing/2014/main" id="{1F87AEAE-CF88-4C75-AA3E-1104E3E8E6DB}"/>
              </a:ext>
            </a:extLst>
          </p:cNvPr>
          <p:cNvSpPr/>
          <p:nvPr/>
        </p:nvSpPr>
        <p:spPr bwMode="auto">
          <a:xfrm>
            <a:off x="1152239" y="3319450"/>
            <a:ext cx="2687652" cy="547761"/>
          </a:xfrm>
          <a:prstGeom prst="roundRect">
            <a:avLst>
              <a:gd name="adj" fmla="val 3125"/>
            </a:avLst>
          </a:prstGeom>
          <a:noFill/>
          <a:ln w="25402">
            <a:noFill/>
            <a:prstDash val="solid"/>
          </a:ln>
          <a:effectLst/>
        </p:spPr>
        <p:txBody>
          <a:bodyPr wrap="square" lIns="80544" tIns="40272" rIns="80544" bIns="40272" anchor="ctr">
            <a:noAutofit/>
          </a:bodyPr>
          <a:lstStyle/>
          <a:p>
            <a:pPr algn="ctr" eaLnBrk="0" fontAlgn="ctr" hangingPunct="0">
              <a:buClr>
                <a:srgbClr val="CC9900"/>
              </a:buClr>
              <a:defRPr/>
            </a:pPr>
            <a:r>
              <a:rPr lang="en-US" sz="1400" b="1" dirty="0">
                <a:solidFill>
                  <a:schemeClr val="accent4"/>
                </a:solidFill>
                <a:latin typeface="Arial" panose="020B0604020202020204" pitchFamily="34" charset="0"/>
              </a:rPr>
              <a:t>100%</a:t>
            </a:r>
            <a:r>
              <a:rPr lang="en-US" sz="1400" dirty="0">
                <a:solidFill>
                  <a:schemeClr val="accent4"/>
                </a:solidFill>
                <a:latin typeface="Arial" panose="020B0604020202020204" pitchFamily="34" charset="0"/>
              </a:rPr>
              <a:t> </a:t>
            </a:r>
            <a:r>
              <a:rPr lang="en-US" sz="1200" dirty="0">
                <a:latin typeface="Arial" panose="020B0604020202020204" pitchFamily="34" charset="0"/>
              </a:rPr>
              <a:t>employees have signed the Business Conduct Guidelines</a:t>
            </a:r>
          </a:p>
        </p:txBody>
      </p:sp>
      <p:sp>
        <p:nvSpPr>
          <p:cNvPr id="62" name="圆角矩形 92">
            <a:extLst>
              <a:ext uri="{FF2B5EF4-FFF2-40B4-BE49-F238E27FC236}">
                <a16:creationId xmlns:a16="http://schemas.microsoft.com/office/drawing/2014/main" id="{56D8646C-45AC-4E11-B19D-B44FEEE7B66A}"/>
              </a:ext>
            </a:extLst>
          </p:cNvPr>
          <p:cNvSpPr/>
          <p:nvPr/>
        </p:nvSpPr>
        <p:spPr bwMode="auto">
          <a:xfrm>
            <a:off x="1143056" y="3852410"/>
            <a:ext cx="2687652" cy="547761"/>
          </a:xfrm>
          <a:prstGeom prst="roundRect">
            <a:avLst>
              <a:gd name="adj" fmla="val 3125"/>
            </a:avLst>
          </a:prstGeom>
          <a:noFill/>
          <a:ln w="25402">
            <a:noFill/>
            <a:prstDash val="solid"/>
          </a:ln>
          <a:effectLst/>
        </p:spPr>
        <p:txBody>
          <a:bodyPr wrap="square" lIns="80544" tIns="40272" rIns="80544" bIns="40272" anchor="ctr">
            <a:noAutofit/>
          </a:bodyPr>
          <a:lstStyle/>
          <a:p>
            <a:pPr algn="ctr" eaLnBrk="0" fontAlgn="ctr" hangingPunct="0">
              <a:buClr>
                <a:srgbClr val="CC9900"/>
              </a:buClr>
            </a:pPr>
            <a:r>
              <a:rPr lang="en-US" sz="1200" dirty="0">
                <a:latin typeface="Arial" panose="020B0604020202020204" pitchFamily="34" charset="0"/>
              </a:rPr>
              <a:t>Security KPIs set in </a:t>
            </a:r>
            <a:r>
              <a:rPr lang="en-US" sz="1400" b="1" dirty="0">
                <a:solidFill>
                  <a:schemeClr val="accent4"/>
                </a:solidFill>
                <a:latin typeface="Arial" panose="020B0604020202020204" pitchFamily="34" charset="0"/>
              </a:rPr>
              <a:t>20+</a:t>
            </a:r>
            <a:r>
              <a:rPr lang="en-US" sz="1200" dirty="0">
                <a:solidFill>
                  <a:schemeClr val="accent4"/>
                </a:solidFill>
                <a:latin typeface="Arial" panose="020B0604020202020204" pitchFamily="34" charset="0"/>
              </a:rPr>
              <a:t> </a:t>
            </a:r>
            <a:r>
              <a:rPr lang="en-US" sz="1200" dirty="0">
                <a:latin typeface="Arial" panose="020B0604020202020204" pitchFamily="34" charset="0"/>
              </a:rPr>
              <a:t>business organizations</a:t>
            </a:r>
          </a:p>
        </p:txBody>
      </p:sp>
      <p:sp>
        <p:nvSpPr>
          <p:cNvPr id="63" name="圆角矩形 92">
            <a:extLst>
              <a:ext uri="{FF2B5EF4-FFF2-40B4-BE49-F238E27FC236}">
                <a16:creationId xmlns:a16="http://schemas.microsoft.com/office/drawing/2014/main" id="{652E135C-25E1-4845-9DC7-325BCE0A7613}"/>
              </a:ext>
            </a:extLst>
          </p:cNvPr>
          <p:cNvSpPr/>
          <p:nvPr/>
        </p:nvSpPr>
        <p:spPr bwMode="auto">
          <a:xfrm>
            <a:off x="1172257" y="4338707"/>
            <a:ext cx="2687652" cy="547761"/>
          </a:xfrm>
          <a:prstGeom prst="roundRect">
            <a:avLst>
              <a:gd name="adj" fmla="val 3125"/>
            </a:avLst>
          </a:prstGeom>
          <a:noFill/>
          <a:ln w="25402">
            <a:noFill/>
            <a:prstDash val="solid"/>
          </a:ln>
          <a:effectLst/>
        </p:spPr>
        <p:txBody>
          <a:bodyPr wrap="square" lIns="80544" tIns="40272" rIns="80544" bIns="40272" anchor="ctr">
            <a:noAutofit/>
          </a:bodyPr>
          <a:lstStyle/>
          <a:p>
            <a:pPr algn="ctr" eaLnBrk="0" fontAlgn="ctr" hangingPunct="0">
              <a:buClr>
                <a:srgbClr val="CC9900"/>
              </a:buClr>
            </a:pPr>
            <a:r>
              <a:rPr lang="en-US" sz="1200" dirty="0">
                <a:latin typeface="Arial" panose="020B0604020202020204" pitchFamily="34" charset="0"/>
              </a:rPr>
              <a:t>Identification and management of </a:t>
            </a:r>
            <a:r>
              <a:rPr lang="en-US" altLang="zh-CN" sz="1200" b="1" dirty="0">
                <a:solidFill>
                  <a:schemeClr val="accent4"/>
                </a:solidFill>
                <a:latin typeface="Arial" panose="020B0604020202020204" pitchFamily="34" charset="0"/>
              </a:rPr>
              <a:t>10+ types </a:t>
            </a:r>
            <a:r>
              <a:rPr lang="en-US" sz="1200" dirty="0">
                <a:latin typeface="Arial" panose="020B0604020202020204" pitchFamily="34" charset="0"/>
              </a:rPr>
              <a:t>of high-risk positions</a:t>
            </a:r>
          </a:p>
        </p:txBody>
      </p:sp>
      <p:sp>
        <p:nvSpPr>
          <p:cNvPr id="64" name="圆角矩形 92">
            <a:extLst>
              <a:ext uri="{FF2B5EF4-FFF2-40B4-BE49-F238E27FC236}">
                <a16:creationId xmlns:a16="http://schemas.microsoft.com/office/drawing/2014/main" id="{92BAE811-DFC1-46BA-901F-B4ABAB5C70ED}"/>
              </a:ext>
            </a:extLst>
          </p:cNvPr>
          <p:cNvSpPr/>
          <p:nvPr/>
        </p:nvSpPr>
        <p:spPr bwMode="auto">
          <a:xfrm>
            <a:off x="5019167" y="3363031"/>
            <a:ext cx="2270419" cy="547761"/>
          </a:xfrm>
          <a:prstGeom prst="roundRect">
            <a:avLst>
              <a:gd name="adj" fmla="val 3125"/>
            </a:avLst>
          </a:prstGeom>
          <a:noFill/>
          <a:ln w="25402">
            <a:noFill/>
            <a:prstDash val="solid"/>
          </a:ln>
          <a:effectLst/>
        </p:spPr>
        <p:txBody>
          <a:bodyPr wrap="square" lIns="80544" tIns="40272" rIns="80544" bIns="40272" anchor="ctr">
            <a:noAutofit/>
          </a:bodyPr>
          <a:lstStyle/>
          <a:p>
            <a:pPr algn="ctr" eaLnBrk="0" fontAlgn="ctr" hangingPunct="0">
              <a:buClr>
                <a:srgbClr val="CC9900"/>
              </a:buClr>
              <a:buFont typeface="Wingdings" pitchFamily="2" charset="2"/>
              <a:buNone/>
            </a:pPr>
            <a:r>
              <a:rPr lang="en-US" sz="1600" b="1" dirty="0">
                <a:solidFill>
                  <a:schemeClr val="accent4"/>
                </a:solidFill>
                <a:latin typeface="Arial" panose="020B0604020202020204" pitchFamily="34" charset="0"/>
              </a:rPr>
              <a:t>500+</a:t>
            </a:r>
            <a:r>
              <a:rPr lang="en-US" sz="1600" dirty="0">
                <a:solidFill>
                  <a:schemeClr val="accent4"/>
                </a:solidFill>
                <a:latin typeface="Arial" panose="020B0604020202020204" pitchFamily="34" charset="0"/>
              </a:rPr>
              <a:t> </a:t>
            </a:r>
            <a:r>
              <a:rPr lang="en-US" sz="1200" dirty="0">
                <a:latin typeface="Arial" panose="020B0604020202020204" pitchFamily="34" charset="0"/>
              </a:rPr>
              <a:t>employees have obtained security certifications such as </a:t>
            </a:r>
            <a:r>
              <a:rPr lang="en-US" sz="1200" dirty="0" err="1">
                <a:latin typeface="Arial" panose="020B0604020202020204" pitchFamily="34" charset="0"/>
              </a:rPr>
              <a:t>IAPP</a:t>
            </a:r>
            <a:r>
              <a:rPr lang="en-US" sz="1200" dirty="0">
                <a:latin typeface="Arial" panose="020B0604020202020204" pitchFamily="34" charset="0"/>
              </a:rPr>
              <a:t> and </a:t>
            </a:r>
            <a:r>
              <a:rPr lang="en-US" sz="1200" dirty="0" err="1">
                <a:latin typeface="Arial" panose="020B0604020202020204" pitchFamily="34" charset="0"/>
              </a:rPr>
              <a:t>CISSP</a:t>
            </a:r>
            <a:r>
              <a:rPr lang="en-US" sz="1200" dirty="0">
                <a:latin typeface="Arial" panose="020B0604020202020204" pitchFamily="34" charset="0"/>
              </a:rPr>
              <a:t>.</a:t>
            </a:r>
          </a:p>
        </p:txBody>
      </p:sp>
      <p:sp>
        <p:nvSpPr>
          <p:cNvPr id="65" name="圆角矩形 92">
            <a:extLst>
              <a:ext uri="{FF2B5EF4-FFF2-40B4-BE49-F238E27FC236}">
                <a16:creationId xmlns:a16="http://schemas.microsoft.com/office/drawing/2014/main" id="{9BC00038-4412-4E94-B1A9-76258E71C4C5}"/>
              </a:ext>
            </a:extLst>
          </p:cNvPr>
          <p:cNvSpPr/>
          <p:nvPr/>
        </p:nvSpPr>
        <p:spPr bwMode="auto">
          <a:xfrm>
            <a:off x="5039185" y="3890510"/>
            <a:ext cx="2228479" cy="547761"/>
          </a:xfrm>
          <a:prstGeom prst="roundRect">
            <a:avLst>
              <a:gd name="adj" fmla="val 3125"/>
            </a:avLst>
          </a:prstGeom>
          <a:noFill/>
          <a:ln w="25402">
            <a:noFill/>
            <a:prstDash val="solid"/>
          </a:ln>
          <a:effectLst/>
        </p:spPr>
        <p:txBody>
          <a:bodyPr wrap="square" lIns="80544" tIns="40272" rIns="80544" bIns="40272" anchor="ctr">
            <a:noAutofit/>
          </a:bodyPr>
          <a:lstStyle/>
          <a:p>
            <a:pPr algn="ctr" eaLnBrk="0" fontAlgn="ctr" hangingPunct="0">
              <a:buClr>
                <a:srgbClr val="CC9900"/>
              </a:buClr>
              <a:buFont typeface="Wingdings" pitchFamily="2" charset="2"/>
              <a:buNone/>
            </a:pPr>
            <a:r>
              <a:rPr lang="en-US" sz="1200" dirty="0">
                <a:latin typeface="Arial" panose="020B0604020202020204" pitchFamily="34" charset="0"/>
              </a:rPr>
              <a:t>Integration of cyber security requirements into competency &amp; qualification (C&amp;Q)</a:t>
            </a:r>
          </a:p>
        </p:txBody>
      </p:sp>
      <p:sp>
        <p:nvSpPr>
          <p:cNvPr id="66" name="圆角矩形 92">
            <a:extLst>
              <a:ext uri="{FF2B5EF4-FFF2-40B4-BE49-F238E27FC236}">
                <a16:creationId xmlns:a16="http://schemas.microsoft.com/office/drawing/2014/main" id="{6461DA74-4937-4522-8778-7DD5348B06E9}"/>
              </a:ext>
            </a:extLst>
          </p:cNvPr>
          <p:cNvSpPr/>
          <p:nvPr/>
        </p:nvSpPr>
        <p:spPr bwMode="auto">
          <a:xfrm>
            <a:off x="4999732" y="4376807"/>
            <a:ext cx="2274271" cy="547761"/>
          </a:xfrm>
          <a:prstGeom prst="roundRect">
            <a:avLst>
              <a:gd name="adj" fmla="val 3125"/>
            </a:avLst>
          </a:prstGeom>
          <a:noFill/>
          <a:ln w="25402">
            <a:noFill/>
            <a:prstDash val="solid"/>
          </a:ln>
          <a:effectLst/>
        </p:spPr>
        <p:txBody>
          <a:bodyPr wrap="square" lIns="80544" tIns="40272" rIns="80544" bIns="40272" anchor="ctr">
            <a:noAutofit/>
          </a:bodyPr>
          <a:lstStyle/>
          <a:p>
            <a:pPr algn="ctr" eaLnBrk="0" fontAlgn="ctr" hangingPunct="0">
              <a:buClr>
                <a:srgbClr val="CC9900"/>
              </a:buClr>
            </a:pPr>
            <a:r>
              <a:rPr lang="en-US" sz="1200" dirty="0">
                <a:latin typeface="Arial" panose="020B0604020202020204" pitchFamily="34" charset="0"/>
              </a:rPr>
              <a:t>Training and practice of the cyber security task force</a:t>
            </a:r>
          </a:p>
        </p:txBody>
      </p:sp>
      <p:sp>
        <p:nvSpPr>
          <p:cNvPr id="67" name="圆角矩形 92">
            <a:extLst>
              <a:ext uri="{FF2B5EF4-FFF2-40B4-BE49-F238E27FC236}">
                <a16:creationId xmlns:a16="http://schemas.microsoft.com/office/drawing/2014/main" id="{D2A5A3EE-D6E7-429F-8C0C-8049BFCDA076}"/>
              </a:ext>
            </a:extLst>
          </p:cNvPr>
          <p:cNvSpPr/>
          <p:nvPr/>
        </p:nvSpPr>
        <p:spPr bwMode="auto">
          <a:xfrm>
            <a:off x="8483902" y="3351680"/>
            <a:ext cx="2443320" cy="547761"/>
          </a:xfrm>
          <a:prstGeom prst="roundRect">
            <a:avLst>
              <a:gd name="adj" fmla="val 3125"/>
            </a:avLst>
          </a:prstGeom>
          <a:noFill/>
          <a:ln w="25402">
            <a:noFill/>
            <a:prstDash val="solid"/>
          </a:ln>
          <a:effectLst/>
        </p:spPr>
        <p:txBody>
          <a:bodyPr wrap="square" lIns="80544" tIns="40272" rIns="80544" bIns="40272" anchor="ctr">
            <a:noAutofit/>
          </a:bodyPr>
          <a:lstStyle/>
          <a:p>
            <a:pPr algn="ctr" eaLnBrk="0" fontAlgn="ctr" hangingPunct="0">
              <a:buClr>
                <a:srgbClr val="CC9900"/>
              </a:buClr>
            </a:pPr>
            <a:r>
              <a:rPr lang="en-US" sz="1200" dirty="0">
                <a:latin typeface="Arial" panose="020B0604020202020204" pitchFamily="34" charset="0"/>
              </a:rPr>
              <a:t>Over </a:t>
            </a:r>
            <a:r>
              <a:rPr lang="en-US" sz="1600" b="1" dirty="0">
                <a:solidFill>
                  <a:schemeClr val="accent4"/>
                </a:solidFill>
                <a:latin typeface="Arial" panose="020B0604020202020204" pitchFamily="34" charset="0"/>
              </a:rPr>
              <a:t>99%</a:t>
            </a:r>
            <a:r>
              <a:rPr lang="en-US" sz="1200" dirty="0">
                <a:solidFill>
                  <a:schemeClr val="accent4"/>
                </a:solidFill>
                <a:latin typeface="Arial" panose="020B0604020202020204" pitchFamily="34" charset="0"/>
              </a:rPr>
              <a:t> </a:t>
            </a:r>
            <a:r>
              <a:rPr lang="en-US" sz="1200" dirty="0">
                <a:latin typeface="Arial" panose="020B0604020202020204" pitchFamily="34" charset="0"/>
              </a:rPr>
              <a:t>of all employees have received cyber security awareness training</a:t>
            </a:r>
          </a:p>
        </p:txBody>
      </p:sp>
      <p:sp>
        <p:nvSpPr>
          <p:cNvPr id="68" name="圆角矩形 92">
            <a:extLst>
              <a:ext uri="{FF2B5EF4-FFF2-40B4-BE49-F238E27FC236}">
                <a16:creationId xmlns:a16="http://schemas.microsoft.com/office/drawing/2014/main" id="{80F118B0-BCB4-49DF-9719-DA5C6FD3E569}"/>
              </a:ext>
            </a:extLst>
          </p:cNvPr>
          <p:cNvSpPr/>
          <p:nvPr/>
        </p:nvSpPr>
        <p:spPr bwMode="auto">
          <a:xfrm>
            <a:off x="8475665" y="3852410"/>
            <a:ext cx="2443320" cy="547761"/>
          </a:xfrm>
          <a:prstGeom prst="roundRect">
            <a:avLst>
              <a:gd name="adj" fmla="val 3125"/>
            </a:avLst>
          </a:prstGeom>
          <a:noFill/>
          <a:ln w="25402">
            <a:noFill/>
            <a:prstDash val="solid"/>
          </a:ln>
          <a:effectLst/>
        </p:spPr>
        <p:txBody>
          <a:bodyPr wrap="square" lIns="80544" tIns="40272" rIns="80544" bIns="40272" anchor="ctr">
            <a:noAutofit/>
          </a:bodyPr>
          <a:lstStyle/>
          <a:p>
            <a:pPr algn="ctr" eaLnBrk="0" fontAlgn="ctr" hangingPunct="0">
              <a:buClr>
                <a:srgbClr val="CC9900"/>
              </a:buClr>
            </a:pPr>
            <a:r>
              <a:rPr lang="en-US" sz="1200" dirty="0">
                <a:latin typeface="Arial" panose="020B0604020202020204" pitchFamily="34" charset="0"/>
              </a:rPr>
              <a:t>Various cyber security publicity activities</a:t>
            </a:r>
          </a:p>
        </p:txBody>
      </p:sp>
      <p:sp>
        <p:nvSpPr>
          <p:cNvPr id="69" name="圆角矩形 92">
            <a:extLst>
              <a:ext uri="{FF2B5EF4-FFF2-40B4-BE49-F238E27FC236}">
                <a16:creationId xmlns:a16="http://schemas.microsoft.com/office/drawing/2014/main" id="{F8FB67B4-C643-4C60-9F06-6E740B18E74A}"/>
              </a:ext>
            </a:extLst>
          </p:cNvPr>
          <p:cNvSpPr/>
          <p:nvPr/>
        </p:nvSpPr>
        <p:spPr bwMode="auto">
          <a:xfrm>
            <a:off x="8453743" y="4338707"/>
            <a:ext cx="2443320" cy="547761"/>
          </a:xfrm>
          <a:prstGeom prst="roundRect">
            <a:avLst>
              <a:gd name="adj" fmla="val 3125"/>
            </a:avLst>
          </a:prstGeom>
          <a:noFill/>
          <a:ln w="25402">
            <a:noFill/>
            <a:prstDash val="solid"/>
          </a:ln>
          <a:effectLst/>
        </p:spPr>
        <p:txBody>
          <a:bodyPr wrap="square" lIns="80544" tIns="40272" rIns="80544" bIns="40272" anchor="ctr">
            <a:noAutofit/>
          </a:bodyPr>
          <a:lstStyle/>
          <a:p>
            <a:pPr algn="ctr" eaLnBrk="0" fontAlgn="ctr" hangingPunct="0">
              <a:buClr>
                <a:srgbClr val="CC9900"/>
              </a:buClr>
            </a:pPr>
            <a:r>
              <a:rPr lang="en-US" sz="1200" dirty="0">
                <a:latin typeface="Arial" panose="020B0604020202020204" pitchFamily="34" charset="0"/>
              </a:rPr>
              <a:t>Incentives and accountability measures</a:t>
            </a:r>
          </a:p>
        </p:txBody>
      </p:sp>
      <p:sp>
        <p:nvSpPr>
          <p:cNvPr id="70" name="矩形 69">
            <a:extLst>
              <a:ext uri="{FF2B5EF4-FFF2-40B4-BE49-F238E27FC236}">
                <a16:creationId xmlns:a16="http://schemas.microsoft.com/office/drawing/2014/main" id="{D6F1A040-4464-4070-B56B-B0DAB1D02E23}"/>
              </a:ext>
            </a:extLst>
          </p:cNvPr>
          <p:cNvSpPr/>
          <p:nvPr/>
        </p:nvSpPr>
        <p:spPr>
          <a:xfrm>
            <a:off x="2516083" y="5346003"/>
            <a:ext cx="7007046" cy="954107"/>
          </a:xfrm>
          <a:prstGeom prst="rect">
            <a:avLst/>
          </a:prstGeom>
        </p:spPr>
        <p:txBody>
          <a:bodyPr wrap="square">
            <a:noAutofit/>
          </a:bodyPr>
          <a:lstStyle/>
          <a:p>
            <a:pPr algn="ctr" defTabSz="914478" fontAlgn="ctr">
              <a:spcBef>
                <a:spcPts val="600"/>
              </a:spcBef>
            </a:pPr>
            <a:r>
              <a:rPr lang="en-US" sz="1400" b="1" dirty="0">
                <a:latin typeface="Arial" panose="020B0604020202020204" pitchFamily="34" charset="0"/>
              </a:rPr>
              <a:t>Incorporate cyber security into HR policies/processes/IT systems</a:t>
            </a:r>
          </a:p>
          <a:p>
            <a:pPr algn="ctr" defTabSz="914478" fontAlgn="ctr">
              <a:spcBef>
                <a:spcPts val="600"/>
              </a:spcBef>
            </a:pPr>
            <a:r>
              <a:rPr lang="en-US" sz="1400" dirty="0">
                <a:latin typeface="Arial" panose="020B0604020202020204" pitchFamily="34" charset="0"/>
              </a:rPr>
              <a:t>Every Huawei employee, both managers and new employees, participates in cyber security practices through daily work.</a:t>
            </a:r>
          </a:p>
        </p:txBody>
      </p:sp>
      <p:grpSp>
        <p:nvGrpSpPr>
          <p:cNvPr id="71" name="组合 312">
            <a:extLst>
              <a:ext uri="{FF2B5EF4-FFF2-40B4-BE49-F238E27FC236}">
                <a16:creationId xmlns:a16="http://schemas.microsoft.com/office/drawing/2014/main" id="{69A96F99-ECB2-433B-B1A1-FC6E756BE0CE}"/>
              </a:ext>
            </a:extLst>
          </p:cNvPr>
          <p:cNvGrpSpPr>
            <a:grpSpLocks noChangeAspect="1"/>
          </p:cNvGrpSpPr>
          <p:nvPr/>
        </p:nvGrpSpPr>
        <p:grpSpPr>
          <a:xfrm>
            <a:off x="5720620" y="2477032"/>
            <a:ext cx="664644" cy="763771"/>
            <a:chOff x="1366838" y="1530351"/>
            <a:chExt cx="350838" cy="407987"/>
          </a:xfrm>
          <a:solidFill>
            <a:srgbClr val="666666">
              <a:lumMod val="60000"/>
              <a:lumOff val="40000"/>
            </a:srgbClr>
          </a:solidFill>
        </p:grpSpPr>
        <p:sp>
          <p:nvSpPr>
            <p:cNvPr id="72" name="Freeform 10">
              <a:extLst>
                <a:ext uri="{FF2B5EF4-FFF2-40B4-BE49-F238E27FC236}">
                  <a16:creationId xmlns:a16="http://schemas.microsoft.com/office/drawing/2014/main" id="{826BB2F4-5FD0-4EAC-A716-3A1D19AE3D8E}"/>
                </a:ext>
              </a:extLst>
            </p:cNvPr>
            <p:cNvSpPr>
              <a:spLocks noEditPoints="1"/>
            </p:cNvSpPr>
            <p:nvPr/>
          </p:nvSpPr>
          <p:spPr bwMode="auto">
            <a:xfrm>
              <a:off x="1416050" y="1530351"/>
              <a:ext cx="254000" cy="255588"/>
            </a:xfrm>
            <a:custGeom>
              <a:avLst/>
              <a:gdLst>
                <a:gd name="T0" fmla="*/ 89 w 140"/>
                <a:gd name="T1" fmla="*/ 109 h 141"/>
                <a:gd name="T2" fmla="*/ 73 w 140"/>
                <a:gd name="T3" fmla="*/ 129 h 141"/>
                <a:gd name="T4" fmla="*/ 51 w 140"/>
                <a:gd name="T5" fmla="*/ 109 h 141"/>
                <a:gd name="T6" fmla="*/ 67 w 140"/>
                <a:gd name="T7" fmla="*/ 106 h 141"/>
                <a:gd name="T8" fmla="*/ 73 w 140"/>
                <a:gd name="T9" fmla="*/ 35 h 141"/>
                <a:gd name="T10" fmla="*/ 73 w 140"/>
                <a:gd name="T11" fmla="*/ 12 h 141"/>
                <a:gd name="T12" fmla="*/ 73 w 140"/>
                <a:gd name="T13" fmla="*/ 67 h 141"/>
                <a:gd name="T14" fmla="*/ 92 w 140"/>
                <a:gd name="T15" fmla="*/ 38 h 141"/>
                <a:gd name="T16" fmla="*/ 73 w 140"/>
                <a:gd name="T17" fmla="*/ 74 h 141"/>
                <a:gd name="T18" fmla="*/ 92 w 140"/>
                <a:gd name="T19" fmla="*/ 103 h 141"/>
                <a:gd name="T20" fmla="*/ 73 w 140"/>
                <a:gd name="T21" fmla="*/ 74 h 141"/>
                <a:gd name="T22" fmla="*/ 67 w 140"/>
                <a:gd name="T23" fmla="*/ 74 h 141"/>
                <a:gd name="T24" fmla="*/ 48 w 140"/>
                <a:gd name="T25" fmla="*/ 103 h 141"/>
                <a:gd name="T26" fmla="*/ 67 w 140"/>
                <a:gd name="T27" fmla="*/ 67 h 141"/>
                <a:gd name="T28" fmla="*/ 48 w 140"/>
                <a:gd name="T29" fmla="*/ 38 h 141"/>
                <a:gd name="T30" fmla="*/ 67 w 140"/>
                <a:gd name="T31" fmla="*/ 67 h 141"/>
                <a:gd name="T32" fmla="*/ 67 w 140"/>
                <a:gd name="T33" fmla="*/ 12 h 141"/>
                <a:gd name="T34" fmla="*/ 67 w 140"/>
                <a:gd name="T35" fmla="*/ 35 h 141"/>
                <a:gd name="T36" fmla="*/ 109 w 140"/>
                <a:gd name="T37" fmla="*/ 117 h 141"/>
                <a:gd name="T38" fmla="*/ 81 w 140"/>
                <a:gd name="T39" fmla="*/ 130 h 141"/>
                <a:gd name="T40" fmla="*/ 95 w 140"/>
                <a:gd name="T41" fmla="*/ 30 h 141"/>
                <a:gd name="T42" fmla="*/ 81 w 140"/>
                <a:gd name="T43" fmla="*/ 11 h 141"/>
                <a:gd name="T44" fmla="*/ 105 w 140"/>
                <a:gd name="T45" fmla="*/ 67 h 141"/>
                <a:gd name="T46" fmla="*/ 114 w 140"/>
                <a:gd name="T47" fmla="*/ 29 h 141"/>
                <a:gd name="T48" fmla="*/ 105 w 140"/>
                <a:gd name="T49" fmla="*/ 74 h 141"/>
                <a:gd name="T50" fmla="*/ 114 w 140"/>
                <a:gd name="T51" fmla="*/ 112 h 141"/>
                <a:gd name="T52" fmla="*/ 70 w 140"/>
                <a:gd name="T53" fmla="*/ 141 h 141"/>
                <a:gd name="T54" fmla="*/ 28 w 140"/>
                <a:gd name="T55" fmla="*/ 111 h 141"/>
                <a:gd name="T56" fmla="*/ 35 w 140"/>
                <a:gd name="T57" fmla="*/ 74 h 141"/>
                <a:gd name="T58" fmla="*/ 11 w 140"/>
                <a:gd name="T59" fmla="*/ 86 h 141"/>
                <a:gd name="T60" fmla="*/ 1 w 140"/>
                <a:gd name="T61" fmla="*/ 86 h 141"/>
                <a:gd name="T62" fmla="*/ 20 w 140"/>
                <a:gd name="T63" fmla="*/ 21 h 141"/>
                <a:gd name="T64" fmla="*/ 120 w 140"/>
                <a:gd name="T65" fmla="*/ 21 h 141"/>
                <a:gd name="T66" fmla="*/ 139 w 140"/>
                <a:gd name="T67" fmla="*/ 83 h 141"/>
                <a:gd name="T68" fmla="*/ 129 w 140"/>
                <a:gd name="T69" fmla="*/ 83 h 141"/>
                <a:gd name="T70" fmla="*/ 105 w 140"/>
                <a:gd name="T71" fmla="*/ 74 h 141"/>
                <a:gd name="T72" fmla="*/ 31 w 140"/>
                <a:gd name="T73" fmla="*/ 117 h 141"/>
                <a:gd name="T74" fmla="*/ 45 w 140"/>
                <a:gd name="T75" fmla="*/ 110 h 141"/>
                <a:gd name="T76" fmla="*/ 42 w 140"/>
                <a:gd name="T77" fmla="*/ 36 h 141"/>
                <a:gd name="T78" fmla="*/ 9 w 140"/>
                <a:gd name="T79" fmla="*/ 67 h 141"/>
                <a:gd name="T80" fmla="*/ 45 w 140"/>
                <a:gd name="T81" fmla="*/ 30 h 141"/>
                <a:gd name="T82" fmla="*/ 31 w 140"/>
                <a:gd name="T83" fmla="*/ 2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141">
                  <a:moveTo>
                    <a:pt x="73" y="129"/>
                  </a:moveTo>
                  <a:cubicBezTo>
                    <a:pt x="80" y="123"/>
                    <a:pt x="85" y="116"/>
                    <a:pt x="89" y="109"/>
                  </a:cubicBezTo>
                  <a:cubicBezTo>
                    <a:pt x="84" y="107"/>
                    <a:pt x="79" y="107"/>
                    <a:pt x="73" y="106"/>
                  </a:cubicBezTo>
                  <a:cubicBezTo>
                    <a:pt x="73" y="129"/>
                    <a:pt x="73" y="129"/>
                    <a:pt x="73" y="129"/>
                  </a:cubicBezTo>
                  <a:close/>
                  <a:moveTo>
                    <a:pt x="67" y="106"/>
                  </a:moveTo>
                  <a:cubicBezTo>
                    <a:pt x="61" y="107"/>
                    <a:pt x="56" y="107"/>
                    <a:pt x="51" y="109"/>
                  </a:cubicBezTo>
                  <a:cubicBezTo>
                    <a:pt x="55" y="116"/>
                    <a:pt x="60" y="123"/>
                    <a:pt x="67" y="129"/>
                  </a:cubicBezTo>
                  <a:cubicBezTo>
                    <a:pt x="67" y="106"/>
                    <a:pt x="67" y="106"/>
                    <a:pt x="67" y="106"/>
                  </a:cubicBezTo>
                  <a:close/>
                  <a:moveTo>
                    <a:pt x="73" y="12"/>
                  </a:moveTo>
                  <a:cubicBezTo>
                    <a:pt x="73" y="35"/>
                    <a:pt x="73" y="35"/>
                    <a:pt x="73" y="35"/>
                  </a:cubicBezTo>
                  <a:cubicBezTo>
                    <a:pt x="79" y="34"/>
                    <a:pt x="84" y="34"/>
                    <a:pt x="89" y="32"/>
                  </a:cubicBezTo>
                  <a:cubicBezTo>
                    <a:pt x="85" y="25"/>
                    <a:pt x="80" y="18"/>
                    <a:pt x="73" y="12"/>
                  </a:cubicBezTo>
                  <a:close/>
                  <a:moveTo>
                    <a:pt x="73" y="41"/>
                  </a:moveTo>
                  <a:cubicBezTo>
                    <a:pt x="73" y="67"/>
                    <a:pt x="73" y="67"/>
                    <a:pt x="73" y="67"/>
                  </a:cubicBezTo>
                  <a:cubicBezTo>
                    <a:pt x="99" y="67"/>
                    <a:pt x="99" y="67"/>
                    <a:pt x="99" y="67"/>
                  </a:cubicBezTo>
                  <a:cubicBezTo>
                    <a:pt x="98" y="57"/>
                    <a:pt x="96" y="47"/>
                    <a:pt x="92" y="38"/>
                  </a:cubicBezTo>
                  <a:cubicBezTo>
                    <a:pt x="86" y="40"/>
                    <a:pt x="80" y="41"/>
                    <a:pt x="73" y="41"/>
                  </a:cubicBezTo>
                  <a:close/>
                  <a:moveTo>
                    <a:pt x="73" y="74"/>
                  </a:moveTo>
                  <a:cubicBezTo>
                    <a:pt x="73" y="100"/>
                    <a:pt x="73" y="100"/>
                    <a:pt x="73" y="100"/>
                  </a:cubicBezTo>
                  <a:cubicBezTo>
                    <a:pt x="80" y="100"/>
                    <a:pt x="86" y="101"/>
                    <a:pt x="92" y="103"/>
                  </a:cubicBezTo>
                  <a:cubicBezTo>
                    <a:pt x="96" y="94"/>
                    <a:pt x="98" y="84"/>
                    <a:pt x="99" y="74"/>
                  </a:cubicBezTo>
                  <a:cubicBezTo>
                    <a:pt x="73" y="74"/>
                    <a:pt x="73" y="74"/>
                    <a:pt x="73" y="74"/>
                  </a:cubicBezTo>
                  <a:close/>
                  <a:moveTo>
                    <a:pt x="67" y="100"/>
                  </a:moveTo>
                  <a:cubicBezTo>
                    <a:pt x="67" y="74"/>
                    <a:pt x="67" y="74"/>
                    <a:pt x="67" y="74"/>
                  </a:cubicBezTo>
                  <a:cubicBezTo>
                    <a:pt x="41" y="74"/>
                    <a:pt x="41" y="74"/>
                    <a:pt x="41" y="74"/>
                  </a:cubicBezTo>
                  <a:cubicBezTo>
                    <a:pt x="42" y="84"/>
                    <a:pt x="44" y="94"/>
                    <a:pt x="48" y="103"/>
                  </a:cubicBezTo>
                  <a:cubicBezTo>
                    <a:pt x="54" y="101"/>
                    <a:pt x="60" y="100"/>
                    <a:pt x="67" y="100"/>
                  </a:cubicBezTo>
                  <a:close/>
                  <a:moveTo>
                    <a:pt x="67" y="67"/>
                  </a:moveTo>
                  <a:cubicBezTo>
                    <a:pt x="67" y="41"/>
                    <a:pt x="67" y="41"/>
                    <a:pt x="67" y="41"/>
                  </a:cubicBezTo>
                  <a:cubicBezTo>
                    <a:pt x="60" y="41"/>
                    <a:pt x="54" y="40"/>
                    <a:pt x="48" y="38"/>
                  </a:cubicBezTo>
                  <a:cubicBezTo>
                    <a:pt x="44" y="47"/>
                    <a:pt x="42" y="57"/>
                    <a:pt x="41" y="67"/>
                  </a:cubicBezTo>
                  <a:cubicBezTo>
                    <a:pt x="67" y="67"/>
                    <a:pt x="67" y="67"/>
                    <a:pt x="67" y="67"/>
                  </a:cubicBezTo>
                  <a:close/>
                  <a:moveTo>
                    <a:pt x="67" y="35"/>
                  </a:moveTo>
                  <a:cubicBezTo>
                    <a:pt x="67" y="12"/>
                    <a:pt x="67" y="12"/>
                    <a:pt x="67" y="12"/>
                  </a:cubicBezTo>
                  <a:cubicBezTo>
                    <a:pt x="60" y="18"/>
                    <a:pt x="55" y="25"/>
                    <a:pt x="51" y="32"/>
                  </a:cubicBezTo>
                  <a:cubicBezTo>
                    <a:pt x="56" y="34"/>
                    <a:pt x="61" y="34"/>
                    <a:pt x="67" y="35"/>
                  </a:cubicBezTo>
                  <a:close/>
                  <a:moveTo>
                    <a:pt x="81" y="130"/>
                  </a:moveTo>
                  <a:cubicBezTo>
                    <a:pt x="92" y="128"/>
                    <a:pt x="101" y="123"/>
                    <a:pt x="109" y="117"/>
                  </a:cubicBezTo>
                  <a:cubicBezTo>
                    <a:pt x="105" y="114"/>
                    <a:pt x="100" y="112"/>
                    <a:pt x="95" y="110"/>
                  </a:cubicBezTo>
                  <a:cubicBezTo>
                    <a:pt x="91" y="118"/>
                    <a:pt x="87" y="124"/>
                    <a:pt x="81" y="130"/>
                  </a:cubicBezTo>
                  <a:close/>
                  <a:moveTo>
                    <a:pt x="81" y="11"/>
                  </a:moveTo>
                  <a:cubicBezTo>
                    <a:pt x="87" y="17"/>
                    <a:pt x="91" y="23"/>
                    <a:pt x="95" y="30"/>
                  </a:cubicBezTo>
                  <a:cubicBezTo>
                    <a:pt x="100" y="29"/>
                    <a:pt x="105" y="27"/>
                    <a:pt x="109" y="24"/>
                  </a:cubicBezTo>
                  <a:cubicBezTo>
                    <a:pt x="101" y="17"/>
                    <a:pt x="92" y="13"/>
                    <a:pt x="81" y="11"/>
                  </a:cubicBezTo>
                  <a:close/>
                  <a:moveTo>
                    <a:pt x="98" y="36"/>
                  </a:moveTo>
                  <a:cubicBezTo>
                    <a:pt x="102" y="46"/>
                    <a:pt x="105" y="56"/>
                    <a:pt x="105" y="67"/>
                  </a:cubicBezTo>
                  <a:cubicBezTo>
                    <a:pt x="131" y="67"/>
                    <a:pt x="131" y="67"/>
                    <a:pt x="131" y="67"/>
                  </a:cubicBezTo>
                  <a:cubicBezTo>
                    <a:pt x="130" y="52"/>
                    <a:pt x="124" y="39"/>
                    <a:pt x="114" y="29"/>
                  </a:cubicBezTo>
                  <a:cubicBezTo>
                    <a:pt x="109" y="32"/>
                    <a:pt x="104" y="34"/>
                    <a:pt x="98" y="36"/>
                  </a:cubicBezTo>
                  <a:close/>
                  <a:moveTo>
                    <a:pt x="105" y="74"/>
                  </a:moveTo>
                  <a:cubicBezTo>
                    <a:pt x="105" y="84"/>
                    <a:pt x="102" y="95"/>
                    <a:pt x="98" y="104"/>
                  </a:cubicBezTo>
                  <a:cubicBezTo>
                    <a:pt x="103" y="106"/>
                    <a:pt x="109" y="109"/>
                    <a:pt x="114" y="112"/>
                  </a:cubicBezTo>
                  <a:cubicBezTo>
                    <a:pt x="114" y="116"/>
                    <a:pt x="115" y="120"/>
                    <a:pt x="117" y="123"/>
                  </a:cubicBezTo>
                  <a:cubicBezTo>
                    <a:pt x="104" y="134"/>
                    <a:pt x="88" y="141"/>
                    <a:pt x="70" y="141"/>
                  </a:cubicBezTo>
                  <a:cubicBezTo>
                    <a:pt x="53" y="141"/>
                    <a:pt x="37" y="135"/>
                    <a:pt x="25" y="125"/>
                  </a:cubicBezTo>
                  <a:cubicBezTo>
                    <a:pt x="27" y="120"/>
                    <a:pt x="28" y="115"/>
                    <a:pt x="28" y="111"/>
                  </a:cubicBezTo>
                  <a:cubicBezTo>
                    <a:pt x="32" y="108"/>
                    <a:pt x="37" y="106"/>
                    <a:pt x="42" y="104"/>
                  </a:cubicBezTo>
                  <a:cubicBezTo>
                    <a:pt x="38" y="95"/>
                    <a:pt x="35" y="84"/>
                    <a:pt x="35" y="74"/>
                  </a:cubicBezTo>
                  <a:cubicBezTo>
                    <a:pt x="9" y="74"/>
                    <a:pt x="9" y="74"/>
                    <a:pt x="9" y="74"/>
                  </a:cubicBezTo>
                  <a:cubicBezTo>
                    <a:pt x="10" y="78"/>
                    <a:pt x="10" y="82"/>
                    <a:pt x="11" y="86"/>
                  </a:cubicBezTo>
                  <a:cubicBezTo>
                    <a:pt x="9" y="86"/>
                    <a:pt x="7" y="86"/>
                    <a:pt x="5" y="86"/>
                  </a:cubicBezTo>
                  <a:cubicBezTo>
                    <a:pt x="4" y="86"/>
                    <a:pt x="2" y="86"/>
                    <a:pt x="1" y="86"/>
                  </a:cubicBezTo>
                  <a:cubicBezTo>
                    <a:pt x="0" y="81"/>
                    <a:pt x="0" y="76"/>
                    <a:pt x="0" y="70"/>
                  </a:cubicBezTo>
                  <a:cubicBezTo>
                    <a:pt x="0" y="51"/>
                    <a:pt x="8" y="33"/>
                    <a:pt x="20" y="21"/>
                  </a:cubicBezTo>
                  <a:cubicBezTo>
                    <a:pt x="33" y="8"/>
                    <a:pt x="51" y="0"/>
                    <a:pt x="70" y="0"/>
                  </a:cubicBezTo>
                  <a:cubicBezTo>
                    <a:pt x="89" y="0"/>
                    <a:pt x="107" y="8"/>
                    <a:pt x="120" y="21"/>
                  </a:cubicBezTo>
                  <a:cubicBezTo>
                    <a:pt x="132" y="33"/>
                    <a:pt x="140" y="51"/>
                    <a:pt x="140" y="70"/>
                  </a:cubicBezTo>
                  <a:cubicBezTo>
                    <a:pt x="140" y="75"/>
                    <a:pt x="140" y="79"/>
                    <a:pt x="139" y="83"/>
                  </a:cubicBezTo>
                  <a:cubicBezTo>
                    <a:pt x="138" y="83"/>
                    <a:pt x="137" y="83"/>
                    <a:pt x="137" y="83"/>
                  </a:cubicBezTo>
                  <a:cubicBezTo>
                    <a:pt x="134" y="82"/>
                    <a:pt x="132" y="83"/>
                    <a:pt x="129" y="83"/>
                  </a:cubicBezTo>
                  <a:cubicBezTo>
                    <a:pt x="130" y="80"/>
                    <a:pt x="130" y="77"/>
                    <a:pt x="131" y="74"/>
                  </a:cubicBezTo>
                  <a:cubicBezTo>
                    <a:pt x="105" y="74"/>
                    <a:pt x="105" y="74"/>
                    <a:pt x="105" y="74"/>
                  </a:cubicBezTo>
                  <a:close/>
                  <a:moveTo>
                    <a:pt x="45" y="110"/>
                  </a:moveTo>
                  <a:cubicBezTo>
                    <a:pt x="40" y="112"/>
                    <a:pt x="35" y="114"/>
                    <a:pt x="31" y="117"/>
                  </a:cubicBezTo>
                  <a:cubicBezTo>
                    <a:pt x="39" y="123"/>
                    <a:pt x="48" y="128"/>
                    <a:pt x="59" y="130"/>
                  </a:cubicBezTo>
                  <a:cubicBezTo>
                    <a:pt x="53" y="124"/>
                    <a:pt x="48" y="118"/>
                    <a:pt x="45" y="110"/>
                  </a:cubicBezTo>
                  <a:close/>
                  <a:moveTo>
                    <a:pt x="35" y="67"/>
                  </a:moveTo>
                  <a:cubicBezTo>
                    <a:pt x="35" y="56"/>
                    <a:pt x="38" y="46"/>
                    <a:pt x="42" y="36"/>
                  </a:cubicBezTo>
                  <a:cubicBezTo>
                    <a:pt x="36" y="35"/>
                    <a:pt x="31" y="32"/>
                    <a:pt x="26" y="29"/>
                  </a:cubicBezTo>
                  <a:cubicBezTo>
                    <a:pt x="16" y="39"/>
                    <a:pt x="10" y="52"/>
                    <a:pt x="9" y="67"/>
                  </a:cubicBezTo>
                  <a:cubicBezTo>
                    <a:pt x="35" y="67"/>
                    <a:pt x="35" y="67"/>
                    <a:pt x="35" y="67"/>
                  </a:cubicBezTo>
                  <a:close/>
                  <a:moveTo>
                    <a:pt x="45" y="30"/>
                  </a:moveTo>
                  <a:cubicBezTo>
                    <a:pt x="48" y="23"/>
                    <a:pt x="53" y="17"/>
                    <a:pt x="59" y="11"/>
                  </a:cubicBezTo>
                  <a:cubicBezTo>
                    <a:pt x="48" y="13"/>
                    <a:pt x="39" y="17"/>
                    <a:pt x="31" y="24"/>
                  </a:cubicBezTo>
                  <a:cubicBezTo>
                    <a:pt x="35" y="27"/>
                    <a:pt x="40" y="29"/>
                    <a:pt x="4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8556" tIns="19278" rIns="38556" bIns="19278">
              <a:noAutofit/>
            </a:bodyPr>
            <a:lstStyle/>
            <a:p>
              <a:pPr marL="0" marR="0" lvl="0" indent="0" defTabSz="914400" eaLnBrk="0" fontAlgn="ctr" latinLnBrk="0" hangingPunct="0">
                <a:lnSpc>
                  <a:spcPct val="100000"/>
                </a:lnSpc>
                <a:spcBef>
                  <a:spcPct val="0"/>
                </a:spcBef>
                <a:spcAft>
                  <a:spcPct val="0"/>
                </a:spcAft>
                <a:buClrTx/>
                <a:buSzTx/>
                <a:buFontTx/>
                <a:buNone/>
                <a:tabLst/>
                <a:defRPr/>
              </a:pPr>
              <a:endParaRPr kumimoji="0" lang="en-US" altLang="zh-CN" sz="82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73" name="Freeform 11">
              <a:extLst>
                <a:ext uri="{FF2B5EF4-FFF2-40B4-BE49-F238E27FC236}">
                  <a16:creationId xmlns:a16="http://schemas.microsoft.com/office/drawing/2014/main" id="{AB8ED90C-673A-4569-9935-1A8AB151E3C4}"/>
                </a:ext>
              </a:extLst>
            </p:cNvPr>
            <p:cNvSpPr>
              <a:spLocks noEditPoints="1"/>
            </p:cNvSpPr>
            <p:nvPr/>
          </p:nvSpPr>
          <p:spPr bwMode="auto">
            <a:xfrm>
              <a:off x="1366838" y="1698626"/>
              <a:ext cx="200025" cy="238125"/>
            </a:xfrm>
            <a:custGeom>
              <a:avLst/>
              <a:gdLst>
                <a:gd name="T0" fmla="*/ 32 w 110"/>
                <a:gd name="T1" fmla="*/ 0 h 131"/>
                <a:gd name="T2" fmla="*/ 47 w 110"/>
                <a:gd name="T3" fmla="*/ 14 h 131"/>
                <a:gd name="T4" fmla="*/ 36 w 110"/>
                <a:gd name="T5" fmla="*/ 38 h 131"/>
                <a:gd name="T6" fmla="*/ 18 w 110"/>
                <a:gd name="T7" fmla="*/ 15 h 131"/>
                <a:gd name="T8" fmla="*/ 32 w 110"/>
                <a:gd name="T9" fmla="*/ 0 h 131"/>
                <a:gd name="T10" fmla="*/ 18 w 110"/>
                <a:gd name="T11" fmla="*/ 79 h 131"/>
                <a:gd name="T12" fmla="*/ 20 w 110"/>
                <a:gd name="T13" fmla="*/ 123 h 131"/>
                <a:gd name="T14" fmla="*/ 60 w 110"/>
                <a:gd name="T15" fmla="*/ 123 h 131"/>
                <a:gd name="T16" fmla="*/ 59 w 110"/>
                <a:gd name="T17" fmla="*/ 90 h 131"/>
                <a:gd name="T18" fmla="*/ 60 w 110"/>
                <a:gd name="T19" fmla="*/ 92 h 131"/>
                <a:gd name="T20" fmla="*/ 62 w 110"/>
                <a:gd name="T21" fmla="*/ 94 h 131"/>
                <a:gd name="T22" fmla="*/ 85 w 110"/>
                <a:gd name="T23" fmla="*/ 108 h 131"/>
                <a:gd name="T24" fmla="*/ 86 w 110"/>
                <a:gd name="T25" fmla="*/ 112 h 131"/>
                <a:gd name="T26" fmla="*/ 97 w 110"/>
                <a:gd name="T27" fmla="*/ 114 h 131"/>
                <a:gd name="T28" fmla="*/ 97 w 110"/>
                <a:gd name="T29" fmla="*/ 114 h 131"/>
                <a:gd name="T30" fmla="*/ 102 w 110"/>
                <a:gd name="T31" fmla="*/ 101 h 131"/>
                <a:gd name="T32" fmla="*/ 72 w 110"/>
                <a:gd name="T33" fmla="*/ 83 h 131"/>
                <a:gd name="T34" fmla="*/ 66 w 110"/>
                <a:gd name="T35" fmla="*/ 71 h 131"/>
                <a:gd name="T36" fmla="*/ 63 w 110"/>
                <a:gd name="T37" fmla="*/ 62 h 131"/>
                <a:gd name="T38" fmla="*/ 58 w 110"/>
                <a:gd name="T39" fmla="*/ 51 h 131"/>
                <a:gd name="T40" fmla="*/ 54 w 110"/>
                <a:gd name="T41" fmla="*/ 47 h 131"/>
                <a:gd name="T42" fmla="*/ 42 w 110"/>
                <a:gd name="T43" fmla="*/ 43 h 131"/>
                <a:gd name="T44" fmla="*/ 29 w 110"/>
                <a:gd name="T45" fmla="*/ 43 h 131"/>
                <a:gd name="T46" fmla="*/ 18 w 110"/>
                <a:gd name="T47" fmla="*/ 48 h 131"/>
                <a:gd name="T48" fmla="*/ 17 w 110"/>
                <a:gd name="T49" fmla="*/ 50 h 131"/>
                <a:gd name="T50" fmla="*/ 16 w 110"/>
                <a:gd name="T51" fmla="*/ 51 h 131"/>
                <a:gd name="T52" fmla="*/ 9 w 110"/>
                <a:gd name="T53" fmla="*/ 65 h 131"/>
                <a:gd name="T54" fmla="*/ 1 w 110"/>
                <a:gd name="T55" fmla="*/ 79 h 131"/>
                <a:gd name="T56" fmla="*/ 1 w 110"/>
                <a:gd name="T57" fmla="*/ 82 h 131"/>
                <a:gd name="T58" fmla="*/ 1 w 110"/>
                <a:gd name="T59" fmla="*/ 82 h 131"/>
                <a:gd name="T60" fmla="*/ 4 w 110"/>
                <a:gd name="T61" fmla="*/ 121 h 131"/>
                <a:gd name="T62" fmla="*/ 16 w 110"/>
                <a:gd name="T63" fmla="*/ 119 h 131"/>
                <a:gd name="T64" fmla="*/ 16 w 110"/>
                <a:gd name="T65" fmla="*/ 84 h 131"/>
                <a:gd name="T66" fmla="*/ 18 w 110"/>
                <a:gd name="T67" fmla="*/ 7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31">
                  <a:moveTo>
                    <a:pt x="32" y="0"/>
                  </a:moveTo>
                  <a:cubicBezTo>
                    <a:pt x="40" y="0"/>
                    <a:pt x="47" y="6"/>
                    <a:pt x="47" y="14"/>
                  </a:cubicBezTo>
                  <a:cubicBezTo>
                    <a:pt x="48" y="21"/>
                    <a:pt x="45" y="38"/>
                    <a:pt x="36" y="38"/>
                  </a:cubicBezTo>
                  <a:cubicBezTo>
                    <a:pt x="27" y="39"/>
                    <a:pt x="19" y="23"/>
                    <a:pt x="18" y="15"/>
                  </a:cubicBezTo>
                  <a:cubicBezTo>
                    <a:pt x="18" y="7"/>
                    <a:pt x="24" y="1"/>
                    <a:pt x="32" y="0"/>
                  </a:cubicBezTo>
                  <a:close/>
                  <a:moveTo>
                    <a:pt x="18" y="79"/>
                  </a:moveTo>
                  <a:cubicBezTo>
                    <a:pt x="19" y="94"/>
                    <a:pt x="19" y="108"/>
                    <a:pt x="20" y="123"/>
                  </a:cubicBezTo>
                  <a:cubicBezTo>
                    <a:pt x="60" y="123"/>
                    <a:pt x="60" y="123"/>
                    <a:pt x="60" y="123"/>
                  </a:cubicBezTo>
                  <a:cubicBezTo>
                    <a:pt x="60" y="114"/>
                    <a:pt x="60" y="101"/>
                    <a:pt x="59" y="90"/>
                  </a:cubicBezTo>
                  <a:cubicBezTo>
                    <a:pt x="59" y="91"/>
                    <a:pt x="60" y="91"/>
                    <a:pt x="60" y="92"/>
                  </a:cubicBezTo>
                  <a:cubicBezTo>
                    <a:pt x="61" y="93"/>
                    <a:pt x="61" y="94"/>
                    <a:pt x="62" y="94"/>
                  </a:cubicBezTo>
                  <a:cubicBezTo>
                    <a:pt x="69" y="100"/>
                    <a:pt x="77" y="104"/>
                    <a:pt x="85" y="108"/>
                  </a:cubicBezTo>
                  <a:cubicBezTo>
                    <a:pt x="85" y="109"/>
                    <a:pt x="86" y="111"/>
                    <a:pt x="86" y="112"/>
                  </a:cubicBezTo>
                  <a:cubicBezTo>
                    <a:pt x="89" y="116"/>
                    <a:pt x="94" y="116"/>
                    <a:pt x="97" y="114"/>
                  </a:cubicBezTo>
                  <a:cubicBezTo>
                    <a:pt x="97" y="114"/>
                    <a:pt x="97" y="114"/>
                    <a:pt x="97" y="114"/>
                  </a:cubicBezTo>
                  <a:cubicBezTo>
                    <a:pt x="105" y="116"/>
                    <a:pt x="110" y="106"/>
                    <a:pt x="102" y="101"/>
                  </a:cubicBezTo>
                  <a:cubicBezTo>
                    <a:pt x="91" y="96"/>
                    <a:pt x="82" y="90"/>
                    <a:pt x="72" y="83"/>
                  </a:cubicBezTo>
                  <a:cubicBezTo>
                    <a:pt x="71" y="80"/>
                    <a:pt x="69" y="75"/>
                    <a:pt x="66" y="71"/>
                  </a:cubicBezTo>
                  <a:cubicBezTo>
                    <a:pt x="65" y="68"/>
                    <a:pt x="64" y="65"/>
                    <a:pt x="63" y="62"/>
                  </a:cubicBezTo>
                  <a:cubicBezTo>
                    <a:pt x="61" y="59"/>
                    <a:pt x="60" y="55"/>
                    <a:pt x="58" y="51"/>
                  </a:cubicBezTo>
                  <a:cubicBezTo>
                    <a:pt x="57" y="49"/>
                    <a:pt x="56" y="48"/>
                    <a:pt x="54" y="47"/>
                  </a:cubicBezTo>
                  <a:cubicBezTo>
                    <a:pt x="51" y="45"/>
                    <a:pt x="45" y="44"/>
                    <a:pt x="42" y="43"/>
                  </a:cubicBezTo>
                  <a:cubicBezTo>
                    <a:pt x="36" y="48"/>
                    <a:pt x="28" y="45"/>
                    <a:pt x="29" y="43"/>
                  </a:cubicBezTo>
                  <a:cubicBezTo>
                    <a:pt x="25" y="44"/>
                    <a:pt x="20" y="46"/>
                    <a:pt x="18" y="48"/>
                  </a:cubicBezTo>
                  <a:cubicBezTo>
                    <a:pt x="18" y="48"/>
                    <a:pt x="17" y="49"/>
                    <a:pt x="17" y="50"/>
                  </a:cubicBezTo>
                  <a:cubicBezTo>
                    <a:pt x="16" y="51"/>
                    <a:pt x="16" y="51"/>
                    <a:pt x="16" y="51"/>
                  </a:cubicBezTo>
                  <a:cubicBezTo>
                    <a:pt x="14" y="55"/>
                    <a:pt x="12" y="60"/>
                    <a:pt x="9" y="65"/>
                  </a:cubicBezTo>
                  <a:cubicBezTo>
                    <a:pt x="6" y="70"/>
                    <a:pt x="3" y="76"/>
                    <a:pt x="1" y="79"/>
                  </a:cubicBezTo>
                  <a:cubicBezTo>
                    <a:pt x="1" y="80"/>
                    <a:pt x="1" y="81"/>
                    <a:pt x="1" y="82"/>
                  </a:cubicBezTo>
                  <a:cubicBezTo>
                    <a:pt x="1" y="82"/>
                    <a:pt x="1" y="82"/>
                    <a:pt x="1" y="82"/>
                  </a:cubicBezTo>
                  <a:cubicBezTo>
                    <a:pt x="0" y="95"/>
                    <a:pt x="2" y="108"/>
                    <a:pt x="4" y="121"/>
                  </a:cubicBezTo>
                  <a:cubicBezTo>
                    <a:pt x="5" y="131"/>
                    <a:pt x="17" y="129"/>
                    <a:pt x="16" y="119"/>
                  </a:cubicBezTo>
                  <a:cubicBezTo>
                    <a:pt x="15" y="108"/>
                    <a:pt x="15" y="96"/>
                    <a:pt x="16" y="84"/>
                  </a:cubicBezTo>
                  <a:cubicBezTo>
                    <a:pt x="16" y="83"/>
                    <a:pt x="17" y="81"/>
                    <a:pt x="1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8556" tIns="19278" rIns="38556" bIns="19278">
              <a:noAutofit/>
            </a:bodyPr>
            <a:lstStyle/>
            <a:p>
              <a:pPr marL="0" marR="0" lvl="0" indent="0" defTabSz="914400" eaLnBrk="0" fontAlgn="ctr" latinLnBrk="0" hangingPunct="0">
                <a:lnSpc>
                  <a:spcPct val="100000"/>
                </a:lnSpc>
                <a:spcBef>
                  <a:spcPct val="0"/>
                </a:spcBef>
                <a:spcAft>
                  <a:spcPct val="0"/>
                </a:spcAft>
                <a:buClrTx/>
                <a:buSzTx/>
                <a:buFontTx/>
                <a:buNone/>
                <a:tabLst/>
                <a:defRPr/>
              </a:pPr>
              <a:endParaRPr kumimoji="0" lang="en-US" altLang="zh-CN" sz="82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74" name="Freeform 12">
              <a:extLst>
                <a:ext uri="{FF2B5EF4-FFF2-40B4-BE49-F238E27FC236}">
                  <a16:creationId xmlns:a16="http://schemas.microsoft.com/office/drawing/2014/main" id="{3FDBBF01-B6B0-481C-9F13-C5FAD5DA3570}"/>
                </a:ext>
              </a:extLst>
            </p:cNvPr>
            <p:cNvSpPr>
              <a:spLocks noEditPoints="1"/>
            </p:cNvSpPr>
            <p:nvPr/>
          </p:nvSpPr>
          <p:spPr bwMode="auto">
            <a:xfrm>
              <a:off x="1550988" y="1693863"/>
              <a:ext cx="166688" cy="244475"/>
            </a:xfrm>
            <a:custGeom>
              <a:avLst/>
              <a:gdLst>
                <a:gd name="T0" fmla="*/ 62 w 92"/>
                <a:gd name="T1" fmla="*/ 0 h 135"/>
                <a:gd name="T2" fmla="*/ 47 w 92"/>
                <a:gd name="T3" fmla="*/ 13 h 135"/>
                <a:gd name="T4" fmla="*/ 58 w 92"/>
                <a:gd name="T5" fmla="*/ 38 h 135"/>
                <a:gd name="T6" fmla="*/ 76 w 92"/>
                <a:gd name="T7" fmla="*/ 15 h 135"/>
                <a:gd name="T8" fmla="*/ 62 w 92"/>
                <a:gd name="T9" fmla="*/ 0 h 135"/>
                <a:gd name="T10" fmla="*/ 0 w 92"/>
                <a:gd name="T11" fmla="*/ 100 h 135"/>
                <a:gd name="T12" fmla="*/ 24 w 92"/>
                <a:gd name="T13" fmla="*/ 85 h 135"/>
                <a:gd name="T14" fmla="*/ 40 w 92"/>
                <a:gd name="T15" fmla="*/ 52 h 135"/>
                <a:gd name="T16" fmla="*/ 41 w 92"/>
                <a:gd name="T17" fmla="*/ 49 h 135"/>
                <a:gd name="T18" fmla="*/ 52 w 92"/>
                <a:gd name="T19" fmla="*/ 43 h 135"/>
                <a:gd name="T20" fmla="*/ 48 w 92"/>
                <a:gd name="T21" fmla="*/ 65 h 135"/>
                <a:gd name="T22" fmla="*/ 55 w 92"/>
                <a:gd name="T23" fmla="*/ 47 h 135"/>
                <a:gd name="T24" fmla="*/ 57 w 92"/>
                <a:gd name="T25" fmla="*/ 47 h 135"/>
                <a:gd name="T26" fmla="*/ 53 w 92"/>
                <a:gd name="T27" fmla="*/ 69 h 135"/>
                <a:gd name="T28" fmla="*/ 66 w 92"/>
                <a:gd name="T29" fmla="*/ 43 h 135"/>
                <a:gd name="T30" fmla="*/ 81 w 92"/>
                <a:gd name="T31" fmla="*/ 48 h 135"/>
                <a:gd name="T32" fmla="*/ 84 w 92"/>
                <a:gd name="T33" fmla="*/ 51 h 135"/>
                <a:gd name="T34" fmla="*/ 84 w 92"/>
                <a:gd name="T35" fmla="*/ 51 h 135"/>
                <a:gd name="T36" fmla="*/ 86 w 92"/>
                <a:gd name="T37" fmla="*/ 54 h 135"/>
                <a:gd name="T38" fmla="*/ 87 w 92"/>
                <a:gd name="T39" fmla="*/ 58 h 135"/>
                <a:gd name="T40" fmla="*/ 92 w 92"/>
                <a:gd name="T41" fmla="*/ 90 h 135"/>
                <a:gd name="T42" fmla="*/ 92 w 92"/>
                <a:gd name="T43" fmla="*/ 91 h 135"/>
                <a:gd name="T44" fmla="*/ 92 w 92"/>
                <a:gd name="T45" fmla="*/ 91 h 135"/>
                <a:gd name="T46" fmla="*/ 83 w 92"/>
                <a:gd name="T47" fmla="*/ 125 h 135"/>
                <a:gd name="T48" fmla="*/ 71 w 92"/>
                <a:gd name="T49" fmla="*/ 122 h 135"/>
                <a:gd name="T50" fmla="*/ 77 w 92"/>
                <a:gd name="T51" fmla="*/ 90 h 135"/>
                <a:gd name="T52" fmla="*/ 76 w 92"/>
                <a:gd name="T53" fmla="*/ 79 h 135"/>
                <a:gd name="T54" fmla="*/ 74 w 92"/>
                <a:gd name="T55" fmla="*/ 71 h 135"/>
                <a:gd name="T56" fmla="*/ 67 w 92"/>
                <a:gd name="T57" fmla="*/ 126 h 135"/>
                <a:gd name="T58" fmla="*/ 34 w 92"/>
                <a:gd name="T59" fmla="*/ 126 h 135"/>
                <a:gd name="T60" fmla="*/ 36 w 92"/>
                <a:gd name="T61" fmla="*/ 96 h 135"/>
                <a:gd name="T62" fmla="*/ 34 w 92"/>
                <a:gd name="T63" fmla="*/ 98 h 135"/>
                <a:gd name="T64" fmla="*/ 8 w 92"/>
                <a:gd name="T65" fmla="*/ 112 h 135"/>
                <a:gd name="T66" fmla="*/ 3 w 92"/>
                <a:gd name="T67" fmla="*/ 101 h 135"/>
                <a:gd name="T68" fmla="*/ 0 w 92"/>
                <a:gd name="T69" fmla="*/ 10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35">
                  <a:moveTo>
                    <a:pt x="62" y="0"/>
                  </a:moveTo>
                  <a:cubicBezTo>
                    <a:pt x="54" y="0"/>
                    <a:pt x="47" y="6"/>
                    <a:pt x="47" y="13"/>
                  </a:cubicBezTo>
                  <a:cubicBezTo>
                    <a:pt x="46" y="21"/>
                    <a:pt x="49" y="37"/>
                    <a:pt x="58" y="38"/>
                  </a:cubicBezTo>
                  <a:cubicBezTo>
                    <a:pt x="67" y="38"/>
                    <a:pt x="76" y="23"/>
                    <a:pt x="76" y="15"/>
                  </a:cubicBezTo>
                  <a:cubicBezTo>
                    <a:pt x="76" y="7"/>
                    <a:pt x="70" y="1"/>
                    <a:pt x="62" y="0"/>
                  </a:cubicBezTo>
                  <a:close/>
                  <a:moveTo>
                    <a:pt x="0" y="100"/>
                  </a:moveTo>
                  <a:cubicBezTo>
                    <a:pt x="9" y="95"/>
                    <a:pt x="16" y="91"/>
                    <a:pt x="24" y="85"/>
                  </a:cubicBezTo>
                  <a:cubicBezTo>
                    <a:pt x="31" y="75"/>
                    <a:pt x="35" y="64"/>
                    <a:pt x="40" y="52"/>
                  </a:cubicBezTo>
                  <a:cubicBezTo>
                    <a:pt x="40" y="52"/>
                    <a:pt x="41" y="50"/>
                    <a:pt x="41" y="49"/>
                  </a:cubicBezTo>
                  <a:cubicBezTo>
                    <a:pt x="43" y="47"/>
                    <a:pt x="47" y="45"/>
                    <a:pt x="52" y="43"/>
                  </a:cubicBezTo>
                  <a:cubicBezTo>
                    <a:pt x="50" y="48"/>
                    <a:pt x="48" y="58"/>
                    <a:pt x="48" y="65"/>
                  </a:cubicBezTo>
                  <a:cubicBezTo>
                    <a:pt x="49" y="61"/>
                    <a:pt x="53" y="51"/>
                    <a:pt x="55" y="47"/>
                  </a:cubicBezTo>
                  <a:cubicBezTo>
                    <a:pt x="57" y="47"/>
                    <a:pt x="57" y="47"/>
                    <a:pt x="57" y="47"/>
                  </a:cubicBezTo>
                  <a:cubicBezTo>
                    <a:pt x="55" y="53"/>
                    <a:pt x="53" y="62"/>
                    <a:pt x="53" y="69"/>
                  </a:cubicBezTo>
                  <a:cubicBezTo>
                    <a:pt x="57" y="58"/>
                    <a:pt x="62" y="49"/>
                    <a:pt x="66" y="43"/>
                  </a:cubicBezTo>
                  <a:cubicBezTo>
                    <a:pt x="70" y="43"/>
                    <a:pt x="79" y="46"/>
                    <a:pt x="81" y="48"/>
                  </a:cubicBezTo>
                  <a:cubicBezTo>
                    <a:pt x="82" y="48"/>
                    <a:pt x="83" y="49"/>
                    <a:pt x="84" y="51"/>
                  </a:cubicBezTo>
                  <a:cubicBezTo>
                    <a:pt x="84" y="51"/>
                    <a:pt x="84" y="51"/>
                    <a:pt x="84" y="51"/>
                  </a:cubicBezTo>
                  <a:cubicBezTo>
                    <a:pt x="85" y="52"/>
                    <a:pt x="85" y="53"/>
                    <a:pt x="86" y="54"/>
                  </a:cubicBezTo>
                  <a:cubicBezTo>
                    <a:pt x="86" y="55"/>
                    <a:pt x="86" y="55"/>
                    <a:pt x="87" y="58"/>
                  </a:cubicBezTo>
                  <a:cubicBezTo>
                    <a:pt x="89" y="67"/>
                    <a:pt x="92" y="80"/>
                    <a:pt x="92" y="90"/>
                  </a:cubicBezTo>
                  <a:cubicBezTo>
                    <a:pt x="92" y="90"/>
                    <a:pt x="92" y="91"/>
                    <a:pt x="92" y="91"/>
                  </a:cubicBezTo>
                  <a:cubicBezTo>
                    <a:pt x="92" y="91"/>
                    <a:pt x="92" y="91"/>
                    <a:pt x="92" y="91"/>
                  </a:cubicBezTo>
                  <a:cubicBezTo>
                    <a:pt x="91" y="103"/>
                    <a:pt x="87" y="114"/>
                    <a:pt x="83" y="125"/>
                  </a:cubicBezTo>
                  <a:cubicBezTo>
                    <a:pt x="80" y="135"/>
                    <a:pt x="68" y="131"/>
                    <a:pt x="71" y="122"/>
                  </a:cubicBezTo>
                  <a:cubicBezTo>
                    <a:pt x="74" y="111"/>
                    <a:pt x="76" y="101"/>
                    <a:pt x="77" y="90"/>
                  </a:cubicBezTo>
                  <a:cubicBezTo>
                    <a:pt x="77" y="86"/>
                    <a:pt x="77" y="83"/>
                    <a:pt x="76" y="79"/>
                  </a:cubicBezTo>
                  <a:cubicBezTo>
                    <a:pt x="75" y="76"/>
                    <a:pt x="75" y="74"/>
                    <a:pt x="74" y="71"/>
                  </a:cubicBezTo>
                  <a:cubicBezTo>
                    <a:pt x="75" y="91"/>
                    <a:pt x="72" y="109"/>
                    <a:pt x="67" y="126"/>
                  </a:cubicBezTo>
                  <a:cubicBezTo>
                    <a:pt x="34" y="126"/>
                    <a:pt x="34" y="126"/>
                    <a:pt x="34" y="126"/>
                  </a:cubicBezTo>
                  <a:cubicBezTo>
                    <a:pt x="34" y="118"/>
                    <a:pt x="35" y="106"/>
                    <a:pt x="36" y="96"/>
                  </a:cubicBezTo>
                  <a:cubicBezTo>
                    <a:pt x="35" y="97"/>
                    <a:pt x="35" y="97"/>
                    <a:pt x="34" y="98"/>
                  </a:cubicBezTo>
                  <a:cubicBezTo>
                    <a:pt x="24" y="105"/>
                    <a:pt x="18" y="108"/>
                    <a:pt x="8" y="112"/>
                  </a:cubicBezTo>
                  <a:cubicBezTo>
                    <a:pt x="9" y="108"/>
                    <a:pt x="7" y="103"/>
                    <a:pt x="3" y="101"/>
                  </a:cubicBezTo>
                  <a:cubicBezTo>
                    <a:pt x="0" y="100"/>
                    <a:pt x="0" y="100"/>
                    <a:pt x="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8556" tIns="19278" rIns="38556" bIns="19278">
              <a:noAutofit/>
            </a:bodyPr>
            <a:lstStyle/>
            <a:p>
              <a:pPr marL="0" marR="0" lvl="0" indent="0" defTabSz="914400" eaLnBrk="0" fontAlgn="ctr" latinLnBrk="0" hangingPunct="0">
                <a:lnSpc>
                  <a:spcPct val="100000"/>
                </a:lnSpc>
                <a:spcBef>
                  <a:spcPct val="0"/>
                </a:spcBef>
                <a:spcAft>
                  <a:spcPct val="0"/>
                </a:spcAft>
                <a:buClrTx/>
                <a:buSzTx/>
                <a:buFontTx/>
                <a:buNone/>
                <a:tabLst/>
                <a:defRPr/>
              </a:pPr>
              <a:endParaRPr kumimoji="0" lang="en-US" altLang="zh-CN" sz="82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sym typeface="+mn-lt"/>
              </a:endParaRPr>
            </a:p>
          </p:txBody>
        </p:sp>
      </p:grpSp>
      <p:sp>
        <p:nvSpPr>
          <p:cNvPr id="75" name="Freeform 22">
            <a:extLst>
              <a:ext uri="{FF2B5EF4-FFF2-40B4-BE49-F238E27FC236}">
                <a16:creationId xmlns:a16="http://schemas.microsoft.com/office/drawing/2014/main" id="{0AD06525-F02D-49CE-97E4-0D080EED84F5}"/>
              </a:ext>
            </a:extLst>
          </p:cNvPr>
          <p:cNvSpPr>
            <a:spLocks/>
          </p:cNvSpPr>
          <p:nvPr/>
        </p:nvSpPr>
        <p:spPr bwMode="auto">
          <a:xfrm>
            <a:off x="2189950" y="2579506"/>
            <a:ext cx="665524" cy="630620"/>
          </a:xfrm>
          <a:custGeom>
            <a:avLst/>
            <a:gdLst>
              <a:gd name="T0" fmla="*/ 2147483646 w 20978"/>
              <a:gd name="T1" fmla="*/ 2147483646 h 21600"/>
              <a:gd name="T2" fmla="*/ 2147483646 w 20978"/>
              <a:gd name="T3" fmla="*/ 2147483646 h 21600"/>
              <a:gd name="T4" fmla="*/ 2147483646 w 20978"/>
              <a:gd name="T5" fmla="*/ 2147483646 h 21600"/>
              <a:gd name="T6" fmla="*/ 2147483646 w 20978"/>
              <a:gd name="T7" fmla="*/ 2147483646 h 21600"/>
              <a:gd name="T8" fmla="*/ 0 60000 65536"/>
              <a:gd name="T9" fmla="*/ 5898240 60000 65536"/>
              <a:gd name="T10" fmla="*/ 11796480 60000 65536"/>
              <a:gd name="T11" fmla="*/ 17694720 60000 65536"/>
              <a:gd name="T12" fmla="*/ 0 w 20978"/>
              <a:gd name="T13" fmla="*/ 0 h 21600"/>
              <a:gd name="T14" fmla="*/ 20978 w 20978"/>
              <a:gd name="T15" fmla="*/ 21600 h 21600"/>
            </a:gdLst>
            <a:ahLst/>
            <a:cxnLst>
              <a:cxn ang="T8">
                <a:pos x="T0" y="T1"/>
              </a:cxn>
              <a:cxn ang="T9">
                <a:pos x="T2" y="T3"/>
              </a:cxn>
              <a:cxn ang="T10">
                <a:pos x="T4" y="T5"/>
              </a:cxn>
              <a:cxn ang="T11">
                <a:pos x="T6" y="T7"/>
              </a:cxn>
            </a:cxnLst>
            <a:rect l="T12" t="T13" r="T14" b="T15"/>
            <a:pathLst>
              <a:path w="20978" h="21600" extrusionOk="0">
                <a:moveTo>
                  <a:pt x="17803" y="14934"/>
                </a:moveTo>
                <a:cubicBezTo>
                  <a:pt x="17056" y="14934"/>
                  <a:pt x="16371" y="15191"/>
                  <a:pt x="15811" y="15703"/>
                </a:cubicBezTo>
                <a:cubicBezTo>
                  <a:pt x="14566" y="14421"/>
                  <a:pt x="14566" y="14421"/>
                  <a:pt x="14566" y="14421"/>
                </a:cubicBezTo>
                <a:cubicBezTo>
                  <a:pt x="16309" y="12306"/>
                  <a:pt x="16309" y="9230"/>
                  <a:pt x="14566" y="7179"/>
                </a:cubicBezTo>
                <a:cubicBezTo>
                  <a:pt x="15811" y="5897"/>
                  <a:pt x="15811" y="5897"/>
                  <a:pt x="15811" y="5897"/>
                </a:cubicBezTo>
                <a:cubicBezTo>
                  <a:pt x="16371" y="6345"/>
                  <a:pt x="17056" y="6602"/>
                  <a:pt x="17803" y="6602"/>
                </a:cubicBezTo>
                <a:cubicBezTo>
                  <a:pt x="18612" y="6602"/>
                  <a:pt x="19422" y="6281"/>
                  <a:pt x="20044" y="5640"/>
                </a:cubicBezTo>
                <a:cubicBezTo>
                  <a:pt x="21289" y="4358"/>
                  <a:pt x="21289" y="2243"/>
                  <a:pt x="20044" y="961"/>
                </a:cubicBezTo>
                <a:cubicBezTo>
                  <a:pt x="19422" y="320"/>
                  <a:pt x="18612" y="0"/>
                  <a:pt x="17803" y="0"/>
                </a:cubicBezTo>
                <a:cubicBezTo>
                  <a:pt x="16994" y="0"/>
                  <a:pt x="16122" y="320"/>
                  <a:pt x="15500" y="961"/>
                </a:cubicBezTo>
                <a:cubicBezTo>
                  <a:pt x="14317" y="2179"/>
                  <a:pt x="14255" y="4038"/>
                  <a:pt x="15313" y="5320"/>
                </a:cubicBezTo>
                <a:cubicBezTo>
                  <a:pt x="14068" y="6666"/>
                  <a:pt x="14068" y="6666"/>
                  <a:pt x="14068" y="6666"/>
                </a:cubicBezTo>
                <a:cubicBezTo>
                  <a:pt x="13010" y="5704"/>
                  <a:pt x="11765" y="5256"/>
                  <a:pt x="10520" y="5256"/>
                </a:cubicBezTo>
                <a:cubicBezTo>
                  <a:pt x="9275" y="5256"/>
                  <a:pt x="7968" y="5704"/>
                  <a:pt x="6972" y="6602"/>
                </a:cubicBezTo>
                <a:cubicBezTo>
                  <a:pt x="5727" y="5320"/>
                  <a:pt x="5727" y="5320"/>
                  <a:pt x="5727" y="5320"/>
                </a:cubicBezTo>
                <a:cubicBezTo>
                  <a:pt x="6723" y="4038"/>
                  <a:pt x="6661" y="2115"/>
                  <a:pt x="5478" y="961"/>
                </a:cubicBezTo>
                <a:cubicBezTo>
                  <a:pt x="4856" y="320"/>
                  <a:pt x="4046" y="0"/>
                  <a:pt x="3237" y="0"/>
                </a:cubicBezTo>
                <a:cubicBezTo>
                  <a:pt x="2428" y="0"/>
                  <a:pt x="1619" y="320"/>
                  <a:pt x="934" y="961"/>
                </a:cubicBezTo>
                <a:cubicBezTo>
                  <a:pt x="-311" y="2243"/>
                  <a:pt x="-311" y="4358"/>
                  <a:pt x="934" y="5640"/>
                </a:cubicBezTo>
                <a:cubicBezTo>
                  <a:pt x="1619" y="6281"/>
                  <a:pt x="2428" y="6602"/>
                  <a:pt x="3237" y="6602"/>
                </a:cubicBezTo>
                <a:cubicBezTo>
                  <a:pt x="3922" y="6602"/>
                  <a:pt x="4669" y="6345"/>
                  <a:pt x="5229" y="5833"/>
                </a:cubicBezTo>
                <a:cubicBezTo>
                  <a:pt x="6474" y="7179"/>
                  <a:pt x="6474" y="7179"/>
                  <a:pt x="6474" y="7179"/>
                </a:cubicBezTo>
                <a:cubicBezTo>
                  <a:pt x="4731" y="9230"/>
                  <a:pt x="4731" y="12370"/>
                  <a:pt x="6474" y="14421"/>
                </a:cubicBezTo>
                <a:cubicBezTo>
                  <a:pt x="5229" y="15703"/>
                  <a:pt x="5229" y="15703"/>
                  <a:pt x="5229" y="15703"/>
                </a:cubicBezTo>
                <a:cubicBezTo>
                  <a:pt x="4669" y="15191"/>
                  <a:pt x="3922" y="14934"/>
                  <a:pt x="3237" y="14934"/>
                </a:cubicBezTo>
                <a:cubicBezTo>
                  <a:pt x="2428" y="14934"/>
                  <a:pt x="1619" y="15255"/>
                  <a:pt x="934" y="15896"/>
                </a:cubicBezTo>
                <a:cubicBezTo>
                  <a:pt x="-311" y="17242"/>
                  <a:pt x="-311" y="19293"/>
                  <a:pt x="934" y="20574"/>
                </a:cubicBezTo>
                <a:cubicBezTo>
                  <a:pt x="1619" y="21280"/>
                  <a:pt x="2428" y="21600"/>
                  <a:pt x="3237" y="21600"/>
                </a:cubicBezTo>
                <a:cubicBezTo>
                  <a:pt x="4046" y="21600"/>
                  <a:pt x="4856" y="21280"/>
                  <a:pt x="5478" y="20574"/>
                </a:cubicBezTo>
                <a:cubicBezTo>
                  <a:pt x="6661" y="19421"/>
                  <a:pt x="6723" y="17498"/>
                  <a:pt x="5727" y="16216"/>
                </a:cubicBezTo>
                <a:cubicBezTo>
                  <a:pt x="7034" y="14934"/>
                  <a:pt x="7034" y="14934"/>
                  <a:pt x="7034" y="14934"/>
                </a:cubicBezTo>
                <a:cubicBezTo>
                  <a:pt x="8030" y="15831"/>
                  <a:pt x="9275" y="16280"/>
                  <a:pt x="10520" y="16280"/>
                </a:cubicBezTo>
                <a:cubicBezTo>
                  <a:pt x="11765" y="16280"/>
                  <a:pt x="13010" y="15831"/>
                  <a:pt x="14006" y="14934"/>
                </a:cubicBezTo>
                <a:cubicBezTo>
                  <a:pt x="15313" y="16216"/>
                  <a:pt x="15313" y="16216"/>
                  <a:pt x="15313" y="16216"/>
                </a:cubicBezTo>
                <a:cubicBezTo>
                  <a:pt x="14255" y="17498"/>
                  <a:pt x="14379" y="19421"/>
                  <a:pt x="15500" y="20574"/>
                </a:cubicBezTo>
                <a:cubicBezTo>
                  <a:pt x="16122" y="21280"/>
                  <a:pt x="16994" y="21600"/>
                  <a:pt x="17803" y="21600"/>
                </a:cubicBezTo>
                <a:cubicBezTo>
                  <a:pt x="18612" y="21600"/>
                  <a:pt x="19422" y="21280"/>
                  <a:pt x="20044" y="20574"/>
                </a:cubicBezTo>
                <a:cubicBezTo>
                  <a:pt x="21289" y="19293"/>
                  <a:pt x="21289" y="17242"/>
                  <a:pt x="20044" y="15896"/>
                </a:cubicBezTo>
                <a:cubicBezTo>
                  <a:pt x="19422" y="15255"/>
                  <a:pt x="18612" y="14934"/>
                  <a:pt x="17803" y="14934"/>
                </a:cubicBezTo>
                <a:moveTo>
                  <a:pt x="16247" y="1666"/>
                </a:moveTo>
                <a:cubicBezTo>
                  <a:pt x="16683" y="1282"/>
                  <a:pt x="17181" y="1026"/>
                  <a:pt x="17803" y="1026"/>
                </a:cubicBezTo>
                <a:cubicBezTo>
                  <a:pt x="18363" y="1026"/>
                  <a:pt x="18924" y="1282"/>
                  <a:pt x="19359" y="1666"/>
                </a:cubicBezTo>
                <a:cubicBezTo>
                  <a:pt x="19733" y="2115"/>
                  <a:pt x="19982" y="2692"/>
                  <a:pt x="19982" y="3269"/>
                </a:cubicBezTo>
                <a:cubicBezTo>
                  <a:pt x="19982" y="3910"/>
                  <a:pt x="19733" y="4423"/>
                  <a:pt x="19359" y="4871"/>
                </a:cubicBezTo>
                <a:cubicBezTo>
                  <a:pt x="18924" y="5320"/>
                  <a:pt x="18363" y="5512"/>
                  <a:pt x="17803" y="5512"/>
                </a:cubicBezTo>
                <a:cubicBezTo>
                  <a:pt x="17181" y="5512"/>
                  <a:pt x="16683" y="5320"/>
                  <a:pt x="16247" y="4871"/>
                </a:cubicBezTo>
                <a:cubicBezTo>
                  <a:pt x="15375" y="3974"/>
                  <a:pt x="15375" y="2564"/>
                  <a:pt x="16247" y="1666"/>
                </a:cubicBezTo>
                <a:moveTo>
                  <a:pt x="3237" y="5512"/>
                </a:moveTo>
                <a:cubicBezTo>
                  <a:pt x="2677" y="5512"/>
                  <a:pt x="2117" y="5320"/>
                  <a:pt x="1681" y="4871"/>
                </a:cubicBezTo>
                <a:cubicBezTo>
                  <a:pt x="1245" y="4423"/>
                  <a:pt x="1058" y="3910"/>
                  <a:pt x="1058" y="3269"/>
                </a:cubicBezTo>
                <a:cubicBezTo>
                  <a:pt x="1058" y="2692"/>
                  <a:pt x="1245" y="2115"/>
                  <a:pt x="1681" y="1666"/>
                </a:cubicBezTo>
                <a:cubicBezTo>
                  <a:pt x="2117" y="1282"/>
                  <a:pt x="2677" y="1026"/>
                  <a:pt x="3237" y="1026"/>
                </a:cubicBezTo>
                <a:cubicBezTo>
                  <a:pt x="3797" y="1026"/>
                  <a:pt x="4358" y="1282"/>
                  <a:pt x="4793" y="1666"/>
                </a:cubicBezTo>
                <a:cubicBezTo>
                  <a:pt x="5665" y="2564"/>
                  <a:pt x="5665" y="3974"/>
                  <a:pt x="4793" y="4871"/>
                </a:cubicBezTo>
                <a:cubicBezTo>
                  <a:pt x="4358" y="5320"/>
                  <a:pt x="3797" y="5512"/>
                  <a:pt x="3237" y="5512"/>
                </a:cubicBezTo>
                <a:moveTo>
                  <a:pt x="4793" y="19869"/>
                </a:moveTo>
                <a:cubicBezTo>
                  <a:pt x="4358" y="20254"/>
                  <a:pt x="3797" y="20510"/>
                  <a:pt x="3237" y="20510"/>
                </a:cubicBezTo>
                <a:cubicBezTo>
                  <a:pt x="2677" y="20510"/>
                  <a:pt x="2117" y="20254"/>
                  <a:pt x="1681" y="19869"/>
                </a:cubicBezTo>
                <a:cubicBezTo>
                  <a:pt x="1245" y="19421"/>
                  <a:pt x="1058" y="18844"/>
                  <a:pt x="1058" y="18267"/>
                </a:cubicBezTo>
                <a:cubicBezTo>
                  <a:pt x="1058" y="17690"/>
                  <a:pt x="1245" y="17113"/>
                  <a:pt x="1681" y="16665"/>
                </a:cubicBezTo>
                <a:cubicBezTo>
                  <a:pt x="2117" y="16216"/>
                  <a:pt x="2677" y="16024"/>
                  <a:pt x="3237" y="16024"/>
                </a:cubicBezTo>
                <a:cubicBezTo>
                  <a:pt x="3797" y="16024"/>
                  <a:pt x="4358" y="16216"/>
                  <a:pt x="4793" y="16665"/>
                </a:cubicBezTo>
                <a:cubicBezTo>
                  <a:pt x="5665" y="17562"/>
                  <a:pt x="5665" y="18972"/>
                  <a:pt x="4793" y="19869"/>
                </a:cubicBezTo>
                <a:moveTo>
                  <a:pt x="10520" y="15062"/>
                </a:moveTo>
                <a:cubicBezTo>
                  <a:pt x="9400" y="15062"/>
                  <a:pt x="8341" y="14614"/>
                  <a:pt x="7532" y="13780"/>
                </a:cubicBezTo>
                <a:cubicBezTo>
                  <a:pt x="5914" y="12114"/>
                  <a:pt x="5914" y="9422"/>
                  <a:pt x="7532" y="7755"/>
                </a:cubicBezTo>
                <a:cubicBezTo>
                  <a:pt x="8341" y="6922"/>
                  <a:pt x="9400" y="6474"/>
                  <a:pt x="10520" y="6474"/>
                </a:cubicBezTo>
                <a:cubicBezTo>
                  <a:pt x="11641" y="6474"/>
                  <a:pt x="12699" y="6922"/>
                  <a:pt x="13446" y="7755"/>
                </a:cubicBezTo>
                <a:cubicBezTo>
                  <a:pt x="15064" y="9422"/>
                  <a:pt x="15064" y="12114"/>
                  <a:pt x="13446" y="13780"/>
                </a:cubicBezTo>
                <a:cubicBezTo>
                  <a:pt x="12699" y="14614"/>
                  <a:pt x="11641" y="15062"/>
                  <a:pt x="10520" y="15062"/>
                </a:cubicBezTo>
                <a:moveTo>
                  <a:pt x="19359" y="19869"/>
                </a:moveTo>
                <a:cubicBezTo>
                  <a:pt x="18924" y="20254"/>
                  <a:pt x="18363" y="20510"/>
                  <a:pt x="17803" y="20510"/>
                </a:cubicBezTo>
                <a:cubicBezTo>
                  <a:pt x="17181" y="20510"/>
                  <a:pt x="16683" y="20254"/>
                  <a:pt x="16247" y="19869"/>
                </a:cubicBezTo>
                <a:cubicBezTo>
                  <a:pt x="15375" y="18972"/>
                  <a:pt x="15375" y="17562"/>
                  <a:pt x="16247" y="16665"/>
                </a:cubicBezTo>
                <a:cubicBezTo>
                  <a:pt x="16683" y="16216"/>
                  <a:pt x="17181" y="16024"/>
                  <a:pt x="17803" y="16024"/>
                </a:cubicBezTo>
                <a:cubicBezTo>
                  <a:pt x="18363" y="16024"/>
                  <a:pt x="18924" y="16216"/>
                  <a:pt x="19359" y="16665"/>
                </a:cubicBezTo>
                <a:cubicBezTo>
                  <a:pt x="19733" y="17113"/>
                  <a:pt x="19982" y="17690"/>
                  <a:pt x="19982" y="18267"/>
                </a:cubicBezTo>
                <a:cubicBezTo>
                  <a:pt x="19982" y="18844"/>
                  <a:pt x="19733" y="19421"/>
                  <a:pt x="19359" y="19869"/>
                </a:cubicBezTo>
              </a:path>
            </a:pathLst>
          </a:custGeom>
          <a:solidFill>
            <a:srgbClr val="666666">
              <a:lumMod val="60000"/>
              <a:lumOff val="40000"/>
            </a:srgbClr>
          </a:solidFill>
          <a:ln>
            <a:noFill/>
          </a:ln>
        </p:spPr>
        <p:txBody>
          <a:bodyPr lIns="42671" tIns="42671" rIns="42671" bIns="42671">
            <a:noAutofit/>
          </a:bodyPr>
          <a:lstStyle/>
          <a:p>
            <a:pPr marL="0" marR="0" lvl="0" indent="0"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1D1D1A"/>
              </a:solidFill>
              <a:effectLst/>
              <a:uLnTx/>
              <a:uFillTx/>
              <a:latin typeface="Arial" panose="020B0604020202020204" pitchFamily="34" charset="0"/>
            </a:endParaRPr>
          </a:p>
        </p:txBody>
      </p:sp>
      <p:sp>
        <p:nvSpPr>
          <p:cNvPr id="76" name="Freeform 5">
            <a:extLst>
              <a:ext uri="{FF2B5EF4-FFF2-40B4-BE49-F238E27FC236}">
                <a16:creationId xmlns:a16="http://schemas.microsoft.com/office/drawing/2014/main" id="{308FE659-0024-45AE-8587-CF99357D6843}"/>
              </a:ext>
            </a:extLst>
          </p:cNvPr>
          <p:cNvSpPr>
            <a:spLocks noEditPoints="1"/>
          </p:cNvSpPr>
          <p:nvPr/>
        </p:nvSpPr>
        <p:spPr bwMode="auto">
          <a:xfrm>
            <a:off x="9348022" y="2488509"/>
            <a:ext cx="652057" cy="721617"/>
          </a:xfrm>
          <a:custGeom>
            <a:avLst/>
            <a:gdLst>
              <a:gd name="T0" fmla="*/ 2147483646 w 675"/>
              <a:gd name="T1" fmla="*/ 2147483646 h 747"/>
              <a:gd name="T2" fmla="*/ 2147483646 w 675"/>
              <a:gd name="T3" fmla="*/ 2147483646 h 747"/>
              <a:gd name="T4" fmla="*/ 2147483646 w 675"/>
              <a:gd name="T5" fmla="*/ 2147483646 h 747"/>
              <a:gd name="T6" fmla="*/ 2147483646 w 675"/>
              <a:gd name="T7" fmla="*/ 2147483646 h 747"/>
              <a:gd name="T8" fmla="*/ 2147483646 w 675"/>
              <a:gd name="T9" fmla="*/ 2147483646 h 747"/>
              <a:gd name="T10" fmla="*/ 2147483646 w 675"/>
              <a:gd name="T11" fmla="*/ 2147483646 h 747"/>
              <a:gd name="T12" fmla="*/ 2147483646 w 675"/>
              <a:gd name="T13" fmla="*/ 2147483646 h 747"/>
              <a:gd name="T14" fmla="*/ 2147483646 w 675"/>
              <a:gd name="T15" fmla="*/ 2147483646 h 747"/>
              <a:gd name="T16" fmla="*/ 2147483646 w 675"/>
              <a:gd name="T17" fmla="*/ 2147483646 h 747"/>
              <a:gd name="T18" fmla="*/ 2147483646 w 675"/>
              <a:gd name="T19" fmla="*/ 2147483646 h 747"/>
              <a:gd name="T20" fmla="*/ 2147483646 w 675"/>
              <a:gd name="T21" fmla="*/ 2147483646 h 747"/>
              <a:gd name="T22" fmla="*/ 2147483646 w 675"/>
              <a:gd name="T23" fmla="*/ 2147483646 h 747"/>
              <a:gd name="T24" fmla="*/ 2147483646 w 675"/>
              <a:gd name="T25" fmla="*/ 0 h 747"/>
              <a:gd name="T26" fmla="*/ 2147483646 w 675"/>
              <a:gd name="T27" fmla="*/ 2147483646 h 747"/>
              <a:gd name="T28" fmla="*/ 2147483646 w 675"/>
              <a:gd name="T29" fmla="*/ 2147483646 h 747"/>
              <a:gd name="T30" fmla="*/ 2147483646 w 675"/>
              <a:gd name="T31" fmla="*/ 2147483646 h 747"/>
              <a:gd name="T32" fmla="*/ 2147483646 w 675"/>
              <a:gd name="T33" fmla="*/ 2147483646 h 747"/>
              <a:gd name="T34" fmla="*/ 2147483646 w 675"/>
              <a:gd name="T35" fmla="*/ 2147483646 h 747"/>
              <a:gd name="T36" fmla="*/ 2147483646 w 675"/>
              <a:gd name="T37" fmla="*/ 2147483646 h 747"/>
              <a:gd name="T38" fmla="*/ 2147483646 w 675"/>
              <a:gd name="T39" fmla="*/ 2147483646 h 747"/>
              <a:gd name="T40" fmla="*/ 2147483646 w 675"/>
              <a:gd name="T41" fmla="*/ 2147483646 h 747"/>
              <a:gd name="T42" fmla="*/ 2147483646 w 675"/>
              <a:gd name="T43" fmla="*/ 2147483646 h 747"/>
              <a:gd name="T44" fmla="*/ 2147483646 w 675"/>
              <a:gd name="T45" fmla="*/ 2147483646 h 747"/>
              <a:gd name="T46" fmla="*/ 2147483646 w 675"/>
              <a:gd name="T47" fmla="*/ 2147483646 h 747"/>
              <a:gd name="T48" fmla="*/ 2147483646 w 675"/>
              <a:gd name="T49" fmla="*/ 2147483646 h 747"/>
              <a:gd name="T50" fmla="*/ 2147483646 w 675"/>
              <a:gd name="T51" fmla="*/ 2147483646 h 747"/>
              <a:gd name="T52" fmla="*/ 2147483646 w 675"/>
              <a:gd name="T53" fmla="*/ 2147483646 h 747"/>
              <a:gd name="T54" fmla="*/ 2147483646 w 675"/>
              <a:gd name="T55" fmla="*/ 2147483646 h 747"/>
              <a:gd name="T56" fmla="*/ 2147483646 w 675"/>
              <a:gd name="T57" fmla="*/ 2147483646 h 747"/>
              <a:gd name="T58" fmla="*/ 2147483646 w 675"/>
              <a:gd name="T59" fmla="*/ 2147483646 h 747"/>
              <a:gd name="T60" fmla="*/ 2147483646 w 675"/>
              <a:gd name="T61" fmla="*/ 2147483646 h 747"/>
              <a:gd name="T62" fmla="*/ 2147483646 w 675"/>
              <a:gd name="T63" fmla="*/ 2147483646 h 747"/>
              <a:gd name="T64" fmla="*/ 2147483646 w 675"/>
              <a:gd name="T65" fmla="*/ 2147483646 h 747"/>
              <a:gd name="T66" fmla="*/ 2147483646 w 675"/>
              <a:gd name="T67" fmla="*/ 2147483646 h 747"/>
              <a:gd name="T68" fmla="*/ 2147483646 w 675"/>
              <a:gd name="T69" fmla="*/ 2147483646 h 747"/>
              <a:gd name="T70" fmla="*/ 2147483646 w 675"/>
              <a:gd name="T71" fmla="*/ 2147483646 h 747"/>
              <a:gd name="T72" fmla="*/ 2147483646 w 675"/>
              <a:gd name="T73" fmla="*/ 2147483646 h 747"/>
              <a:gd name="T74" fmla="*/ 2147483646 w 675"/>
              <a:gd name="T75" fmla="*/ 2147483646 h 747"/>
              <a:gd name="T76" fmla="*/ 2147483646 w 675"/>
              <a:gd name="T77" fmla="*/ 2147483646 h 747"/>
              <a:gd name="T78" fmla="*/ 2147483646 w 675"/>
              <a:gd name="T79" fmla="*/ 2147483646 h 747"/>
              <a:gd name="T80" fmla="*/ 2147483646 w 675"/>
              <a:gd name="T81" fmla="*/ 2147483646 h 747"/>
              <a:gd name="T82" fmla="*/ 2147483646 w 675"/>
              <a:gd name="T83" fmla="*/ 2147483646 h 747"/>
              <a:gd name="T84" fmla="*/ 2147483646 w 675"/>
              <a:gd name="T85" fmla="*/ 2147483646 h 747"/>
              <a:gd name="T86" fmla="*/ 2147483646 w 675"/>
              <a:gd name="T87" fmla="*/ 2147483646 h 747"/>
              <a:gd name="T88" fmla="*/ 2147483646 w 675"/>
              <a:gd name="T89" fmla="*/ 2147483646 h 747"/>
              <a:gd name="T90" fmla="*/ 2147483646 w 675"/>
              <a:gd name="T91" fmla="*/ 2147483646 h 7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75"/>
              <a:gd name="T139" fmla="*/ 0 h 747"/>
              <a:gd name="T140" fmla="*/ 675 w 675"/>
              <a:gd name="T141" fmla="*/ 747 h 7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75" h="747">
                <a:moveTo>
                  <a:pt x="426" y="649"/>
                </a:moveTo>
                <a:cubicBezTo>
                  <a:pt x="426" y="659"/>
                  <a:pt x="418" y="667"/>
                  <a:pt x="409" y="667"/>
                </a:cubicBezTo>
                <a:cubicBezTo>
                  <a:pt x="266" y="667"/>
                  <a:pt x="266" y="667"/>
                  <a:pt x="266" y="667"/>
                </a:cubicBezTo>
                <a:cubicBezTo>
                  <a:pt x="257" y="667"/>
                  <a:pt x="249" y="659"/>
                  <a:pt x="249" y="649"/>
                </a:cubicBezTo>
                <a:cubicBezTo>
                  <a:pt x="249" y="639"/>
                  <a:pt x="257" y="631"/>
                  <a:pt x="266" y="631"/>
                </a:cubicBezTo>
                <a:cubicBezTo>
                  <a:pt x="409" y="631"/>
                  <a:pt x="409" y="631"/>
                  <a:pt x="409" y="631"/>
                </a:cubicBezTo>
                <a:cubicBezTo>
                  <a:pt x="418" y="631"/>
                  <a:pt x="426" y="639"/>
                  <a:pt x="426" y="649"/>
                </a:cubicBezTo>
                <a:close/>
                <a:moveTo>
                  <a:pt x="409" y="676"/>
                </a:moveTo>
                <a:cubicBezTo>
                  <a:pt x="266" y="676"/>
                  <a:pt x="266" y="676"/>
                  <a:pt x="266" y="676"/>
                </a:cubicBezTo>
                <a:cubicBezTo>
                  <a:pt x="255" y="676"/>
                  <a:pt x="246" y="687"/>
                  <a:pt x="249" y="699"/>
                </a:cubicBezTo>
                <a:cubicBezTo>
                  <a:pt x="252" y="707"/>
                  <a:pt x="259" y="711"/>
                  <a:pt x="267" y="711"/>
                </a:cubicBezTo>
                <a:cubicBezTo>
                  <a:pt x="267" y="711"/>
                  <a:pt x="267" y="711"/>
                  <a:pt x="267" y="711"/>
                </a:cubicBezTo>
                <a:cubicBezTo>
                  <a:pt x="278" y="711"/>
                  <a:pt x="287" y="717"/>
                  <a:pt x="292" y="726"/>
                </a:cubicBezTo>
                <a:cubicBezTo>
                  <a:pt x="292" y="727"/>
                  <a:pt x="292" y="727"/>
                  <a:pt x="292" y="727"/>
                </a:cubicBezTo>
                <a:cubicBezTo>
                  <a:pt x="298" y="739"/>
                  <a:pt x="311" y="747"/>
                  <a:pt x="324" y="747"/>
                </a:cubicBezTo>
                <a:cubicBezTo>
                  <a:pt x="350" y="747"/>
                  <a:pt x="350" y="747"/>
                  <a:pt x="350" y="747"/>
                </a:cubicBezTo>
                <a:cubicBezTo>
                  <a:pt x="364" y="747"/>
                  <a:pt x="377" y="739"/>
                  <a:pt x="383" y="727"/>
                </a:cubicBezTo>
                <a:cubicBezTo>
                  <a:pt x="383" y="726"/>
                  <a:pt x="383" y="726"/>
                  <a:pt x="383" y="726"/>
                </a:cubicBezTo>
                <a:cubicBezTo>
                  <a:pt x="388" y="717"/>
                  <a:pt x="397" y="711"/>
                  <a:pt x="408" y="711"/>
                </a:cubicBezTo>
                <a:cubicBezTo>
                  <a:pt x="408" y="711"/>
                  <a:pt x="408" y="711"/>
                  <a:pt x="408" y="711"/>
                </a:cubicBezTo>
                <a:cubicBezTo>
                  <a:pt x="416" y="711"/>
                  <a:pt x="423" y="707"/>
                  <a:pt x="425" y="699"/>
                </a:cubicBezTo>
                <a:cubicBezTo>
                  <a:pt x="429" y="687"/>
                  <a:pt x="420" y="676"/>
                  <a:pt x="409" y="676"/>
                </a:cubicBezTo>
                <a:close/>
                <a:moveTo>
                  <a:pt x="337" y="107"/>
                </a:moveTo>
                <a:cubicBezTo>
                  <a:pt x="347" y="107"/>
                  <a:pt x="355" y="99"/>
                  <a:pt x="355" y="89"/>
                </a:cubicBezTo>
                <a:cubicBezTo>
                  <a:pt x="355" y="18"/>
                  <a:pt x="355" y="18"/>
                  <a:pt x="355" y="18"/>
                </a:cubicBezTo>
                <a:cubicBezTo>
                  <a:pt x="355" y="8"/>
                  <a:pt x="347" y="0"/>
                  <a:pt x="337" y="0"/>
                </a:cubicBezTo>
                <a:cubicBezTo>
                  <a:pt x="328" y="0"/>
                  <a:pt x="320" y="8"/>
                  <a:pt x="320" y="18"/>
                </a:cubicBezTo>
                <a:cubicBezTo>
                  <a:pt x="320" y="89"/>
                  <a:pt x="320" y="89"/>
                  <a:pt x="320" y="89"/>
                </a:cubicBezTo>
                <a:cubicBezTo>
                  <a:pt x="320" y="99"/>
                  <a:pt x="328" y="107"/>
                  <a:pt x="337" y="107"/>
                </a:cubicBezTo>
                <a:close/>
                <a:moveTo>
                  <a:pt x="149" y="174"/>
                </a:moveTo>
                <a:cubicBezTo>
                  <a:pt x="152" y="178"/>
                  <a:pt x="157" y="180"/>
                  <a:pt x="161" y="180"/>
                </a:cubicBezTo>
                <a:cubicBezTo>
                  <a:pt x="166" y="180"/>
                  <a:pt x="171" y="178"/>
                  <a:pt x="174" y="174"/>
                </a:cubicBezTo>
                <a:cubicBezTo>
                  <a:pt x="181" y="168"/>
                  <a:pt x="181" y="156"/>
                  <a:pt x="174" y="149"/>
                </a:cubicBezTo>
                <a:cubicBezTo>
                  <a:pt x="124" y="99"/>
                  <a:pt x="124" y="99"/>
                  <a:pt x="124" y="99"/>
                </a:cubicBezTo>
                <a:cubicBezTo>
                  <a:pt x="117" y="92"/>
                  <a:pt x="106" y="92"/>
                  <a:pt x="99" y="99"/>
                </a:cubicBezTo>
                <a:cubicBezTo>
                  <a:pt x="92" y="106"/>
                  <a:pt x="92" y="117"/>
                  <a:pt x="99" y="124"/>
                </a:cubicBezTo>
                <a:lnTo>
                  <a:pt x="149" y="174"/>
                </a:lnTo>
                <a:close/>
                <a:moveTo>
                  <a:pt x="106" y="338"/>
                </a:moveTo>
                <a:cubicBezTo>
                  <a:pt x="106" y="328"/>
                  <a:pt x="98" y="320"/>
                  <a:pt x="89" y="320"/>
                </a:cubicBezTo>
                <a:cubicBezTo>
                  <a:pt x="17" y="320"/>
                  <a:pt x="17" y="320"/>
                  <a:pt x="17" y="320"/>
                </a:cubicBezTo>
                <a:cubicBezTo>
                  <a:pt x="8" y="320"/>
                  <a:pt x="0" y="328"/>
                  <a:pt x="0" y="338"/>
                </a:cubicBezTo>
                <a:cubicBezTo>
                  <a:pt x="0" y="348"/>
                  <a:pt x="8" y="356"/>
                  <a:pt x="17" y="356"/>
                </a:cubicBezTo>
                <a:cubicBezTo>
                  <a:pt x="89" y="356"/>
                  <a:pt x="89" y="356"/>
                  <a:pt x="89" y="356"/>
                </a:cubicBezTo>
                <a:cubicBezTo>
                  <a:pt x="98" y="356"/>
                  <a:pt x="106" y="348"/>
                  <a:pt x="106" y="338"/>
                </a:cubicBezTo>
                <a:close/>
                <a:moveTo>
                  <a:pt x="149" y="501"/>
                </a:moveTo>
                <a:cubicBezTo>
                  <a:pt x="99" y="552"/>
                  <a:pt x="99" y="552"/>
                  <a:pt x="99" y="552"/>
                </a:cubicBezTo>
                <a:cubicBezTo>
                  <a:pt x="92" y="559"/>
                  <a:pt x="92" y="570"/>
                  <a:pt x="99" y="577"/>
                </a:cubicBezTo>
                <a:cubicBezTo>
                  <a:pt x="102" y="580"/>
                  <a:pt x="107" y="582"/>
                  <a:pt x="111" y="582"/>
                </a:cubicBezTo>
                <a:cubicBezTo>
                  <a:pt x="116" y="582"/>
                  <a:pt x="120" y="580"/>
                  <a:pt x="124" y="577"/>
                </a:cubicBezTo>
                <a:cubicBezTo>
                  <a:pt x="174" y="526"/>
                  <a:pt x="174" y="526"/>
                  <a:pt x="174" y="526"/>
                </a:cubicBezTo>
                <a:cubicBezTo>
                  <a:pt x="181" y="520"/>
                  <a:pt x="181" y="508"/>
                  <a:pt x="174" y="501"/>
                </a:cubicBezTo>
                <a:cubicBezTo>
                  <a:pt x="167" y="494"/>
                  <a:pt x="156" y="494"/>
                  <a:pt x="149" y="501"/>
                </a:cubicBezTo>
                <a:close/>
                <a:moveTo>
                  <a:pt x="526" y="501"/>
                </a:moveTo>
                <a:cubicBezTo>
                  <a:pt x="519" y="494"/>
                  <a:pt x="508" y="494"/>
                  <a:pt x="501" y="501"/>
                </a:cubicBezTo>
                <a:cubicBezTo>
                  <a:pt x="494" y="508"/>
                  <a:pt x="494" y="520"/>
                  <a:pt x="501" y="526"/>
                </a:cubicBezTo>
                <a:cubicBezTo>
                  <a:pt x="551" y="577"/>
                  <a:pt x="551" y="577"/>
                  <a:pt x="551" y="577"/>
                </a:cubicBezTo>
                <a:cubicBezTo>
                  <a:pt x="555" y="580"/>
                  <a:pt x="559" y="582"/>
                  <a:pt x="564" y="582"/>
                </a:cubicBezTo>
                <a:cubicBezTo>
                  <a:pt x="568" y="582"/>
                  <a:pt x="573" y="580"/>
                  <a:pt x="576" y="577"/>
                </a:cubicBezTo>
                <a:cubicBezTo>
                  <a:pt x="583" y="570"/>
                  <a:pt x="583" y="559"/>
                  <a:pt x="576" y="552"/>
                </a:cubicBezTo>
                <a:lnTo>
                  <a:pt x="526" y="501"/>
                </a:lnTo>
                <a:close/>
                <a:moveTo>
                  <a:pt x="657" y="320"/>
                </a:moveTo>
                <a:cubicBezTo>
                  <a:pt x="586" y="320"/>
                  <a:pt x="586" y="320"/>
                  <a:pt x="586" y="320"/>
                </a:cubicBezTo>
                <a:cubicBezTo>
                  <a:pt x="577" y="320"/>
                  <a:pt x="569" y="328"/>
                  <a:pt x="569" y="338"/>
                </a:cubicBezTo>
                <a:cubicBezTo>
                  <a:pt x="569" y="348"/>
                  <a:pt x="577" y="356"/>
                  <a:pt x="586" y="356"/>
                </a:cubicBezTo>
                <a:cubicBezTo>
                  <a:pt x="657" y="356"/>
                  <a:pt x="657" y="356"/>
                  <a:pt x="657" y="356"/>
                </a:cubicBezTo>
                <a:cubicBezTo>
                  <a:pt x="667" y="356"/>
                  <a:pt x="675" y="348"/>
                  <a:pt x="675" y="338"/>
                </a:cubicBezTo>
                <a:cubicBezTo>
                  <a:pt x="675" y="328"/>
                  <a:pt x="667" y="320"/>
                  <a:pt x="657" y="320"/>
                </a:cubicBezTo>
                <a:close/>
                <a:moveTo>
                  <a:pt x="513" y="180"/>
                </a:moveTo>
                <a:cubicBezTo>
                  <a:pt x="518" y="180"/>
                  <a:pt x="523" y="178"/>
                  <a:pt x="526" y="174"/>
                </a:cubicBezTo>
                <a:cubicBezTo>
                  <a:pt x="576" y="124"/>
                  <a:pt x="576" y="124"/>
                  <a:pt x="576" y="124"/>
                </a:cubicBezTo>
                <a:cubicBezTo>
                  <a:pt x="583" y="117"/>
                  <a:pt x="583" y="106"/>
                  <a:pt x="576" y="99"/>
                </a:cubicBezTo>
                <a:cubicBezTo>
                  <a:pt x="569" y="92"/>
                  <a:pt x="558" y="92"/>
                  <a:pt x="551" y="99"/>
                </a:cubicBezTo>
                <a:cubicBezTo>
                  <a:pt x="501" y="149"/>
                  <a:pt x="501" y="149"/>
                  <a:pt x="501" y="149"/>
                </a:cubicBezTo>
                <a:cubicBezTo>
                  <a:pt x="494" y="156"/>
                  <a:pt x="494" y="168"/>
                  <a:pt x="501" y="174"/>
                </a:cubicBezTo>
                <a:cubicBezTo>
                  <a:pt x="504" y="178"/>
                  <a:pt x="509" y="180"/>
                  <a:pt x="513" y="180"/>
                </a:cubicBezTo>
                <a:close/>
                <a:moveTo>
                  <a:pt x="426" y="605"/>
                </a:moveTo>
                <a:cubicBezTo>
                  <a:pt x="426" y="614"/>
                  <a:pt x="418" y="622"/>
                  <a:pt x="409" y="622"/>
                </a:cubicBezTo>
                <a:cubicBezTo>
                  <a:pt x="266" y="622"/>
                  <a:pt x="266" y="622"/>
                  <a:pt x="266" y="622"/>
                </a:cubicBezTo>
                <a:cubicBezTo>
                  <a:pt x="257" y="622"/>
                  <a:pt x="249" y="614"/>
                  <a:pt x="249" y="605"/>
                </a:cubicBezTo>
                <a:cubicBezTo>
                  <a:pt x="249" y="595"/>
                  <a:pt x="256" y="587"/>
                  <a:pt x="265" y="587"/>
                </a:cubicBezTo>
                <a:cubicBezTo>
                  <a:pt x="254" y="487"/>
                  <a:pt x="151" y="465"/>
                  <a:pt x="151" y="347"/>
                </a:cubicBezTo>
                <a:cubicBezTo>
                  <a:pt x="151" y="244"/>
                  <a:pt x="234" y="160"/>
                  <a:pt x="337" y="160"/>
                </a:cubicBezTo>
                <a:cubicBezTo>
                  <a:pt x="441" y="160"/>
                  <a:pt x="524" y="244"/>
                  <a:pt x="524" y="347"/>
                </a:cubicBezTo>
                <a:cubicBezTo>
                  <a:pt x="524" y="465"/>
                  <a:pt x="421" y="487"/>
                  <a:pt x="410" y="587"/>
                </a:cubicBezTo>
                <a:cubicBezTo>
                  <a:pt x="419" y="587"/>
                  <a:pt x="426" y="595"/>
                  <a:pt x="426" y="605"/>
                </a:cubicBezTo>
                <a:close/>
                <a:moveTo>
                  <a:pt x="296" y="210"/>
                </a:moveTo>
                <a:cubicBezTo>
                  <a:pt x="294" y="203"/>
                  <a:pt x="286" y="200"/>
                  <a:pt x="279" y="203"/>
                </a:cubicBezTo>
                <a:cubicBezTo>
                  <a:pt x="234" y="221"/>
                  <a:pt x="199" y="260"/>
                  <a:pt x="187" y="308"/>
                </a:cubicBezTo>
                <a:cubicBezTo>
                  <a:pt x="185" y="315"/>
                  <a:pt x="189" y="322"/>
                  <a:pt x="197" y="324"/>
                </a:cubicBezTo>
                <a:cubicBezTo>
                  <a:pt x="198" y="324"/>
                  <a:pt x="199" y="325"/>
                  <a:pt x="200" y="325"/>
                </a:cubicBezTo>
                <a:cubicBezTo>
                  <a:pt x="206" y="325"/>
                  <a:pt x="211" y="321"/>
                  <a:pt x="213" y="315"/>
                </a:cubicBezTo>
                <a:cubicBezTo>
                  <a:pt x="223" y="275"/>
                  <a:pt x="251" y="243"/>
                  <a:pt x="289" y="227"/>
                </a:cubicBezTo>
                <a:cubicBezTo>
                  <a:pt x="296" y="225"/>
                  <a:pt x="299" y="217"/>
                  <a:pt x="296" y="210"/>
                </a:cubicBezTo>
                <a:close/>
              </a:path>
            </a:pathLst>
          </a:custGeom>
          <a:solidFill>
            <a:srgbClr val="666666">
              <a:lumMod val="60000"/>
              <a:lumOff val="40000"/>
            </a:srgbClr>
          </a:solidFill>
          <a:ln>
            <a:noFill/>
          </a:ln>
        </p:spPr>
        <p:txBody>
          <a:bodyPr lIns="29757" tIns="14878" rIns="29757" bIns="14878">
            <a:noAutofit/>
          </a:bodyPr>
          <a:lstStyle/>
          <a:p>
            <a:pPr marL="0" marR="0" lvl="0" indent="0"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1D1D1A"/>
              </a:solidFill>
              <a:effectLst/>
              <a:uLnTx/>
              <a:uFillTx/>
              <a:latin typeface="Arial" panose="020B0604020202020204" pitchFamily="34" charset="0"/>
            </a:endParaRPr>
          </a:p>
        </p:txBody>
      </p:sp>
      <p:sp>
        <p:nvSpPr>
          <p:cNvPr id="77" name="梯形 76">
            <a:extLst>
              <a:ext uri="{FF2B5EF4-FFF2-40B4-BE49-F238E27FC236}">
                <a16:creationId xmlns:a16="http://schemas.microsoft.com/office/drawing/2014/main" id="{07FE125F-C16E-4B86-8038-0CAD66A86B9B}"/>
              </a:ext>
            </a:extLst>
          </p:cNvPr>
          <p:cNvSpPr/>
          <p:nvPr/>
        </p:nvSpPr>
        <p:spPr bwMode="auto">
          <a:xfrm>
            <a:off x="1159160" y="5553233"/>
            <a:ext cx="9878442" cy="668115"/>
          </a:xfrm>
          <a:prstGeom prst="trapezoid">
            <a:avLst>
              <a:gd name="adj" fmla="val 95546"/>
            </a:avLst>
          </a:prstGeom>
          <a:gradFill>
            <a:gsLst>
              <a:gs pos="0">
                <a:srgbClr val="FFFFFF">
                  <a:lumMod val="65000"/>
                  <a:alpha val="0"/>
                </a:srgbClr>
              </a:gs>
              <a:gs pos="100000">
                <a:srgbClr val="EBEBEB">
                  <a:lumMod val="50000"/>
                  <a:alpha val="11000"/>
                </a:srgbClr>
              </a:gs>
            </a:gsLst>
            <a:lin ang="5400000" scaled="0"/>
          </a:gradFill>
          <a:ln w="6350" cap="flat" cmpd="sng" algn="ctr">
            <a:gradFill flip="none" rotWithShape="1">
              <a:gsLst>
                <a:gs pos="0">
                  <a:srgbClr val="FFFFFF">
                    <a:alpha val="40000"/>
                  </a:srgbClr>
                </a:gs>
                <a:gs pos="100000">
                  <a:srgbClr val="666666">
                    <a:alpha val="0"/>
                  </a:srgbClr>
                </a:gs>
              </a:gsLst>
              <a:lin ang="16200000" scaled="1"/>
              <a:tileRect/>
            </a:gradFill>
            <a:prstDash val="solid"/>
          </a:ln>
          <a:effectLst/>
        </p:spPr>
        <p:txBody>
          <a:bodyPr anchor="ctr">
            <a:noAutofit/>
          </a:bodyPr>
          <a:lstStyle/>
          <a:p>
            <a:pPr algn="ctr" defTabSz="1218712" fontAlgn="ctr">
              <a:defRPr/>
            </a:pPr>
            <a:endParaRPr lang="en-US" altLang="zh-CN" sz="2799"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副标题 1">
            <a:extLst>
              <a:ext uri="{FF2B5EF4-FFF2-40B4-BE49-F238E27FC236}">
                <a16:creationId xmlns:a16="http://schemas.microsoft.com/office/drawing/2014/main" id="{E38F4AEF-6328-4591-8933-CD303FA32EA7}"/>
              </a:ext>
            </a:extLst>
          </p:cNvPr>
          <p:cNvSpPr txBox="1">
            <a:spLocks/>
          </p:cNvSpPr>
          <p:nvPr/>
        </p:nvSpPr>
        <p:spPr>
          <a:xfrm>
            <a:off x="383739" y="214677"/>
            <a:ext cx="10860222" cy="699426"/>
          </a:xfrm>
          <a:prstGeom prst="rect">
            <a:avLst/>
          </a:prstGeom>
        </p:spPr>
        <p:txBody>
          <a:bodyPr vert="horz" wrap="square" lIns="0" tIns="0" rIns="0" bIns="0" anchor="ctr" anchorCtr="0">
            <a:noAutofit/>
          </a:bodyPr>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fontAlgn="ctr">
              <a:lnSpc>
                <a:spcPct val="100000"/>
              </a:lnSpc>
              <a:buNone/>
            </a:pPr>
            <a:r>
              <a:rPr lang="en-US" sz="2400" dirty="0">
                <a:latin typeface="Arial" panose="020B0604020202020204" pitchFamily="34" charset="0"/>
              </a:rPr>
              <a:t>Personnel: Improve Employees' Awareness and Capabilities to Avoid Risks to the Company Caused by Personal Misconduct</a:t>
            </a:r>
          </a:p>
        </p:txBody>
      </p:sp>
    </p:spTree>
    <p:extLst>
      <p:ext uri="{BB962C8B-B14F-4D97-AF65-F5344CB8AC3E}">
        <p14:creationId xmlns:p14="http://schemas.microsoft.com/office/powerpoint/2010/main" val="189498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梯形 185">
            <a:extLst>
              <a:ext uri="{FF2B5EF4-FFF2-40B4-BE49-F238E27FC236}">
                <a16:creationId xmlns:a16="http://schemas.microsoft.com/office/drawing/2014/main" id="{600AFFEF-3896-4A58-9ACF-FEEE15C487BD}"/>
              </a:ext>
            </a:extLst>
          </p:cNvPr>
          <p:cNvSpPr/>
          <p:nvPr/>
        </p:nvSpPr>
        <p:spPr bwMode="auto">
          <a:xfrm>
            <a:off x="9137817" y="997231"/>
            <a:ext cx="2892640" cy="668115"/>
          </a:xfrm>
          <a:prstGeom prst="trapezoid">
            <a:avLst>
              <a:gd name="adj" fmla="val 118858"/>
            </a:avLst>
          </a:prstGeom>
          <a:gradFill>
            <a:gsLst>
              <a:gs pos="0">
                <a:srgbClr val="FFFFFF">
                  <a:lumMod val="65000"/>
                  <a:alpha val="0"/>
                </a:srgbClr>
              </a:gs>
              <a:gs pos="100000">
                <a:srgbClr val="EBEBEB">
                  <a:lumMod val="50000"/>
                  <a:alpha val="11000"/>
                </a:srgbClr>
              </a:gs>
            </a:gsLst>
            <a:lin ang="5400000" scaled="0"/>
          </a:gradFill>
          <a:ln w="6350" cap="flat" cmpd="sng" algn="ctr">
            <a:gradFill flip="none" rotWithShape="1">
              <a:gsLst>
                <a:gs pos="0">
                  <a:srgbClr val="FFFFFF">
                    <a:alpha val="40000"/>
                  </a:srgbClr>
                </a:gs>
                <a:gs pos="100000">
                  <a:srgbClr val="666666">
                    <a:alpha val="0"/>
                  </a:srgbClr>
                </a:gs>
              </a:gsLst>
              <a:lin ang="16200000" scaled="1"/>
              <a:tileRect/>
            </a:gradFill>
            <a:prstDash val="solid"/>
          </a:ln>
          <a:effectLst/>
        </p:spPr>
        <p:txBody>
          <a:bodyPr anchor="ctr">
            <a:noAutofit/>
          </a:bodyPr>
          <a:lstStyle/>
          <a:p>
            <a:pPr algn="ctr" defTabSz="1218712" fontAlgn="ctr">
              <a:defRPr/>
            </a:pPr>
            <a:endParaRPr lang="en-US" altLang="zh-CN" sz="2799"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梯形 186">
            <a:extLst>
              <a:ext uri="{FF2B5EF4-FFF2-40B4-BE49-F238E27FC236}">
                <a16:creationId xmlns:a16="http://schemas.microsoft.com/office/drawing/2014/main" id="{08CCFEE6-2C37-4465-8C78-045833F73662}"/>
              </a:ext>
            </a:extLst>
          </p:cNvPr>
          <p:cNvSpPr/>
          <p:nvPr/>
        </p:nvSpPr>
        <p:spPr bwMode="auto">
          <a:xfrm>
            <a:off x="198471" y="997231"/>
            <a:ext cx="8509112" cy="668115"/>
          </a:xfrm>
          <a:prstGeom prst="trapezoid">
            <a:avLst>
              <a:gd name="adj" fmla="val 118858"/>
            </a:avLst>
          </a:prstGeom>
          <a:gradFill>
            <a:gsLst>
              <a:gs pos="0">
                <a:srgbClr val="FFFFFF">
                  <a:lumMod val="65000"/>
                  <a:alpha val="0"/>
                </a:srgbClr>
              </a:gs>
              <a:gs pos="100000">
                <a:srgbClr val="EBEBEB">
                  <a:lumMod val="50000"/>
                  <a:alpha val="11000"/>
                </a:srgbClr>
              </a:gs>
            </a:gsLst>
            <a:lin ang="5400000" scaled="0"/>
          </a:gradFill>
          <a:ln w="6350" cap="flat" cmpd="sng" algn="ctr">
            <a:gradFill flip="none" rotWithShape="1">
              <a:gsLst>
                <a:gs pos="0">
                  <a:srgbClr val="FFFFFF">
                    <a:alpha val="40000"/>
                  </a:srgbClr>
                </a:gs>
                <a:gs pos="100000">
                  <a:srgbClr val="666666">
                    <a:alpha val="0"/>
                  </a:srgbClr>
                </a:gs>
              </a:gsLst>
              <a:lin ang="16200000" scaled="1"/>
              <a:tileRect/>
            </a:gradFill>
            <a:prstDash val="solid"/>
          </a:ln>
          <a:effectLst/>
        </p:spPr>
        <p:txBody>
          <a:bodyPr anchor="ctr">
            <a:noAutofit/>
          </a:bodyPr>
          <a:lstStyle/>
          <a:p>
            <a:pPr algn="ctr" defTabSz="1218712" fontAlgn="ctr">
              <a:defRPr/>
            </a:pPr>
            <a:endParaRPr lang="en-US" altLang="zh-CN" sz="2799"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矩形 187">
            <a:extLst>
              <a:ext uri="{FF2B5EF4-FFF2-40B4-BE49-F238E27FC236}">
                <a16:creationId xmlns:a16="http://schemas.microsoft.com/office/drawing/2014/main" id="{F7ABC880-D01C-4B12-82E4-80FC12C772DD}"/>
              </a:ext>
            </a:extLst>
          </p:cNvPr>
          <p:cNvSpPr/>
          <p:nvPr/>
        </p:nvSpPr>
        <p:spPr>
          <a:xfrm>
            <a:off x="9137817" y="1728103"/>
            <a:ext cx="2892639" cy="3212788"/>
          </a:xfrm>
          <a:prstGeom prst="rect">
            <a:avLst/>
          </a:prstGeom>
          <a:solidFill>
            <a:schemeClr val="bg2">
              <a:lumMod val="40000"/>
              <a:lumOff val="60000"/>
            </a:schemeClr>
          </a:solidFill>
          <a:ln w="25400" cap="flat" cmpd="sng" algn="ctr">
            <a:solidFill>
              <a:srgbClr val="FFFFFF">
                <a:lumMod val="60000"/>
                <a:lumOff val="40000"/>
              </a:srgbClr>
            </a:solidFill>
            <a:prstDash val="solid"/>
          </a:ln>
          <a:effectLst/>
        </p:spPr>
        <p:txBody>
          <a:bodyPr rtlCol="0" anchor="ctr">
            <a:noAutofit/>
          </a:bodyPr>
          <a:lstStyle/>
          <a:p>
            <a:pPr algn="ctr" fontAlgn="ctr">
              <a:spcBef>
                <a:spcPct val="0"/>
              </a:spcBef>
              <a:spcAft>
                <a:spcPct val="0"/>
              </a:spcAft>
              <a:buClr>
                <a:srgbClr val="CC9900"/>
              </a:buClr>
              <a:buFont typeface="Wingdings" pitchFamily="2" charset="2"/>
              <a:buChar char="n"/>
              <a:defRPr/>
            </a:pPr>
            <a:endParaRPr lang="en-US" altLang="zh-CN" b="1" kern="0" dirty="0">
              <a:solidFill>
                <a:srgbClr val="666666"/>
              </a:solidFill>
              <a:latin typeface="Arial" panose="020B0604020202020204" pitchFamily="34" charset="0"/>
              <a:ea typeface="微软雅黑" panose="020B0503020204020204" pitchFamily="34" charset="-122"/>
            </a:endParaRPr>
          </a:p>
        </p:txBody>
      </p:sp>
      <p:sp>
        <p:nvSpPr>
          <p:cNvPr id="189" name="椭圆 188">
            <a:extLst>
              <a:ext uri="{FF2B5EF4-FFF2-40B4-BE49-F238E27FC236}">
                <a16:creationId xmlns:a16="http://schemas.microsoft.com/office/drawing/2014/main" id="{B2083774-675C-4955-A795-40FB531FF013}"/>
              </a:ext>
            </a:extLst>
          </p:cNvPr>
          <p:cNvSpPr/>
          <p:nvPr/>
        </p:nvSpPr>
        <p:spPr>
          <a:xfrm>
            <a:off x="10160997" y="3885170"/>
            <a:ext cx="866665" cy="866665"/>
          </a:xfrm>
          <a:prstGeom prst="ellipse">
            <a:avLst/>
          </a:prstGeom>
          <a:solidFill>
            <a:srgbClr val="DDDDDD">
              <a:alpha val="50000"/>
            </a:srgbClr>
          </a:solidFill>
          <a:ln w="12700" cap="flat" cmpd="sng" algn="ctr">
            <a:solidFill>
              <a:srgbClr val="1D1D1A">
                <a:lumMod val="10000"/>
                <a:lumOff val="9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sp>
        <p:nvSpPr>
          <p:cNvPr id="190" name="椭圆 189">
            <a:extLst>
              <a:ext uri="{FF2B5EF4-FFF2-40B4-BE49-F238E27FC236}">
                <a16:creationId xmlns:a16="http://schemas.microsoft.com/office/drawing/2014/main" id="{21FC8F15-0A67-49AC-B9FD-190AE09D9A3E}"/>
              </a:ext>
            </a:extLst>
          </p:cNvPr>
          <p:cNvSpPr/>
          <p:nvPr/>
        </p:nvSpPr>
        <p:spPr>
          <a:xfrm>
            <a:off x="9298206" y="3429023"/>
            <a:ext cx="866665" cy="866665"/>
          </a:xfrm>
          <a:prstGeom prst="ellipse">
            <a:avLst/>
          </a:prstGeom>
          <a:solidFill>
            <a:srgbClr val="DDDDDD">
              <a:alpha val="50000"/>
            </a:srgbClr>
          </a:solidFill>
          <a:ln w="12700" cap="flat" cmpd="sng" algn="ctr">
            <a:solidFill>
              <a:srgbClr val="1D1D1A">
                <a:lumMod val="10000"/>
                <a:lumOff val="9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sp>
        <p:nvSpPr>
          <p:cNvPr id="191" name="椭圆 190">
            <a:extLst>
              <a:ext uri="{FF2B5EF4-FFF2-40B4-BE49-F238E27FC236}">
                <a16:creationId xmlns:a16="http://schemas.microsoft.com/office/drawing/2014/main" id="{E6A70898-851E-4CAD-8DAA-271432DF7CF0}"/>
              </a:ext>
            </a:extLst>
          </p:cNvPr>
          <p:cNvSpPr/>
          <p:nvPr/>
        </p:nvSpPr>
        <p:spPr>
          <a:xfrm>
            <a:off x="9252256" y="2383748"/>
            <a:ext cx="866665" cy="866665"/>
          </a:xfrm>
          <a:prstGeom prst="ellipse">
            <a:avLst/>
          </a:prstGeom>
          <a:solidFill>
            <a:srgbClr val="DDDDDD">
              <a:alpha val="50000"/>
            </a:srgbClr>
          </a:solidFill>
          <a:ln w="12700" cap="flat" cmpd="sng" algn="ctr">
            <a:solidFill>
              <a:srgbClr val="1D1D1A">
                <a:lumMod val="10000"/>
                <a:lumOff val="9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sp>
        <p:nvSpPr>
          <p:cNvPr id="192" name="椭圆 191">
            <a:extLst>
              <a:ext uri="{FF2B5EF4-FFF2-40B4-BE49-F238E27FC236}">
                <a16:creationId xmlns:a16="http://schemas.microsoft.com/office/drawing/2014/main" id="{1C712ACD-BB6D-40BF-857F-0E8B7FBFA8F3}"/>
              </a:ext>
            </a:extLst>
          </p:cNvPr>
          <p:cNvSpPr/>
          <p:nvPr/>
        </p:nvSpPr>
        <p:spPr>
          <a:xfrm>
            <a:off x="11037573" y="3429023"/>
            <a:ext cx="866665" cy="866665"/>
          </a:xfrm>
          <a:prstGeom prst="ellipse">
            <a:avLst/>
          </a:prstGeom>
          <a:solidFill>
            <a:srgbClr val="DDDDDD">
              <a:alpha val="50000"/>
            </a:srgbClr>
          </a:solidFill>
          <a:ln w="12700" cap="flat" cmpd="sng" algn="ctr">
            <a:solidFill>
              <a:srgbClr val="1D1D1A">
                <a:lumMod val="10000"/>
                <a:lumOff val="9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sp>
        <p:nvSpPr>
          <p:cNvPr id="193" name="椭圆 192">
            <a:extLst>
              <a:ext uri="{FF2B5EF4-FFF2-40B4-BE49-F238E27FC236}">
                <a16:creationId xmlns:a16="http://schemas.microsoft.com/office/drawing/2014/main" id="{6DA8CBA7-1FA6-4A33-B804-7C8CB9543EBF}"/>
              </a:ext>
            </a:extLst>
          </p:cNvPr>
          <p:cNvSpPr/>
          <p:nvPr/>
        </p:nvSpPr>
        <p:spPr>
          <a:xfrm>
            <a:off x="11078928" y="2383748"/>
            <a:ext cx="866665" cy="866665"/>
          </a:xfrm>
          <a:prstGeom prst="ellipse">
            <a:avLst/>
          </a:prstGeom>
          <a:solidFill>
            <a:srgbClr val="DDDDDD">
              <a:alpha val="50000"/>
            </a:srgbClr>
          </a:solidFill>
          <a:ln w="12700" cap="flat" cmpd="sng" algn="ctr">
            <a:solidFill>
              <a:srgbClr val="1D1D1A">
                <a:lumMod val="10000"/>
                <a:lumOff val="9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sp>
        <p:nvSpPr>
          <p:cNvPr id="194" name="椭圆 193">
            <a:extLst>
              <a:ext uri="{FF2B5EF4-FFF2-40B4-BE49-F238E27FC236}">
                <a16:creationId xmlns:a16="http://schemas.microsoft.com/office/drawing/2014/main" id="{3D06C8D5-1EAD-4B45-8045-CF1473493149}"/>
              </a:ext>
            </a:extLst>
          </p:cNvPr>
          <p:cNvSpPr/>
          <p:nvPr/>
        </p:nvSpPr>
        <p:spPr>
          <a:xfrm>
            <a:off x="10156402" y="1834606"/>
            <a:ext cx="866665" cy="866665"/>
          </a:xfrm>
          <a:prstGeom prst="ellipse">
            <a:avLst/>
          </a:prstGeom>
          <a:solidFill>
            <a:srgbClr val="DDDDDD">
              <a:alpha val="50000"/>
            </a:srgbClr>
          </a:solidFill>
          <a:ln w="12700" cap="flat" cmpd="sng" algn="ctr">
            <a:solidFill>
              <a:srgbClr val="1D1D1A">
                <a:lumMod val="10000"/>
                <a:lumOff val="9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cxnSp>
        <p:nvCxnSpPr>
          <p:cNvPr id="195" name="Straight Arrow Connector 4">
            <a:extLst>
              <a:ext uri="{FF2B5EF4-FFF2-40B4-BE49-F238E27FC236}">
                <a16:creationId xmlns:a16="http://schemas.microsoft.com/office/drawing/2014/main" id="{1312F95E-5CF3-44E6-8BB6-6AB1D3531DDE}"/>
              </a:ext>
            </a:extLst>
          </p:cNvPr>
          <p:cNvCxnSpPr/>
          <p:nvPr/>
        </p:nvCxnSpPr>
        <p:spPr bwMode="auto">
          <a:xfrm flipV="1">
            <a:off x="7571245" y="2055870"/>
            <a:ext cx="752300" cy="57347"/>
          </a:xfrm>
          <a:prstGeom prst="straightConnector1">
            <a:avLst/>
          </a:prstGeom>
          <a:gradFill rotWithShape="1">
            <a:gsLst>
              <a:gs pos="0">
                <a:srgbClr val="FFCC66"/>
              </a:gs>
              <a:gs pos="100000">
                <a:srgbClr val="FFCC66">
                  <a:gamma/>
                  <a:tint val="41176"/>
                  <a:invGamma/>
                </a:srgbClr>
              </a:gs>
            </a:gsLst>
            <a:lin ang="2700000" scaled="1"/>
          </a:gradFill>
          <a:ln w="28575" cap="flat" cmpd="sng" algn="ctr">
            <a:noFill/>
            <a:prstDash val="solid"/>
            <a:round/>
            <a:headEnd type="none" w="med" len="med"/>
            <a:tailEnd type="arrow"/>
          </a:ln>
          <a:effectLst/>
        </p:spPr>
      </p:cxnSp>
      <p:sp>
        <p:nvSpPr>
          <p:cNvPr id="196" name="矩形 195">
            <a:extLst>
              <a:ext uri="{FF2B5EF4-FFF2-40B4-BE49-F238E27FC236}">
                <a16:creationId xmlns:a16="http://schemas.microsoft.com/office/drawing/2014/main" id="{9327DC14-0432-4340-B522-439E9DDC9373}"/>
              </a:ext>
            </a:extLst>
          </p:cNvPr>
          <p:cNvSpPr/>
          <p:nvPr/>
        </p:nvSpPr>
        <p:spPr>
          <a:xfrm>
            <a:off x="198471" y="1728103"/>
            <a:ext cx="8485023" cy="3212788"/>
          </a:xfrm>
          <a:prstGeom prst="rect">
            <a:avLst/>
          </a:prstGeom>
          <a:solidFill>
            <a:schemeClr val="bg2">
              <a:lumMod val="40000"/>
              <a:lumOff val="60000"/>
            </a:schemeClr>
          </a:solidFill>
          <a:ln w="25400" cap="flat" cmpd="sng" algn="ctr">
            <a:solidFill>
              <a:srgbClr val="FFFFFF">
                <a:lumMod val="60000"/>
                <a:lumOff val="40000"/>
              </a:srgbClr>
            </a:solidFill>
            <a:prstDash val="solid"/>
          </a:ln>
          <a:effectLst/>
        </p:spPr>
        <p:txBody>
          <a:bodyPr rtlCol="0" anchor="ctr">
            <a:noAutofit/>
          </a:bodyPr>
          <a:lstStyle/>
          <a:p>
            <a:pPr algn="ctr" fontAlgn="ctr">
              <a:spcBef>
                <a:spcPct val="0"/>
              </a:spcBef>
              <a:spcAft>
                <a:spcPct val="0"/>
              </a:spcAft>
              <a:buClr>
                <a:srgbClr val="CC9900"/>
              </a:buClr>
              <a:buFont typeface="Wingdings" pitchFamily="2" charset="2"/>
              <a:buChar char="n"/>
              <a:defRPr/>
            </a:pPr>
            <a:endParaRPr lang="en-US" altLang="zh-CN" b="1" kern="0" dirty="0">
              <a:solidFill>
                <a:srgbClr val="666666"/>
              </a:solidFill>
              <a:latin typeface="Arial" panose="020B0604020202020204" pitchFamily="34" charset="0"/>
              <a:ea typeface="微软雅黑" panose="020B0503020204020204" pitchFamily="34" charset="-122"/>
            </a:endParaRPr>
          </a:p>
        </p:txBody>
      </p:sp>
      <p:sp>
        <p:nvSpPr>
          <p:cNvPr id="197" name="梯形 29">
            <a:extLst>
              <a:ext uri="{FF2B5EF4-FFF2-40B4-BE49-F238E27FC236}">
                <a16:creationId xmlns:a16="http://schemas.microsoft.com/office/drawing/2014/main" id="{A1B46D66-D393-4D58-825D-0AFD17D031C6}"/>
              </a:ext>
            </a:extLst>
          </p:cNvPr>
          <p:cNvSpPr/>
          <p:nvPr/>
        </p:nvSpPr>
        <p:spPr bwMode="auto">
          <a:xfrm rot="5400000">
            <a:off x="1814067" y="1888728"/>
            <a:ext cx="491024" cy="1188078"/>
          </a:xfrm>
          <a:prstGeom prst="trapezoid">
            <a:avLst>
              <a:gd name="adj" fmla="val 12490"/>
            </a:avLst>
          </a:prstGeom>
          <a:solidFill>
            <a:srgbClr val="FFFFFF">
              <a:lumMod val="95000"/>
            </a:srgbClr>
          </a:solidFill>
          <a:ln w="6350">
            <a:solidFill>
              <a:srgbClr val="000000">
                <a:lumMod val="50000"/>
                <a:lumOff val="50000"/>
              </a:srgbClr>
            </a:solidFill>
            <a:prstDash val="solid"/>
          </a:ln>
          <a:effectLst>
            <a:outerShdw blurRad="63500" algn="ctr" rotWithShape="0">
              <a:prstClr val="black">
                <a:alpha val="40000"/>
              </a:prstClr>
            </a:outerShdw>
          </a:effectLst>
        </p:spPr>
        <p:txBody>
          <a:bodyPr vert="horz" wrap="square" lIns="0" tIns="0" rIns="0" bIns="0" rtlCol="0" anchor="ctr" anchorCtr="0" compatLnSpc="1">
            <a:noAutofit/>
          </a:bodyPr>
          <a:lstStyle/>
          <a:p>
            <a:pPr fontAlgn="ctr">
              <a:lnSpc>
                <a:spcPct val="120000"/>
              </a:lnSpc>
              <a:buClr>
                <a:srgbClr val="CC9900"/>
              </a:buClr>
              <a:buFont typeface="Wingdings" pitchFamily="2" charset="2"/>
              <a:buNone/>
              <a:defRPr/>
            </a:pPr>
            <a:endParaRPr lang="en-US" altLang="zh-CN" sz="1300" kern="0" dirty="0">
              <a:solidFill>
                <a:srgbClr val="000000"/>
              </a:solidFill>
              <a:latin typeface="Arial" panose="020B0604020202020204" pitchFamily="34" charset="0"/>
              <a:ea typeface="微软雅黑" panose="020B0503020204020204" pitchFamily="34" charset="-122"/>
              <a:cs typeface="Arial" pitchFamily="34" charset="0"/>
            </a:endParaRPr>
          </a:p>
        </p:txBody>
      </p:sp>
      <p:sp>
        <p:nvSpPr>
          <p:cNvPr id="198" name="梯形 34">
            <a:extLst>
              <a:ext uri="{FF2B5EF4-FFF2-40B4-BE49-F238E27FC236}">
                <a16:creationId xmlns:a16="http://schemas.microsoft.com/office/drawing/2014/main" id="{EF83A778-9B46-47D7-A6DD-F26F6E072091}"/>
              </a:ext>
            </a:extLst>
          </p:cNvPr>
          <p:cNvSpPr/>
          <p:nvPr/>
        </p:nvSpPr>
        <p:spPr bwMode="auto">
          <a:xfrm rot="5400000">
            <a:off x="570539" y="1887985"/>
            <a:ext cx="591965" cy="1188078"/>
          </a:xfrm>
          <a:prstGeom prst="trapezoid">
            <a:avLst>
              <a:gd name="adj" fmla="val 8716"/>
            </a:avLst>
          </a:prstGeom>
          <a:solidFill>
            <a:srgbClr val="FFFFFF">
              <a:lumMod val="95000"/>
            </a:srgbClr>
          </a:solidFill>
          <a:ln w="6350">
            <a:solidFill>
              <a:srgbClr val="000000">
                <a:lumMod val="50000"/>
                <a:lumOff val="50000"/>
              </a:srgbClr>
            </a:solidFill>
            <a:prstDash val="solid"/>
          </a:ln>
          <a:effectLst>
            <a:outerShdw blurRad="63500" algn="ctr" rotWithShape="0">
              <a:prstClr val="black">
                <a:alpha val="40000"/>
              </a:prstClr>
            </a:outerShdw>
          </a:effectLst>
        </p:spPr>
        <p:txBody>
          <a:bodyPr vert="horz" wrap="square" lIns="0" tIns="0" rIns="0" bIns="0" rtlCol="0" anchor="ctr" anchorCtr="0" compatLnSpc="1">
            <a:noAutofit/>
          </a:bodyPr>
          <a:lstStyle/>
          <a:p>
            <a:pPr fontAlgn="ctr">
              <a:lnSpc>
                <a:spcPct val="120000"/>
              </a:lnSpc>
              <a:buClr>
                <a:srgbClr val="CC9900"/>
              </a:buClr>
              <a:buFont typeface="Wingdings" pitchFamily="2" charset="2"/>
              <a:buNone/>
              <a:defRPr/>
            </a:pPr>
            <a:endParaRPr lang="en-US" altLang="zh-CN" sz="1300" kern="0" dirty="0">
              <a:solidFill>
                <a:srgbClr val="000000"/>
              </a:solidFill>
              <a:latin typeface="Arial" panose="020B0604020202020204" pitchFamily="34" charset="0"/>
              <a:ea typeface="微软雅黑" panose="020B0503020204020204" pitchFamily="34" charset="-122"/>
              <a:cs typeface="Arial" pitchFamily="34" charset="0"/>
            </a:endParaRPr>
          </a:p>
        </p:txBody>
      </p:sp>
      <p:sp>
        <p:nvSpPr>
          <p:cNvPr id="199" name="矩形 30">
            <a:extLst>
              <a:ext uri="{FF2B5EF4-FFF2-40B4-BE49-F238E27FC236}">
                <a16:creationId xmlns:a16="http://schemas.microsoft.com/office/drawing/2014/main" id="{040A3BA3-389E-4D0A-8327-66B5569094AA}"/>
              </a:ext>
            </a:extLst>
          </p:cNvPr>
          <p:cNvSpPr/>
          <p:nvPr/>
        </p:nvSpPr>
        <p:spPr bwMode="auto">
          <a:xfrm>
            <a:off x="2658590" y="2300889"/>
            <a:ext cx="2376157" cy="368358"/>
          </a:xfrm>
          <a:prstGeom prst="rect">
            <a:avLst/>
          </a:prstGeom>
          <a:solidFill>
            <a:srgbClr val="FFFFFF">
              <a:lumMod val="95000"/>
            </a:srgbClr>
          </a:solidFill>
          <a:ln w="6350">
            <a:solidFill>
              <a:srgbClr val="000000">
                <a:lumMod val="50000"/>
                <a:lumOff val="50000"/>
              </a:srgbClr>
            </a:solidFill>
            <a:prstDash val="solid"/>
          </a:ln>
          <a:effectLst>
            <a:outerShdw blurRad="63500" algn="ctr" rotWithShape="0">
              <a:prstClr val="black">
                <a:alpha val="40000"/>
              </a:prstClr>
            </a:outerShdw>
          </a:effectLst>
        </p:spPr>
        <p:txBody>
          <a:bodyPr vert="horz" wrap="square" lIns="0" tIns="0" rIns="0" bIns="0" rtlCol="0" anchor="ctr" anchorCtr="0" compatLnSpc="1">
            <a:noAutofit/>
          </a:bodyPr>
          <a:lstStyle/>
          <a:p>
            <a:pPr fontAlgn="ctr">
              <a:lnSpc>
                <a:spcPct val="120000"/>
              </a:lnSpc>
              <a:buClr>
                <a:srgbClr val="CC9900"/>
              </a:buClr>
              <a:buFont typeface="Wingdings" pitchFamily="2" charset="2"/>
              <a:buNone/>
              <a:defRPr/>
            </a:pPr>
            <a:endParaRPr lang="en-US" altLang="zh-CN" sz="1300" kern="0" dirty="0">
              <a:solidFill>
                <a:srgbClr val="000000"/>
              </a:solidFill>
              <a:latin typeface="Arial" panose="020B0604020202020204" pitchFamily="34" charset="0"/>
              <a:ea typeface="微软雅黑" panose="020B0503020204020204" pitchFamily="34" charset="-122"/>
              <a:cs typeface="Arial" pitchFamily="34" charset="0"/>
            </a:endParaRPr>
          </a:p>
        </p:txBody>
      </p:sp>
      <p:sp>
        <p:nvSpPr>
          <p:cNvPr id="200" name="矩形 32">
            <a:extLst>
              <a:ext uri="{FF2B5EF4-FFF2-40B4-BE49-F238E27FC236}">
                <a16:creationId xmlns:a16="http://schemas.microsoft.com/office/drawing/2014/main" id="{B5F4C542-ACDD-4777-A30C-23EFF92F354B}"/>
              </a:ext>
            </a:extLst>
          </p:cNvPr>
          <p:cNvSpPr/>
          <p:nvPr/>
        </p:nvSpPr>
        <p:spPr bwMode="auto">
          <a:xfrm>
            <a:off x="5039956" y="2300889"/>
            <a:ext cx="1188078" cy="368358"/>
          </a:xfrm>
          <a:prstGeom prst="rect">
            <a:avLst/>
          </a:prstGeom>
          <a:solidFill>
            <a:srgbClr val="FFFFFF">
              <a:lumMod val="95000"/>
            </a:srgbClr>
          </a:solidFill>
          <a:ln w="6350">
            <a:solidFill>
              <a:srgbClr val="000000">
                <a:lumMod val="50000"/>
                <a:lumOff val="50000"/>
              </a:srgbClr>
            </a:solidFill>
            <a:prstDash val="solid"/>
          </a:ln>
          <a:effectLst>
            <a:outerShdw blurRad="63500" algn="ctr" rotWithShape="0">
              <a:prstClr val="black">
                <a:alpha val="40000"/>
              </a:prstClr>
            </a:outerShdw>
          </a:effectLst>
        </p:spPr>
        <p:txBody>
          <a:bodyPr vert="horz" wrap="square" lIns="0" tIns="0" rIns="0" bIns="0" rtlCol="0" anchor="ctr" anchorCtr="0" compatLnSpc="1">
            <a:noAutofit/>
          </a:bodyPr>
          <a:lstStyle/>
          <a:p>
            <a:pPr fontAlgn="ctr">
              <a:lnSpc>
                <a:spcPct val="120000"/>
              </a:lnSpc>
              <a:buClr>
                <a:srgbClr val="CC9900"/>
              </a:buClr>
              <a:buFont typeface="Wingdings" pitchFamily="2" charset="2"/>
              <a:buNone/>
              <a:defRPr/>
            </a:pPr>
            <a:endParaRPr lang="en-US" altLang="zh-CN" sz="1300" kern="0" dirty="0">
              <a:solidFill>
                <a:srgbClr val="000000"/>
              </a:solidFill>
              <a:latin typeface="Arial" panose="020B0604020202020204" pitchFamily="34" charset="0"/>
              <a:ea typeface="微软雅黑" panose="020B0503020204020204" pitchFamily="34" charset="-122"/>
              <a:cs typeface="Arial" pitchFamily="34" charset="0"/>
            </a:endParaRPr>
          </a:p>
        </p:txBody>
      </p:sp>
      <p:sp>
        <p:nvSpPr>
          <p:cNvPr id="201" name="矩形 33">
            <a:extLst>
              <a:ext uri="{FF2B5EF4-FFF2-40B4-BE49-F238E27FC236}">
                <a16:creationId xmlns:a16="http://schemas.microsoft.com/office/drawing/2014/main" id="{B738A46F-1868-48A5-9BAF-B55A60EC5A0F}"/>
              </a:ext>
            </a:extLst>
          </p:cNvPr>
          <p:cNvSpPr/>
          <p:nvPr/>
        </p:nvSpPr>
        <p:spPr bwMode="auto">
          <a:xfrm>
            <a:off x="6237771" y="2300889"/>
            <a:ext cx="1188078" cy="368358"/>
          </a:xfrm>
          <a:prstGeom prst="rect">
            <a:avLst/>
          </a:prstGeom>
          <a:solidFill>
            <a:srgbClr val="FFFFFF">
              <a:lumMod val="95000"/>
            </a:srgbClr>
          </a:solidFill>
          <a:ln w="6350">
            <a:solidFill>
              <a:srgbClr val="000000">
                <a:lumMod val="50000"/>
                <a:lumOff val="50000"/>
              </a:srgbClr>
            </a:solidFill>
            <a:prstDash val="solid"/>
          </a:ln>
          <a:effectLst>
            <a:outerShdw blurRad="63500" algn="ctr" rotWithShape="0">
              <a:prstClr val="black">
                <a:alpha val="40000"/>
              </a:prstClr>
            </a:outerShdw>
          </a:effectLst>
        </p:spPr>
        <p:txBody>
          <a:bodyPr vert="horz" wrap="square" lIns="0" tIns="0" rIns="0" bIns="0" rtlCol="0" anchor="ctr" anchorCtr="0" compatLnSpc="1">
            <a:noAutofit/>
          </a:bodyPr>
          <a:lstStyle/>
          <a:p>
            <a:pPr fontAlgn="ctr">
              <a:lnSpc>
                <a:spcPct val="120000"/>
              </a:lnSpc>
              <a:buClr>
                <a:srgbClr val="CC9900"/>
              </a:buClr>
              <a:buFont typeface="Wingdings" pitchFamily="2" charset="2"/>
              <a:buNone/>
              <a:defRPr/>
            </a:pPr>
            <a:endParaRPr lang="en-US" altLang="zh-CN" sz="1300" kern="0" dirty="0">
              <a:solidFill>
                <a:srgbClr val="000000"/>
              </a:solidFill>
              <a:latin typeface="Arial" panose="020B0604020202020204" pitchFamily="34" charset="0"/>
              <a:ea typeface="微软雅黑" panose="020B0503020204020204" pitchFamily="34" charset="-122"/>
              <a:cs typeface="Arial" pitchFamily="34" charset="0"/>
            </a:endParaRPr>
          </a:p>
        </p:txBody>
      </p:sp>
      <p:sp>
        <p:nvSpPr>
          <p:cNvPr id="202" name="矩形 35">
            <a:extLst>
              <a:ext uri="{FF2B5EF4-FFF2-40B4-BE49-F238E27FC236}">
                <a16:creationId xmlns:a16="http://schemas.microsoft.com/office/drawing/2014/main" id="{E7B5104C-F586-4AB4-A57C-5D7BAD6D68D6}"/>
              </a:ext>
            </a:extLst>
          </p:cNvPr>
          <p:cNvSpPr/>
          <p:nvPr/>
        </p:nvSpPr>
        <p:spPr bwMode="auto">
          <a:xfrm>
            <a:off x="7430826" y="2300889"/>
            <a:ext cx="1188078" cy="368358"/>
          </a:xfrm>
          <a:prstGeom prst="rect">
            <a:avLst/>
          </a:prstGeom>
          <a:solidFill>
            <a:srgbClr val="FFFFFF">
              <a:lumMod val="95000"/>
            </a:srgbClr>
          </a:solidFill>
          <a:ln w="6350">
            <a:solidFill>
              <a:srgbClr val="000000">
                <a:lumMod val="50000"/>
                <a:lumOff val="50000"/>
              </a:srgbClr>
            </a:solidFill>
            <a:prstDash val="solid"/>
          </a:ln>
          <a:effectLst>
            <a:outerShdw blurRad="63500" algn="ctr" rotWithShape="0">
              <a:prstClr val="black">
                <a:alpha val="40000"/>
              </a:prstClr>
            </a:outerShdw>
          </a:effectLst>
        </p:spPr>
        <p:txBody>
          <a:bodyPr vert="horz" wrap="square" lIns="0" tIns="0" rIns="0" bIns="0" rtlCol="0" anchor="ctr" anchorCtr="0" compatLnSpc="1">
            <a:noAutofit/>
          </a:bodyPr>
          <a:lstStyle/>
          <a:p>
            <a:pPr fontAlgn="ctr">
              <a:lnSpc>
                <a:spcPct val="120000"/>
              </a:lnSpc>
              <a:buClr>
                <a:srgbClr val="CC9900"/>
              </a:buClr>
              <a:buFont typeface="Wingdings" pitchFamily="2" charset="2"/>
              <a:buNone/>
              <a:defRPr/>
            </a:pPr>
            <a:endParaRPr lang="en-US" altLang="zh-CN" sz="1300" kern="0" dirty="0">
              <a:solidFill>
                <a:srgbClr val="000000"/>
              </a:solidFill>
              <a:latin typeface="Arial" panose="020B0604020202020204" pitchFamily="34" charset="0"/>
              <a:ea typeface="微软雅黑" panose="020B0503020204020204" pitchFamily="34" charset="-122"/>
              <a:cs typeface="Arial" pitchFamily="34" charset="0"/>
            </a:endParaRPr>
          </a:p>
        </p:txBody>
      </p:sp>
      <p:sp>
        <p:nvSpPr>
          <p:cNvPr id="203" name="TextBox 89">
            <a:extLst>
              <a:ext uri="{FF2B5EF4-FFF2-40B4-BE49-F238E27FC236}">
                <a16:creationId xmlns:a16="http://schemas.microsoft.com/office/drawing/2014/main" id="{4872591A-D9E0-4F1A-AD35-55DC7FD1337E}"/>
              </a:ext>
            </a:extLst>
          </p:cNvPr>
          <p:cNvSpPr txBox="1">
            <a:spLocks noChangeArrowheads="1"/>
          </p:cNvSpPr>
          <p:nvPr/>
        </p:nvSpPr>
        <p:spPr bwMode="auto">
          <a:xfrm>
            <a:off x="166306" y="2544219"/>
            <a:ext cx="1378721" cy="114858"/>
          </a:xfrm>
          <a:prstGeom prst="rect">
            <a:avLst/>
          </a:prstGeom>
          <a:noFill/>
          <a:ln w="9525">
            <a:noFill/>
            <a:miter lim="800000"/>
            <a:headEnd/>
            <a:tailEnd/>
          </a:ln>
        </p:spPr>
        <p:txBody>
          <a:bodyPr lIns="94202" tIns="0" rIns="95709" bIns="0" anchor="ctr">
            <a:noAutofit/>
          </a:bodyPr>
          <a:lstStyle/>
          <a:p>
            <a:pPr algn="ctr" fontAlgn="ctr">
              <a:spcBef>
                <a:spcPct val="20000"/>
              </a:spcBef>
              <a:spcAft>
                <a:spcPct val="0"/>
              </a:spcAft>
              <a:buClr>
                <a:srgbClr val="CC9900"/>
              </a:buClr>
              <a:defRPr/>
            </a:pPr>
            <a:r>
              <a:rPr lang="en-US" sz="1000" dirty="0" err="1">
                <a:solidFill>
                  <a:srgbClr val="000000"/>
                </a:solidFill>
                <a:latin typeface="Arial" panose="020B0604020202020204" pitchFamily="34" charset="0"/>
              </a:rPr>
              <a:t>TR1</a:t>
            </a:r>
            <a:endParaRPr lang="en-US" sz="1000" dirty="0">
              <a:solidFill>
                <a:srgbClr val="000000"/>
              </a:solidFill>
              <a:latin typeface="Arial" panose="020B0604020202020204" pitchFamily="34" charset="0"/>
            </a:endParaRPr>
          </a:p>
        </p:txBody>
      </p:sp>
      <p:sp>
        <p:nvSpPr>
          <p:cNvPr id="204" name="TextBox 93">
            <a:extLst>
              <a:ext uri="{FF2B5EF4-FFF2-40B4-BE49-F238E27FC236}">
                <a16:creationId xmlns:a16="http://schemas.microsoft.com/office/drawing/2014/main" id="{3F4D32F7-4C3F-4562-B4D3-0B8DE0D60DD7}"/>
              </a:ext>
            </a:extLst>
          </p:cNvPr>
          <p:cNvSpPr txBox="1">
            <a:spLocks noChangeArrowheads="1"/>
          </p:cNvSpPr>
          <p:nvPr/>
        </p:nvSpPr>
        <p:spPr bwMode="auto">
          <a:xfrm>
            <a:off x="1498309" y="2544219"/>
            <a:ext cx="688496" cy="114858"/>
          </a:xfrm>
          <a:prstGeom prst="rect">
            <a:avLst/>
          </a:prstGeom>
          <a:noFill/>
          <a:ln w="9525">
            <a:noFill/>
            <a:miter lim="800000"/>
            <a:headEnd/>
            <a:tailEnd/>
          </a:ln>
        </p:spPr>
        <p:txBody>
          <a:bodyPr lIns="94202" tIns="0" rIns="95709" bIns="0" anchor="ctr">
            <a:noAutofit/>
          </a:bodyPr>
          <a:lstStyle/>
          <a:p>
            <a:pPr algn="ctr" fontAlgn="ctr">
              <a:spcBef>
                <a:spcPct val="20000"/>
              </a:spcBef>
              <a:spcAft>
                <a:spcPct val="0"/>
              </a:spcAft>
              <a:buClr>
                <a:srgbClr val="CC9900"/>
              </a:buClr>
              <a:defRPr/>
            </a:pPr>
            <a:r>
              <a:rPr lang="en-US" sz="1000" dirty="0" err="1">
                <a:solidFill>
                  <a:srgbClr val="000000"/>
                </a:solidFill>
                <a:latin typeface="Arial" panose="020B0604020202020204" pitchFamily="34" charset="0"/>
              </a:rPr>
              <a:t>TR2</a:t>
            </a:r>
            <a:endParaRPr lang="en-US" sz="1000" dirty="0">
              <a:solidFill>
                <a:srgbClr val="000000"/>
              </a:solidFill>
              <a:latin typeface="Arial" panose="020B0604020202020204" pitchFamily="34" charset="0"/>
            </a:endParaRPr>
          </a:p>
        </p:txBody>
      </p:sp>
      <p:sp>
        <p:nvSpPr>
          <p:cNvPr id="205" name="TextBox 100">
            <a:extLst>
              <a:ext uri="{FF2B5EF4-FFF2-40B4-BE49-F238E27FC236}">
                <a16:creationId xmlns:a16="http://schemas.microsoft.com/office/drawing/2014/main" id="{9B48EDE4-5B3B-42AE-96FF-17FDDE6A6C1E}"/>
              </a:ext>
            </a:extLst>
          </p:cNvPr>
          <p:cNvSpPr txBox="1">
            <a:spLocks noChangeArrowheads="1"/>
          </p:cNvSpPr>
          <p:nvPr/>
        </p:nvSpPr>
        <p:spPr bwMode="auto">
          <a:xfrm>
            <a:off x="1989026" y="2544219"/>
            <a:ext cx="688496" cy="114858"/>
          </a:xfrm>
          <a:prstGeom prst="rect">
            <a:avLst/>
          </a:prstGeom>
          <a:noFill/>
          <a:ln w="9525">
            <a:noFill/>
            <a:miter lim="800000"/>
            <a:headEnd/>
            <a:tailEnd/>
          </a:ln>
        </p:spPr>
        <p:txBody>
          <a:bodyPr lIns="94202" tIns="0" rIns="95709" bIns="0" anchor="ctr">
            <a:noAutofit/>
          </a:bodyPr>
          <a:lstStyle/>
          <a:p>
            <a:pPr algn="ctr" fontAlgn="ctr">
              <a:spcBef>
                <a:spcPct val="20000"/>
              </a:spcBef>
              <a:spcAft>
                <a:spcPct val="0"/>
              </a:spcAft>
              <a:buClr>
                <a:srgbClr val="CC9900"/>
              </a:buClr>
              <a:defRPr/>
            </a:pPr>
            <a:r>
              <a:rPr lang="en-US" sz="1000" dirty="0" err="1">
                <a:solidFill>
                  <a:srgbClr val="000000"/>
                </a:solidFill>
                <a:latin typeface="Arial" panose="020B0604020202020204" pitchFamily="34" charset="0"/>
              </a:rPr>
              <a:t>TR3</a:t>
            </a:r>
            <a:endParaRPr lang="en-US" sz="1000" dirty="0">
              <a:solidFill>
                <a:srgbClr val="000000"/>
              </a:solidFill>
              <a:latin typeface="Arial" panose="020B0604020202020204" pitchFamily="34" charset="0"/>
            </a:endParaRPr>
          </a:p>
        </p:txBody>
      </p:sp>
      <p:sp>
        <p:nvSpPr>
          <p:cNvPr id="206" name="TextBox 103">
            <a:extLst>
              <a:ext uri="{FF2B5EF4-FFF2-40B4-BE49-F238E27FC236}">
                <a16:creationId xmlns:a16="http://schemas.microsoft.com/office/drawing/2014/main" id="{24776AED-1194-4656-B970-C5D0A0FCF786}"/>
              </a:ext>
            </a:extLst>
          </p:cNvPr>
          <p:cNvSpPr txBox="1">
            <a:spLocks noChangeArrowheads="1"/>
          </p:cNvSpPr>
          <p:nvPr/>
        </p:nvSpPr>
        <p:spPr bwMode="auto">
          <a:xfrm>
            <a:off x="3055466" y="2544219"/>
            <a:ext cx="688496" cy="114858"/>
          </a:xfrm>
          <a:prstGeom prst="rect">
            <a:avLst/>
          </a:prstGeom>
          <a:noFill/>
          <a:ln w="9525">
            <a:noFill/>
            <a:miter lim="800000"/>
            <a:headEnd/>
            <a:tailEnd/>
          </a:ln>
        </p:spPr>
        <p:txBody>
          <a:bodyPr lIns="94202" tIns="0" rIns="95709" bIns="0" anchor="ctr">
            <a:noAutofit/>
          </a:bodyPr>
          <a:lstStyle/>
          <a:p>
            <a:pPr algn="ctr" fontAlgn="ctr">
              <a:spcBef>
                <a:spcPct val="20000"/>
              </a:spcBef>
              <a:spcAft>
                <a:spcPct val="0"/>
              </a:spcAft>
              <a:buClr>
                <a:srgbClr val="CC9900"/>
              </a:buClr>
              <a:defRPr/>
            </a:pPr>
            <a:r>
              <a:rPr lang="en-US" sz="1000" dirty="0" err="1">
                <a:solidFill>
                  <a:srgbClr val="000000"/>
                </a:solidFill>
                <a:latin typeface="Arial" panose="020B0604020202020204" pitchFamily="34" charset="0"/>
              </a:rPr>
              <a:t>TR4</a:t>
            </a:r>
            <a:endParaRPr lang="en-US" sz="1000" dirty="0">
              <a:solidFill>
                <a:srgbClr val="000000"/>
              </a:solidFill>
              <a:latin typeface="Arial" panose="020B0604020202020204" pitchFamily="34" charset="0"/>
            </a:endParaRPr>
          </a:p>
        </p:txBody>
      </p:sp>
      <p:sp>
        <p:nvSpPr>
          <p:cNvPr id="207" name="TextBox 105">
            <a:extLst>
              <a:ext uri="{FF2B5EF4-FFF2-40B4-BE49-F238E27FC236}">
                <a16:creationId xmlns:a16="http://schemas.microsoft.com/office/drawing/2014/main" id="{5F260C7E-140D-4A59-ACEC-66E08A6A1BC7}"/>
              </a:ext>
            </a:extLst>
          </p:cNvPr>
          <p:cNvSpPr txBox="1">
            <a:spLocks noChangeArrowheads="1"/>
          </p:cNvSpPr>
          <p:nvPr/>
        </p:nvSpPr>
        <p:spPr bwMode="auto">
          <a:xfrm>
            <a:off x="3494233" y="2544219"/>
            <a:ext cx="875323" cy="114858"/>
          </a:xfrm>
          <a:prstGeom prst="rect">
            <a:avLst/>
          </a:prstGeom>
          <a:noFill/>
          <a:ln w="9525">
            <a:noFill/>
            <a:miter lim="800000"/>
            <a:headEnd/>
            <a:tailEnd/>
          </a:ln>
        </p:spPr>
        <p:txBody>
          <a:bodyPr lIns="94202" tIns="0" rIns="95709" bIns="0" anchor="ctr">
            <a:noAutofit/>
          </a:bodyPr>
          <a:lstStyle/>
          <a:p>
            <a:pPr algn="ctr" fontAlgn="ctr">
              <a:spcBef>
                <a:spcPct val="20000"/>
              </a:spcBef>
              <a:spcAft>
                <a:spcPct val="0"/>
              </a:spcAft>
              <a:buClr>
                <a:srgbClr val="CC9900"/>
              </a:buClr>
              <a:defRPr/>
            </a:pPr>
            <a:r>
              <a:rPr lang="en-US" sz="1000" dirty="0" err="1">
                <a:solidFill>
                  <a:srgbClr val="000000"/>
                </a:solidFill>
                <a:latin typeface="Arial" panose="020B0604020202020204" pitchFamily="34" charset="0"/>
              </a:rPr>
              <a:t>TR4A</a:t>
            </a:r>
            <a:endParaRPr lang="en-US" sz="1000" dirty="0">
              <a:solidFill>
                <a:srgbClr val="000000"/>
              </a:solidFill>
              <a:latin typeface="Arial" panose="020B0604020202020204" pitchFamily="34" charset="0"/>
            </a:endParaRPr>
          </a:p>
        </p:txBody>
      </p:sp>
      <p:sp>
        <p:nvSpPr>
          <p:cNvPr id="208" name="TextBox 106">
            <a:extLst>
              <a:ext uri="{FF2B5EF4-FFF2-40B4-BE49-F238E27FC236}">
                <a16:creationId xmlns:a16="http://schemas.microsoft.com/office/drawing/2014/main" id="{FE13F797-0819-4C8A-8346-AF8895ABDAD8}"/>
              </a:ext>
            </a:extLst>
          </p:cNvPr>
          <p:cNvSpPr txBox="1">
            <a:spLocks noChangeArrowheads="1"/>
          </p:cNvSpPr>
          <p:nvPr/>
        </p:nvSpPr>
        <p:spPr bwMode="auto">
          <a:xfrm>
            <a:off x="4138892" y="2544219"/>
            <a:ext cx="690225" cy="114858"/>
          </a:xfrm>
          <a:prstGeom prst="rect">
            <a:avLst/>
          </a:prstGeom>
          <a:noFill/>
          <a:ln w="9525">
            <a:noFill/>
            <a:miter lim="800000"/>
            <a:headEnd/>
            <a:tailEnd/>
          </a:ln>
        </p:spPr>
        <p:txBody>
          <a:bodyPr lIns="94202" tIns="0" rIns="95709" bIns="0" anchor="ctr">
            <a:noAutofit/>
          </a:bodyPr>
          <a:lstStyle/>
          <a:p>
            <a:pPr algn="ctr" fontAlgn="ctr">
              <a:spcBef>
                <a:spcPct val="20000"/>
              </a:spcBef>
              <a:spcAft>
                <a:spcPct val="0"/>
              </a:spcAft>
              <a:buClr>
                <a:srgbClr val="CC9900"/>
              </a:buClr>
              <a:defRPr/>
            </a:pPr>
            <a:r>
              <a:rPr lang="en-US" sz="1000" dirty="0" err="1">
                <a:solidFill>
                  <a:srgbClr val="000000"/>
                </a:solidFill>
                <a:latin typeface="Arial" panose="020B0604020202020204" pitchFamily="34" charset="0"/>
              </a:rPr>
              <a:t>TR5</a:t>
            </a:r>
            <a:endParaRPr lang="en-US" sz="1000" dirty="0">
              <a:solidFill>
                <a:srgbClr val="000000"/>
              </a:solidFill>
              <a:latin typeface="Arial" panose="020B0604020202020204" pitchFamily="34" charset="0"/>
            </a:endParaRPr>
          </a:p>
        </p:txBody>
      </p:sp>
      <p:sp>
        <p:nvSpPr>
          <p:cNvPr id="209" name="TextBox 116">
            <a:extLst>
              <a:ext uri="{FF2B5EF4-FFF2-40B4-BE49-F238E27FC236}">
                <a16:creationId xmlns:a16="http://schemas.microsoft.com/office/drawing/2014/main" id="{47366F65-2A27-4DB6-AF7D-34F39AC3F62A}"/>
              </a:ext>
            </a:extLst>
          </p:cNvPr>
          <p:cNvSpPr txBox="1">
            <a:spLocks noChangeArrowheads="1"/>
          </p:cNvSpPr>
          <p:nvPr/>
        </p:nvSpPr>
        <p:spPr bwMode="auto">
          <a:xfrm>
            <a:off x="5318310" y="2544219"/>
            <a:ext cx="688496" cy="114858"/>
          </a:xfrm>
          <a:prstGeom prst="rect">
            <a:avLst/>
          </a:prstGeom>
          <a:noFill/>
          <a:ln w="9525">
            <a:noFill/>
            <a:miter lim="800000"/>
            <a:headEnd/>
            <a:tailEnd/>
          </a:ln>
        </p:spPr>
        <p:txBody>
          <a:bodyPr lIns="94202" tIns="0" rIns="95709" bIns="0" anchor="ctr">
            <a:noAutofit/>
          </a:bodyPr>
          <a:lstStyle/>
          <a:p>
            <a:pPr algn="ctr" fontAlgn="ctr">
              <a:spcBef>
                <a:spcPct val="20000"/>
              </a:spcBef>
              <a:spcAft>
                <a:spcPct val="0"/>
              </a:spcAft>
              <a:buClr>
                <a:srgbClr val="CC9900"/>
              </a:buClr>
              <a:defRPr/>
            </a:pPr>
            <a:r>
              <a:rPr lang="en-US" sz="1000" dirty="0" err="1">
                <a:solidFill>
                  <a:srgbClr val="000000"/>
                </a:solidFill>
                <a:latin typeface="Arial" panose="020B0604020202020204" pitchFamily="34" charset="0"/>
              </a:rPr>
              <a:t>TR6</a:t>
            </a:r>
            <a:endParaRPr lang="en-US" sz="1000" dirty="0">
              <a:solidFill>
                <a:srgbClr val="000000"/>
              </a:solidFill>
              <a:latin typeface="Arial" panose="020B0604020202020204" pitchFamily="34" charset="0"/>
            </a:endParaRPr>
          </a:p>
        </p:txBody>
      </p:sp>
      <p:sp>
        <p:nvSpPr>
          <p:cNvPr id="210" name="TextBox 119">
            <a:extLst>
              <a:ext uri="{FF2B5EF4-FFF2-40B4-BE49-F238E27FC236}">
                <a16:creationId xmlns:a16="http://schemas.microsoft.com/office/drawing/2014/main" id="{98F114C8-731C-4BD9-9C66-2013B433DC35}"/>
              </a:ext>
            </a:extLst>
          </p:cNvPr>
          <p:cNvSpPr txBox="1">
            <a:spLocks noChangeArrowheads="1"/>
          </p:cNvSpPr>
          <p:nvPr/>
        </p:nvSpPr>
        <p:spPr bwMode="auto">
          <a:xfrm>
            <a:off x="6514606" y="2544219"/>
            <a:ext cx="690227" cy="114858"/>
          </a:xfrm>
          <a:prstGeom prst="rect">
            <a:avLst/>
          </a:prstGeom>
          <a:noFill/>
          <a:ln w="9525">
            <a:noFill/>
            <a:miter lim="800000"/>
            <a:headEnd/>
            <a:tailEnd/>
          </a:ln>
        </p:spPr>
        <p:txBody>
          <a:bodyPr lIns="94202" tIns="0" rIns="95709" bIns="0" anchor="ctr">
            <a:noAutofit/>
          </a:bodyPr>
          <a:lstStyle/>
          <a:p>
            <a:pPr algn="ctr" fontAlgn="ctr">
              <a:spcBef>
                <a:spcPct val="20000"/>
              </a:spcBef>
              <a:spcAft>
                <a:spcPct val="0"/>
              </a:spcAft>
              <a:buClr>
                <a:srgbClr val="CC9900"/>
              </a:buClr>
              <a:defRPr/>
            </a:pPr>
            <a:r>
              <a:rPr lang="en-US" sz="1000" dirty="0">
                <a:solidFill>
                  <a:srgbClr val="000000"/>
                </a:solidFill>
                <a:latin typeface="Arial" panose="020B0604020202020204" pitchFamily="34" charset="0"/>
              </a:rPr>
              <a:t>GA</a:t>
            </a:r>
          </a:p>
        </p:txBody>
      </p:sp>
      <p:sp>
        <p:nvSpPr>
          <p:cNvPr id="211" name="TextBox 88">
            <a:extLst>
              <a:ext uri="{FF2B5EF4-FFF2-40B4-BE49-F238E27FC236}">
                <a16:creationId xmlns:a16="http://schemas.microsoft.com/office/drawing/2014/main" id="{A538F913-1DC5-4C3B-8E21-79F761ADC48A}"/>
              </a:ext>
            </a:extLst>
          </p:cNvPr>
          <p:cNvSpPr txBox="1">
            <a:spLocks noChangeArrowheads="1"/>
          </p:cNvSpPr>
          <p:nvPr/>
        </p:nvSpPr>
        <p:spPr bwMode="auto">
          <a:xfrm>
            <a:off x="264430" y="2335528"/>
            <a:ext cx="1261088" cy="139656"/>
          </a:xfrm>
          <a:prstGeom prst="rect">
            <a:avLst/>
          </a:prstGeom>
          <a:noFill/>
          <a:ln w="9525">
            <a:noFill/>
            <a:miter lim="800000"/>
            <a:headEnd/>
            <a:tailEnd/>
          </a:ln>
        </p:spPr>
        <p:txBody>
          <a:bodyPr lIns="94202" tIns="0" rIns="95709" bIns="0">
            <a:noAutofit/>
          </a:bodyPr>
          <a:lstStyle/>
          <a:p>
            <a:pPr algn="ctr" fontAlgn="ctr">
              <a:spcBef>
                <a:spcPct val="20000"/>
              </a:spcBef>
              <a:spcAft>
                <a:spcPct val="0"/>
              </a:spcAft>
              <a:buClr>
                <a:srgbClr val="CC9900"/>
              </a:buClr>
            </a:pPr>
            <a:r>
              <a:rPr lang="en-US" sz="1100" b="1" dirty="0">
                <a:solidFill>
                  <a:srgbClr val="990000"/>
                </a:solidFill>
                <a:latin typeface="Arial" panose="020B0604020202020204" pitchFamily="34" charset="0"/>
              </a:rPr>
              <a:t>Concept</a:t>
            </a:r>
            <a:endParaRPr kumimoji="1" lang="en-US" altLang="zh-CN" sz="1100" b="1" dirty="0">
              <a:solidFill>
                <a:srgbClr val="99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2" name="TextBox 92">
            <a:extLst>
              <a:ext uri="{FF2B5EF4-FFF2-40B4-BE49-F238E27FC236}">
                <a16:creationId xmlns:a16="http://schemas.microsoft.com/office/drawing/2014/main" id="{3048997F-8C62-4EFD-BCEF-C8D76B7851DB}"/>
              </a:ext>
            </a:extLst>
          </p:cNvPr>
          <p:cNvSpPr txBox="1">
            <a:spLocks noChangeArrowheads="1"/>
          </p:cNvSpPr>
          <p:nvPr/>
        </p:nvSpPr>
        <p:spPr bwMode="auto">
          <a:xfrm>
            <a:off x="1457867" y="2335528"/>
            <a:ext cx="1261090" cy="139656"/>
          </a:xfrm>
          <a:prstGeom prst="rect">
            <a:avLst/>
          </a:prstGeom>
          <a:noFill/>
          <a:ln w="9525">
            <a:noFill/>
            <a:miter lim="800000"/>
            <a:headEnd/>
            <a:tailEnd/>
          </a:ln>
        </p:spPr>
        <p:txBody>
          <a:bodyPr lIns="94202" tIns="0" rIns="95709" bIns="0">
            <a:noAutofit/>
          </a:bodyPr>
          <a:lstStyle/>
          <a:p>
            <a:pPr algn="ctr" fontAlgn="ctr">
              <a:spcBef>
                <a:spcPct val="20000"/>
              </a:spcBef>
              <a:spcAft>
                <a:spcPct val="0"/>
              </a:spcAft>
              <a:buClr>
                <a:srgbClr val="CC9900"/>
              </a:buClr>
            </a:pPr>
            <a:r>
              <a:rPr lang="en-US" sz="1100" b="1" dirty="0">
                <a:solidFill>
                  <a:srgbClr val="990000"/>
                </a:solidFill>
                <a:latin typeface="Arial" panose="020B0604020202020204" pitchFamily="34" charset="0"/>
              </a:rPr>
              <a:t>Plan</a:t>
            </a:r>
            <a:endParaRPr kumimoji="1" lang="en-US" altLang="zh-CN" sz="1100" b="1" dirty="0">
              <a:solidFill>
                <a:srgbClr val="99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3" name="TextBox 95">
            <a:extLst>
              <a:ext uri="{FF2B5EF4-FFF2-40B4-BE49-F238E27FC236}">
                <a16:creationId xmlns:a16="http://schemas.microsoft.com/office/drawing/2014/main" id="{F4F53DA7-EB3F-4316-8CFB-0ECD56FA08C3}"/>
              </a:ext>
            </a:extLst>
          </p:cNvPr>
          <p:cNvSpPr txBox="1">
            <a:spLocks noChangeArrowheads="1"/>
          </p:cNvSpPr>
          <p:nvPr/>
        </p:nvSpPr>
        <p:spPr bwMode="auto">
          <a:xfrm>
            <a:off x="2839906" y="2335528"/>
            <a:ext cx="2110465" cy="139656"/>
          </a:xfrm>
          <a:prstGeom prst="rect">
            <a:avLst/>
          </a:prstGeom>
          <a:noFill/>
          <a:ln w="9525">
            <a:noFill/>
            <a:miter lim="800000"/>
            <a:headEnd/>
            <a:tailEnd/>
          </a:ln>
        </p:spPr>
        <p:txBody>
          <a:bodyPr lIns="94202" tIns="0" rIns="95709" bIns="0">
            <a:noAutofit/>
          </a:bodyPr>
          <a:lstStyle/>
          <a:p>
            <a:pPr algn="ctr" fontAlgn="ctr">
              <a:spcBef>
                <a:spcPct val="20000"/>
              </a:spcBef>
              <a:spcAft>
                <a:spcPct val="0"/>
              </a:spcAft>
              <a:buClr>
                <a:srgbClr val="CC9900"/>
              </a:buClr>
            </a:pPr>
            <a:r>
              <a:rPr lang="en-US" sz="1100" b="1" dirty="0">
                <a:solidFill>
                  <a:srgbClr val="990000"/>
                </a:solidFill>
                <a:latin typeface="Arial" panose="020B0604020202020204" pitchFamily="34" charset="0"/>
              </a:rPr>
              <a:t>Development</a:t>
            </a:r>
            <a:endParaRPr kumimoji="1" lang="en-US" altLang="zh-CN" sz="1100" b="1" dirty="0">
              <a:solidFill>
                <a:srgbClr val="99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4" name="TextBox 114">
            <a:extLst>
              <a:ext uri="{FF2B5EF4-FFF2-40B4-BE49-F238E27FC236}">
                <a16:creationId xmlns:a16="http://schemas.microsoft.com/office/drawing/2014/main" id="{11D249E5-0524-4E44-8F9F-BB7D35345732}"/>
              </a:ext>
            </a:extLst>
          </p:cNvPr>
          <p:cNvSpPr txBox="1">
            <a:spLocks noChangeArrowheads="1"/>
          </p:cNvSpPr>
          <p:nvPr/>
        </p:nvSpPr>
        <p:spPr bwMode="auto">
          <a:xfrm>
            <a:off x="5033470" y="2335528"/>
            <a:ext cx="1259360" cy="139657"/>
          </a:xfrm>
          <a:prstGeom prst="rect">
            <a:avLst/>
          </a:prstGeom>
          <a:noFill/>
          <a:ln w="9525">
            <a:noFill/>
            <a:miter lim="800000"/>
            <a:headEnd/>
            <a:tailEnd/>
          </a:ln>
        </p:spPr>
        <p:txBody>
          <a:bodyPr lIns="94202" tIns="0" rIns="95709" bIns="0">
            <a:noAutofit/>
          </a:bodyPr>
          <a:lstStyle/>
          <a:p>
            <a:pPr algn="ctr" fontAlgn="ctr">
              <a:spcBef>
                <a:spcPct val="20000"/>
              </a:spcBef>
              <a:spcAft>
                <a:spcPct val="0"/>
              </a:spcAft>
              <a:buClr>
                <a:srgbClr val="CC9900"/>
              </a:buClr>
            </a:pPr>
            <a:r>
              <a:rPr lang="en-US" sz="1100" b="1" dirty="0">
                <a:solidFill>
                  <a:srgbClr val="990000"/>
                </a:solidFill>
                <a:latin typeface="Arial" panose="020B0604020202020204" pitchFamily="34" charset="0"/>
              </a:rPr>
              <a:t>Verification</a:t>
            </a:r>
            <a:endParaRPr kumimoji="1" lang="en-US" altLang="zh-CN" sz="1100" b="1" dirty="0">
              <a:solidFill>
                <a:srgbClr val="99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5" name="TextBox 118">
            <a:extLst>
              <a:ext uri="{FF2B5EF4-FFF2-40B4-BE49-F238E27FC236}">
                <a16:creationId xmlns:a16="http://schemas.microsoft.com/office/drawing/2014/main" id="{5C9E9755-8E61-4890-A025-5F643DD00A6A}"/>
              </a:ext>
            </a:extLst>
          </p:cNvPr>
          <p:cNvSpPr txBox="1">
            <a:spLocks noChangeArrowheads="1"/>
          </p:cNvSpPr>
          <p:nvPr/>
        </p:nvSpPr>
        <p:spPr bwMode="auto">
          <a:xfrm>
            <a:off x="6229771" y="2335528"/>
            <a:ext cx="1261088" cy="139656"/>
          </a:xfrm>
          <a:prstGeom prst="rect">
            <a:avLst/>
          </a:prstGeom>
          <a:noFill/>
          <a:ln w="9525">
            <a:noFill/>
            <a:miter lim="800000"/>
            <a:headEnd/>
            <a:tailEnd/>
          </a:ln>
        </p:spPr>
        <p:txBody>
          <a:bodyPr lIns="94202" tIns="0" rIns="95709" bIns="0">
            <a:noAutofit/>
          </a:bodyPr>
          <a:lstStyle/>
          <a:p>
            <a:pPr algn="ctr" fontAlgn="ctr">
              <a:spcBef>
                <a:spcPct val="20000"/>
              </a:spcBef>
              <a:spcAft>
                <a:spcPct val="0"/>
              </a:spcAft>
              <a:buClr>
                <a:srgbClr val="CC9900"/>
              </a:buClr>
            </a:pPr>
            <a:r>
              <a:rPr lang="en-US" sz="1100" b="1" dirty="0">
                <a:solidFill>
                  <a:srgbClr val="990000"/>
                </a:solidFill>
                <a:latin typeface="Arial" panose="020B0604020202020204" pitchFamily="34" charset="0"/>
              </a:rPr>
              <a:t>Release</a:t>
            </a:r>
            <a:endParaRPr kumimoji="1" lang="en-US" altLang="zh-CN" sz="1100" b="1" dirty="0">
              <a:solidFill>
                <a:srgbClr val="99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16" name="TextBox 120">
            <a:extLst>
              <a:ext uri="{FF2B5EF4-FFF2-40B4-BE49-F238E27FC236}">
                <a16:creationId xmlns:a16="http://schemas.microsoft.com/office/drawing/2014/main" id="{AFB7B59E-2B5A-4930-8CE2-B46F96779623}"/>
              </a:ext>
            </a:extLst>
          </p:cNvPr>
          <p:cNvSpPr txBox="1">
            <a:spLocks noChangeArrowheads="1"/>
          </p:cNvSpPr>
          <p:nvPr/>
        </p:nvSpPr>
        <p:spPr bwMode="auto">
          <a:xfrm>
            <a:off x="7423210" y="2335529"/>
            <a:ext cx="1261090" cy="139657"/>
          </a:xfrm>
          <a:prstGeom prst="rect">
            <a:avLst/>
          </a:prstGeom>
          <a:noFill/>
          <a:ln w="9525">
            <a:noFill/>
            <a:miter lim="800000"/>
            <a:headEnd/>
            <a:tailEnd/>
          </a:ln>
        </p:spPr>
        <p:txBody>
          <a:bodyPr lIns="94202" tIns="0" rIns="95709" bIns="0">
            <a:noAutofit/>
          </a:bodyPr>
          <a:lstStyle/>
          <a:p>
            <a:pPr algn="ctr" fontAlgn="ctr">
              <a:spcBef>
                <a:spcPct val="20000"/>
              </a:spcBef>
              <a:spcAft>
                <a:spcPct val="0"/>
              </a:spcAft>
              <a:buClr>
                <a:srgbClr val="CC9900"/>
              </a:buClr>
            </a:pPr>
            <a:r>
              <a:rPr lang="en-US" sz="1100" b="1" dirty="0">
                <a:solidFill>
                  <a:srgbClr val="990000"/>
                </a:solidFill>
                <a:latin typeface="Arial" panose="020B0604020202020204" pitchFamily="34" charset="0"/>
              </a:rPr>
              <a:t>Lifecycle</a:t>
            </a:r>
            <a:endParaRPr kumimoji="1" lang="en-US" altLang="zh-CN" sz="1100" b="1" dirty="0">
              <a:solidFill>
                <a:srgbClr val="990000"/>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17" name="组合 216">
            <a:extLst>
              <a:ext uri="{FF2B5EF4-FFF2-40B4-BE49-F238E27FC236}">
                <a16:creationId xmlns:a16="http://schemas.microsoft.com/office/drawing/2014/main" id="{5F26C1CC-DAAB-4CE9-B366-C71CA1026D18}"/>
              </a:ext>
            </a:extLst>
          </p:cNvPr>
          <p:cNvGrpSpPr/>
          <p:nvPr/>
        </p:nvGrpSpPr>
        <p:grpSpPr>
          <a:xfrm>
            <a:off x="272483" y="3007418"/>
            <a:ext cx="8320768" cy="337580"/>
            <a:chOff x="4419939" y="2822365"/>
            <a:chExt cx="6843618" cy="375621"/>
          </a:xfrm>
        </p:grpSpPr>
        <p:sp>
          <p:nvSpPr>
            <p:cNvPr id="218" name="燕尾形 30">
              <a:extLst>
                <a:ext uri="{FF2B5EF4-FFF2-40B4-BE49-F238E27FC236}">
                  <a16:creationId xmlns:a16="http://schemas.microsoft.com/office/drawing/2014/main" id="{3D9B31C7-998B-480D-9843-2C0866B142CB}"/>
                </a:ext>
              </a:extLst>
            </p:cNvPr>
            <p:cNvSpPr/>
            <p:nvPr/>
          </p:nvSpPr>
          <p:spPr bwMode="auto">
            <a:xfrm>
              <a:off x="4419939" y="2822365"/>
              <a:ext cx="1389878" cy="375621"/>
            </a:xfrm>
            <a:prstGeom prst="chevron">
              <a:avLst>
                <a:gd name="adj" fmla="val 26844"/>
              </a:avLst>
            </a:prstGeom>
            <a:solidFill>
              <a:srgbClr val="0070C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square" lIns="91292" tIns="45643" rIns="91292" bIns="45643" anchor="ctr">
              <a:noAutofit/>
            </a:bodyPr>
            <a:lstStyle/>
            <a:p>
              <a:pPr algn="ctr" fontAlgn="ctr">
                <a:lnSpc>
                  <a:spcPct val="120000"/>
                </a:lnSpc>
                <a:spcBef>
                  <a:spcPct val="0"/>
                </a:spcBef>
                <a:spcAft>
                  <a:spcPct val="0"/>
                </a:spcAft>
                <a:buClr>
                  <a:srgbClr val="CC9900"/>
                </a:buClr>
                <a:buFont typeface="Wingdings" pitchFamily="2" charset="2"/>
                <a:buNone/>
                <a:defRPr/>
              </a:pPr>
              <a:endParaRPr lang="en-US" altLang="zh-CN" sz="1400" b="1" kern="0" dirty="0">
                <a:solidFill>
                  <a:srgbClr val="0070C4"/>
                </a:solidFill>
                <a:latin typeface="Arial" panose="020B0604020202020204" pitchFamily="34" charset="0"/>
                <a:ea typeface="微软雅黑" panose="020B0503020204020204" pitchFamily="34" charset="-122"/>
                <a:cs typeface="Arial" pitchFamily="34" charset="0"/>
              </a:endParaRPr>
            </a:p>
          </p:txBody>
        </p:sp>
        <p:sp>
          <p:nvSpPr>
            <p:cNvPr id="219" name="燕尾形 31">
              <a:extLst>
                <a:ext uri="{FF2B5EF4-FFF2-40B4-BE49-F238E27FC236}">
                  <a16:creationId xmlns:a16="http://schemas.microsoft.com/office/drawing/2014/main" id="{295E9A43-4591-46CF-B217-234BB13EEB79}"/>
                </a:ext>
              </a:extLst>
            </p:cNvPr>
            <p:cNvSpPr/>
            <p:nvPr/>
          </p:nvSpPr>
          <p:spPr bwMode="auto">
            <a:xfrm>
              <a:off x="5774245" y="2822365"/>
              <a:ext cx="1389878" cy="375621"/>
            </a:xfrm>
            <a:prstGeom prst="chevron">
              <a:avLst>
                <a:gd name="adj" fmla="val 26844"/>
              </a:avLst>
            </a:prstGeom>
            <a:solidFill>
              <a:srgbClr val="0070C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square" lIns="91292" tIns="45643" rIns="91292" bIns="45643" anchor="ctr">
              <a:noAutofit/>
            </a:bodyPr>
            <a:lstStyle/>
            <a:p>
              <a:pPr algn="ctr" fontAlgn="ctr">
                <a:lnSpc>
                  <a:spcPct val="120000"/>
                </a:lnSpc>
                <a:spcBef>
                  <a:spcPct val="0"/>
                </a:spcBef>
                <a:spcAft>
                  <a:spcPct val="0"/>
                </a:spcAft>
                <a:buClr>
                  <a:srgbClr val="CC9900"/>
                </a:buClr>
                <a:buFont typeface="Wingdings" pitchFamily="2" charset="2"/>
                <a:buNone/>
                <a:defRPr/>
              </a:pPr>
              <a:endParaRPr lang="en-US" altLang="zh-CN" sz="1400" b="1" kern="0" dirty="0">
                <a:solidFill>
                  <a:srgbClr val="0070C4"/>
                </a:solidFill>
                <a:latin typeface="Arial" panose="020B0604020202020204" pitchFamily="34" charset="0"/>
                <a:ea typeface="微软雅黑" panose="020B0503020204020204" pitchFamily="34" charset="-122"/>
                <a:cs typeface="Arial" pitchFamily="34" charset="0"/>
              </a:endParaRPr>
            </a:p>
          </p:txBody>
        </p:sp>
        <p:sp>
          <p:nvSpPr>
            <p:cNvPr id="220" name="燕尾形 32">
              <a:extLst>
                <a:ext uri="{FF2B5EF4-FFF2-40B4-BE49-F238E27FC236}">
                  <a16:creationId xmlns:a16="http://schemas.microsoft.com/office/drawing/2014/main" id="{5567D697-4AA3-4960-98C9-F7A4FA00F74B}"/>
                </a:ext>
              </a:extLst>
            </p:cNvPr>
            <p:cNvSpPr/>
            <p:nvPr/>
          </p:nvSpPr>
          <p:spPr bwMode="auto">
            <a:xfrm>
              <a:off x="7128554" y="2822365"/>
              <a:ext cx="1389878" cy="375621"/>
            </a:xfrm>
            <a:prstGeom prst="chevron">
              <a:avLst>
                <a:gd name="adj" fmla="val 26844"/>
              </a:avLst>
            </a:prstGeom>
            <a:solidFill>
              <a:srgbClr val="0070C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square" lIns="91292" tIns="45643" rIns="91292" bIns="45643" anchor="ctr">
              <a:noAutofit/>
            </a:bodyPr>
            <a:lstStyle/>
            <a:p>
              <a:pPr algn="ctr" fontAlgn="ctr">
                <a:lnSpc>
                  <a:spcPct val="120000"/>
                </a:lnSpc>
                <a:spcBef>
                  <a:spcPct val="0"/>
                </a:spcBef>
                <a:spcAft>
                  <a:spcPct val="0"/>
                </a:spcAft>
                <a:buClr>
                  <a:srgbClr val="CC9900"/>
                </a:buClr>
                <a:buFont typeface="Wingdings" pitchFamily="2" charset="2"/>
                <a:buNone/>
                <a:defRPr/>
              </a:pPr>
              <a:endParaRPr lang="en-US" altLang="zh-CN" sz="1400" b="1" kern="0" dirty="0">
                <a:solidFill>
                  <a:srgbClr val="0070C4"/>
                </a:solidFill>
                <a:latin typeface="Arial" panose="020B0604020202020204" pitchFamily="34" charset="0"/>
                <a:ea typeface="微软雅黑" panose="020B0503020204020204" pitchFamily="34" charset="-122"/>
                <a:cs typeface="Arial" pitchFamily="34" charset="0"/>
              </a:endParaRPr>
            </a:p>
          </p:txBody>
        </p:sp>
        <p:sp>
          <p:nvSpPr>
            <p:cNvPr id="221" name="燕尾形 33">
              <a:extLst>
                <a:ext uri="{FF2B5EF4-FFF2-40B4-BE49-F238E27FC236}">
                  <a16:creationId xmlns:a16="http://schemas.microsoft.com/office/drawing/2014/main" id="{22EF9FB2-AE54-48F2-A149-A43CC57D291C}"/>
                </a:ext>
              </a:extLst>
            </p:cNvPr>
            <p:cNvSpPr/>
            <p:nvPr/>
          </p:nvSpPr>
          <p:spPr bwMode="auto">
            <a:xfrm>
              <a:off x="8482861" y="2822365"/>
              <a:ext cx="1389878" cy="375621"/>
            </a:xfrm>
            <a:prstGeom prst="chevron">
              <a:avLst>
                <a:gd name="adj" fmla="val 26844"/>
              </a:avLst>
            </a:prstGeom>
            <a:solidFill>
              <a:srgbClr val="0070C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square" lIns="91292" tIns="45643" rIns="91292" bIns="45643" anchor="ctr">
              <a:noAutofit/>
            </a:bodyPr>
            <a:lstStyle/>
            <a:p>
              <a:pPr algn="ctr" fontAlgn="ctr">
                <a:lnSpc>
                  <a:spcPct val="120000"/>
                </a:lnSpc>
                <a:spcBef>
                  <a:spcPct val="0"/>
                </a:spcBef>
                <a:spcAft>
                  <a:spcPct val="0"/>
                </a:spcAft>
                <a:buClr>
                  <a:srgbClr val="CC9900"/>
                </a:buClr>
                <a:buFont typeface="Wingdings" pitchFamily="2" charset="2"/>
                <a:buNone/>
                <a:defRPr/>
              </a:pPr>
              <a:endParaRPr lang="en-US" altLang="zh-CN" sz="1400" b="1" kern="0" dirty="0">
                <a:solidFill>
                  <a:srgbClr val="0070C4"/>
                </a:solidFill>
                <a:latin typeface="Arial" panose="020B0604020202020204" pitchFamily="34" charset="0"/>
                <a:ea typeface="微软雅黑" panose="020B0503020204020204" pitchFamily="34" charset="-122"/>
                <a:cs typeface="Arial" pitchFamily="34" charset="0"/>
              </a:endParaRPr>
            </a:p>
          </p:txBody>
        </p:sp>
        <p:sp>
          <p:nvSpPr>
            <p:cNvPr id="222" name="燕尾形 34">
              <a:extLst>
                <a:ext uri="{FF2B5EF4-FFF2-40B4-BE49-F238E27FC236}">
                  <a16:creationId xmlns:a16="http://schemas.microsoft.com/office/drawing/2014/main" id="{6355F25D-DAE0-4BA5-A51C-0AF9461F5D3A}"/>
                </a:ext>
              </a:extLst>
            </p:cNvPr>
            <p:cNvSpPr/>
            <p:nvPr/>
          </p:nvSpPr>
          <p:spPr bwMode="auto">
            <a:xfrm>
              <a:off x="9837166" y="2822365"/>
              <a:ext cx="1389878" cy="375621"/>
            </a:xfrm>
            <a:prstGeom prst="chevron">
              <a:avLst>
                <a:gd name="adj" fmla="val 26844"/>
              </a:avLst>
            </a:prstGeom>
            <a:solidFill>
              <a:srgbClr val="0070C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square" lIns="91292" tIns="45643" rIns="91292" bIns="45643" anchor="ctr">
              <a:noAutofit/>
            </a:bodyPr>
            <a:lstStyle/>
            <a:p>
              <a:pPr algn="ctr" fontAlgn="ctr">
                <a:lnSpc>
                  <a:spcPct val="120000"/>
                </a:lnSpc>
                <a:spcBef>
                  <a:spcPct val="0"/>
                </a:spcBef>
                <a:spcAft>
                  <a:spcPct val="0"/>
                </a:spcAft>
                <a:buClr>
                  <a:srgbClr val="CC9900"/>
                </a:buClr>
                <a:buFont typeface="Wingdings" pitchFamily="2" charset="2"/>
                <a:buNone/>
                <a:defRPr/>
              </a:pPr>
              <a:endParaRPr lang="en-US" altLang="zh-CN" sz="1400" b="1" kern="0" dirty="0">
                <a:solidFill>
                  <a:srgbClr val="0070C4"/>
                </a:solidFill>
                <a:latin typeface="Arial" panose="020B0604020202020204" pitchFamily="34" charset="0"/>
                <a:ea typeface="微软雅黑" panose="020B0503020204020204" pitchFamily="34" charset="-122"/>
                <a:cs typeface="Arial" pitchFamily="34" charset="0"/>
              </a:endParaRPr>
            </a:p>
          </p:txBody>
        </p:sp>
        <p:sp>
          <p:nvSpPr>
            <p:cNvPr id="223" name="TextBox 132">
              <a:extLst>
                <a:ext uri="{FF2B5EF4-FFF2-40B4-BE49-F238E27FC236}">
                  <a16:creationId xmlns:a16="http://schemas.microsoft.com/office/drawing/2014/main" id="{A297DA80-09B3-4374-8540-8EA548219DDC}"/>
                </a:ext>
              </a:extLst>
            </p:cNvPr>
            <p:cNvSpPr txBox="1">
              <a:spLocks noChangeArrowheads="1"/>
            </p:cNvSpPr>
            <p:nvPr/>
          </p:nvSpPr>
          <p:spPr bwMode="auto">
            <a:xfrm>
              <a:off x="4551426" y="2911596"/>
              <a:ext cx="1123011" cy="225181"/>
            </a:xfrm>
            <a:prstGeom prst="rect">
              <a:avLst/>
            </a:prstGeom>
            <a:noFill/>
            <a:ln w="9525">
              <a:noFill/>
              <a:miter lim="800000"/>
              <a:headEnd/>
              <a:tailEnd/>
            </a:ln>
          </p:spPr>
          <p:txBody>
            <a:bodyPr wrap="square" lIns="89852" tIns="0" rIns="91292" bIns="0" anchor="ctr">
              <a:noAutofit/>
            </a:bodyPr>
            <a:lstStyle/>
            <a:p>
              <a:pPr algn="ctr" fontAlgn="ctr">
                <a:lnSpc>
                  <a:spcPct val="90000"/>
                </a:lnSpc>
                <a:spcBef>
                  <a:spcPct val="0"/>
                </a:spcBef>
                <a:spcAft>
                  <a:spcPct val="0"/>
                </a:spcAft>
                <a:buClr>
                  <a:srgbClr val="CC9900"/>
                </a:buClr>
                <a:buFont typeface="Wingdings" pitchFamily="2" charset="2"/>
                <a:buNone/>
              </a:pPr>
              <a:r>
                <a:rPr lang="en-US" sz="1050" b="1" dirty="0">
                  <a:solidFill>
                    <a:srgbClr val="FFFFFF"/>
                  </a:solidFill>
                  <a:latin typeface="Arial" panose="020B0604020202020204" pitchFamily="34" charset="0"/>
                </a:rPr>
                <a:t>Security requirement</a:t>
              </a:r>
            </a:p>
          </p:txBody>
        </p:sp>
        <p:sp>
          <p:nvSpPr>
            <p:cNvPr id="224" name="TextBox 134">
              <a:extLst>
                <a:ext uri="{FF2B5EF4-FFF2-40B4-BE49-F238E27FC236}">
                  <a16:creationId xmlns:a16="http://schemas.microsoft.com/office/drawing/2014/main" id="{328538EC-6383-478F-A349-365F8F14EA03}"/>
                </a:ext>
              </a:extLst>
            </p:cNvPr>
            <p:cNvSpPr txBox="1">
              <a:spLocks noChangeArrowheads="1"/>
            </p:cNvSpPr>
            <p:nvPr/>
          </p:nvSpPr>
          <p:spPr bwMode="auto">
            <a:xfrm>
              <a:off x="5921785" y="2911596"/>
              <a:ext cx="1087281" cy="184732"/>
            </a:xfrm>
            <a:prstGeom prst="rect">
              <a:avLst/>
            </a:prstGeom>
            <a:noFill/>
            <a:ln w="9525">
              <a:noFill/>
              <a:miter lim="800000"/>
              <a:headEnd/>
              <a:tailEnd/>
            </a:ln>
          </p:spPr>
          <p:txBody>
            <a:bodyPr wrap="square" lIns="89852" tIns="0" rIns="91292" bIns="0" anchor="ctr">
              <a:noAutofit/>
            </a:bodyPr>
            <a:lstStyle/>
            <a:p>
              <a:pPr algn="ctr" fontAlgn="ctr">
                <a:lnSpc>
                  <a:spcPct val="90000"/>
                </a:lnSpc>
                <a:spcBef>
                  <a:spcPct val="0"/>
                </a:spcBef>
                <a:spcAft>
                  <a:spcPct val="0"/>
                </a:spcAft>
                <a:buClr>
                  <a:srgbClr val="CC9900"/>
                </a:buClr>
                <a:buFont typeface="Wingdings" pitchFamily="2" charset="2"/>
                <a:buNone/>
              </a:pPr>
              <a:r>
                <a:rPr lang="en-US" sz="1050" b="1" dirty="0">
                  <a:solidFill>
                    <a:srgbClr val="FFFFFF"/>
                  </a:solidFill>
                  <a:latin typeface="Arial" panose="020B0604020202020204" pitchFamily="34" charset="0"/>
                </a:rPr>
                <a:t>Security design</a:t>
              </a:r>
            </a:p>
          </p:txBody>
        </p:sp>
        <p:sp>
          <p:nvSpPr>
            <p:cNvPr id="225" name="TextBox 135">
              <a:extLst>
                <a:ext uri="{FF2B5EF4-FFF2-40B4-BE49-F238E27FC236}">
                  <a16:creationId xmlns:a16="http://schemas.microsoft.com/office/drawing/2014/main" id="{D12BF491-DE2F-4FA6-AD0A-7FD166620B76}"/>
                </a:ext>
              </a:extLst>
            </p:cNvPr>
            <p:cNvSpPr txBox="1">
              <a:spLocks noChangeArrowheads="1"/>
            </p:cNvSpPr>
            <p:nvPr/>
          </p:nvSpPr>
          <p:spPr bwMode="auto">
            <a:xfrm>
              <a:off x="7263931" y="2900960"/>
              <a:ext cx="1152404" cy="225181"/>
            </a:xfrm>
            <a:prstGeom prst="rect">
              <a:avLst/>
            </a:prstGeom>
            <a:noFill/>
            <a:ln w="9525">
              <a:noFill/>
              <a:miter lim="800000"/>
              <a:headEnd/>
              <a:tailEnd/>
            </a:ln>
          </p:spPr>
          <p:txBody>
            <a:bodyPr wrap="square" lIns="89852" tIns="0" rIns="91292" bIns="0" anchor="ctr">
              <a:noAutofit/>
            </a:bodyPr>
            <a:lstStyle/>
            <a:p>
              <a:pPr algn="ctr" fontAlgn="ctr">
                <a:lnSpc>
                  <a:spcPct val="90000"/>
                </a:lnSpc>
                <a:spcBef>
                  <a:spcPct val="0"/>
                </a:spcBef>
                <a:spcAft>
                  <a:spcPct val="0"/>
                </a:spcAft>
                <a:buClr>
                  <a:srgbClr val="CC9900"/>
                </a:buClr>
                <a:buFont typeface="Wingdings" pitchFamily="2" charset="2"/>
                <a:buNone/>
              </a:pPr>
              <a:r>
                <a:rPr lang="en-US" sz="1050" b="1" dirty="0">
                  <a:solidFill>
                    <a:srgbClr val="FFFFFF"/>
                  </a:solidFill>
                  <a:latin typeface="Arial" panose="020B0604020202020204" pitchFamily="34" charset="0"/>
                </a:rPr>
                <a:t>Security development</a:t>
              </a:r>
            </a:p>
          </p:txBody>
        </p:sp>
        <p:sp>
          <p:nvSpPr>
            <p:cNvPr id="226" name="TextBox 136">
              <a:extLst>
                <a:ext uri="{FF2B5EF4-FFF2-40B4-BE49-F238E27FC236}">
                  <a16:creationId xmlns:a16="http://schemas.microsoft.com/office/drawing/2014/main" id="{90F2BE4D-1DFE-469C-9171-78E5699867E2}"/>
                </a:ext>
              </a:extLst>
            </p:cNvPr>
            <p:cNvSpPr txBox="1">
              <a:spLocks noChangeArrowheads="1"/>
            </p:cNvSpPr>
            <p:nvPr/>
          </p:nvSpPr>
          <p:spPr bwMode="auto">
            <a:xfrm>
              <a:off x="8627516" y="2911596"/>
              <a:ext cx="1087281" cy="184732"/>
            </a:xfrm>
            <a:prstGeom prst="rect">
              <a:avLst/>
            </a:prstGeom>
            <a:noFill/>
            <a:ln w="9525">
              <a:noFill/>
              <a:miter lim="800000"/>
              <a:headEnd/>
              <a:tailEnd/>
            </a:ln>
          </p:spPr>
          <p:txBody>
            <a:bodyPr wrap="square" lIns="89852" tIns="0" rIns="91292" bIns="0" anchor="ctr">
              <a:noAutofit/>
            </a:bodyPr>
            <a:lstStyle/>
            <a:p>
              <a:pPr algn="ctr" fontAlgn="ctr">
                <a:lnSpc>
                  <a:spcPct val="90000"/>
                </a:lnSpc>
                <a:spcBef>
                  <a:spcPct val="0"/>
                </a:spcBef>
                <a:spcAft>
                  <a:spcPct val="0"/>
                </a:spcAft>
                <a:buClr>
                  <a:srgbClr val="CC9900"/>
                </a:buClr>
                <a:buFont typeface="Wingdings" pitchFamily="2" charset="2"/>
                <a:buNone/>
              </a:pPr>
              <a:r>
                <a:rPr lang="en-US" sz="1050" b="1" dirty="0">
                  <a:solidFill>
                    <a:srgbClr val="FFFFFF"/>
                  </a:solidFill>
                  <a:latin typeface="Arial" panose="020B0604020202020204" pitchFamily="34" charset="0"/>
                </a:rPr>
                <a:t>Security test</a:t>
              </a:r>
            </a:p>
          </p:txBody>
        </p:sp>
        <p:sp>
          <p:nvSpPr>
            <p:cNvPr id="227" name="TextBox 137">
              <a:extLst>
                <a:ext uri="{FF2B5EF4-FFF2-40B4-BE49-F238E27FC236}">
                  <a16:creationId xmlns:a16="http://schemas.microsoft.com/office/drawing/2014/main" id="{AB728647-3A88-474C-8B58-2101D9CBD615}"/>
                </a:ext>
              </a:extLst>
            </p:cNvPr>
            <p:cNvSpPr txBox="1">
              <a:spLocks noChangeArrowheads="1"/>
            </p:cNvSpPr>
            <p:nvPr/>
          </p:nvSpPr>
          <p:spPr bwMode="auto">
            <a:xfrm>
              <a:off x="9839797" y="2911596"/>
              <a:ext cx="1423760" cy="185983"/>
            </a:xfrm>
            <a:prstGeom prst="rect">
              <a:avLst/>
            </a:prstGeom>
            <a:noFill/>
            <a:ln w="9525">
              <a:noFill/>
              <a:miter lim="800000"/>
              <a:headEnd/>
              <a:tailEnd/>
            </a:ln>
          </p:spPr>
          <p:txBody>
            <a:bodyPr wrap="square" lIns="89852" tIns="0" rIns="91292" bIns="0" anchor="ctr">
              <a:noAutofit/>
            </a:bodyPr>
            <a:lstStyle/>
            <a:p>
              <a:pPr algn="ctr" fontAlgn="ctr">
                <a:lnSpc>
                  <a:spcPct val="90000"/>
                </a:lnSpc>
                <a:spcBef>
                  <a:spcPct val="0"/>
                </a:spcBef>
                <a:spcAft>
                  <a:spcPct val="0"/>
                </a:spcAft>
                <a:buClr>
                  <a:srgbClr val="CC9900"/>
                </a:buClr>
                <a:buFont typeface="Wingdings" pitchFamily="2" charset="2"/>
                <a:buNone/>
              </a:pPr>
              <a:r>
                <a:rPr lang="en-US" sz="1050" b="1" dirty="0">
                  <a:solidFill>
                    <a:srgbClr val="FFFFFF"/>
                  </a:solidFill>
                  <a:latin typeface="Arial" panose="020B0604020202020204" pitchFamily="34" charset="0"/>
                </a:rPr>
                <a:t>Security delivery and maintenance</a:t>
              </a:r>
            </a:p>
          </p:txBody>
        </p:sp>
      </p:grpSp>
      <p:sp>
        <p:nvSpPr>
          <p:cNvPr id="228" name="TextBox 84">
            <a:extLst>
              <a:ext uri="{FF2B5EF4-FFF2-40B4-BE49-F238E27FC236}">
                <a16:creationId xmlns:a16="http://schemas.microsoft.com/office/drawing/2014/main" id="{2575035B-B2F5-43DA-AB19-DB49E51ED4F4}"/>
              </a:ext>
            </a:extLst>
          </p:cNvPr>
          <p:cNvSpPr txBox="1"/>
          <p:nvPr/>
        </p:nvSpPr>
        <p:spPr>
          <a:xfrm>
            <a:off x="1934868" y="3451393"/>
            <a:ext cx="1589311"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Security architecture design</a:t>
            </a:r>
            <a:endParaRPr lang="en-US" altLang="zh-CN" sz="900" dirty="0">
              <a:solidFill>
                <a:srgbClr val="000000"/>
              </a:solidFill>
              <a:latin typeface="Arial" pitchFamily="34" charset="0"/>
              <a:ea typeface="微软雅黑"/>
              <a:cs typeface="Arial"/>
            </a:endParaRPr>
          </a:p>
        </p:txBody>
      </p:sp>
      <p:sp>
        <p:nvSpPr>
          <p:cNvPr id="229" name="TextBox 84">
            <a:extLst>
              <a:ext uri="{FF2B5EF4-FFF2-40B4-BE49-F238E27FC236}">
                <a16:creationId xmlns:a16="http://schemas.microsoft.com/office/drawing/2014/main" id="{8FEF220A-1DFE-46A2-A96C-54C281E334C3}"/>
              </a:ext>
            </a:extLst>
          </p:cNvPr>
          <p:cNvSpPr txBox="1"/>
          <p:nvPr/>
        </p:nvSpPr>
        <p:spPr>
          <a:xfrm>
            <a:off x="1934868" y="3766241"/>
            <a:ext cx="1589311"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Privacy impact assessment</a:t>
            </a:r>
            <a:endParaRPr lang="en-US" altLang="zh-CN" sz="900" dirty="0">
              <a:solidFill>
                <a:srgbClr val="000000"/>
              </a:solidFill>
              <a:latin typeface="Arial" pitchFamily="34" charset="0"/>
              <a:ea typeface="微软雅黑"/>
              <a:cs typeface="Arial"/>
            </a:endParaRPr>
          </a:p>
        </p:txBody>
      </p:sp>
      <p:sp>
        <p:nvSpPr>
          <p:cNvPr id="230" name="TextBox 84">
            <a:extLst>
              <a:ext uri="{FF2B5EF4-FFF2-40B4-BE49-F238E27FC236}">
                <a16:creationId xmlns:a16="http://schemas.microsoft.com/office/drawing/2014/main" id="{5C61AB9D-E71D-4657-88F5-1891B06CA819}"/>
              </a:ext>
            </a:extLst>
          </p:cNvPr>
          <p:cNvSpPr txBox="1"/>
          <p:nvPr/>
        </p:nvSpPr>
        <p:spPr>
          <a:xfrm>
            <a:off x="307690" y="3766240"/>
            <a:ext cx="1531129" cy="250019"/>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Security competitiveness analysis</a:t>
            </a:r>
            <a:endParaRPr lang="en-US" altLang="zh-CN" sz="900" dirty="0">
              <a:solidFill>
                <a:srgbClr val="000000"/>
              </a:solidFill>
              <a:latin typeface="Arial" pitchFamily="34" charset="0"/>
              <a:ea typeface="微软雅黑"/>
              <a:cs typeface="Arial"/>
            </a:endParaRPr>
          </a:p>
        </p:txBody>
      </p:sp>
      <p:sp>
        <p:nvSpPr>
          <p:cNvPr id="231" name="TextBox 84">
            <a:extLst>
              <a:ext uri="{FF2B5EF4-FFF2-40B4-BE49-F238E27FC236}">
                <a16:creationId xmlns:a16="http://schemas.microsoft.com/office/drawing/2014/main" id="{793C3A7C-02F9-4158-BAEC-349CBB74BC8A}"/>
              </a:ext>
            </a:extLst>
          </p:cNvPr>
          <p:cNvSpPr txBox="1"/>
          <p:nvPr/>
        </p:nvSpPr>
        <p:spPr>
          <a:xfrm>
            <a:off x="1934868" y="4100146"/>
            <a:ext cx="1589311"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Security test design</a:t>
            </a:r>
            <a:endParaRPr lang="en-US" altLang="zh-CN" sz="900" dirty="0">
              <a:solidFill>
                <a:srgbClr val="000000"/>
              </a:solidFill>
              <a:latin typeface="Arial" pitchFamily="34" charset="0"/>
              <a:ea typeface="微软雅黑"/>
              <a:cs typeface="Arial"/>
            </a:endParaRPr>
          </a:p>
        </p:txBody>
      </p:sp>
      <p:sp>
        <p:nvSpPr>
          <p:cNvPr id="232" name="TextBox 84">
            <a:extLst>
              <a:ext uri="{FF2B5EF4-FFF2-40B4-BE49-F238E27FC236}">
                <a16:creationId xmlns:a16="http://schemas.microsoft.com/office/drawing/2014/main" id="{D9C3BEEA-D7B9-4F8C-9262-A6E6AB93C57F}"/>
              </a:ext>
            </a:extLst>
          </p:cNvPr>
          <p:cNvSpPr txBox="1"/>
          <p:nvPr/>
        </p:nvSpPr>
        <p:spPr>
          <a:xfrm>
            <a:off x="307691" y="4100145"/>
            <a:ext cx="1538099" cy="221171"/>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rgbClr val="000000"/>
                </a:solidFill>
                <a:latin typeface="Arial" pitchFamily="34" charset="-122"/>
                <a:ea typeface="微软雅黑" pitchFamily="34" charset="-122"/>
              </a:defRPr>
            </a:lvl1pPr>
          </a:lstStyle>
          <a:p>
            <a:pPr defTabSz="1219272" fontAlgn="ctr">
              <a:lnSpc>
                <a:spcPct val="90000"/>
              </a:lnSpc>
              <a:defRPr/>
            </a:pPr>
            <a:r>
              <a:rPr lang="en-US" sz="900" dirty="0">
                <a:latin typeface="Arial" panose="020B0604020202020204" pitchFamily="34" charset="0"/>
              </a:rPr>
              <a:t>Security compliance management</a:t>
            </a:r>
            <a:endParaRPr lang="en-US" altLang="zh-CN" sz="900" dirty="0">
              <a:latin typeface="Arial" pitchFamily="34" charset="0"/>
              <a:ea typeface="微软雅黑"/>
              <a:cs typeface="Arial"/>
            </a:endParaRPr>
          </a:p>
        </p:txBody>
      </p:sp>
      <p:sp>
        <p:nvSpPr>
          <p:cNvPr id="233" name="TextBox 84">
            <a:extLst>
              <a:ext uri="{FF2B5EF4-FFF2-40B4-BE49-F238E27FC236}">
                <a16:creationId xmlns:a16="http://schemas.microsoft.com/office/drawing/2014/main" id="{496403FF-08A2-43E8-8E39-A2FFBA406267}"/>
              </a:ext>
            </a:extLst>
          </p:cNvPr>
          <p:cNvSpPr txBox="1"/>
          <p:nvPr/>
        </p:nvSpPr>
        <p:spPr>
          <a:xfrm>
            <a:off x="3608297" y="3766241"/>
            <a:ext cx="1456727"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Code security review</a:t>
            </a:r>
            <a:endParaRPr lang="en-US" altLang="zh-CN" sz="900" dirty="0">
              <a:solidFill>
                <a:srgbClr val="000000"/>
              </a:solidFill>
              <a:latin typeface="Arial" pitchFamily="34" charset="0"/>
              <a:ea typeface="微软雅黑"/>
              <a:cs typeface="Arial"/>
            </a:endParaRPr>
          </a:p>
        </p:txBody>
      </p:sp>
      <p:sp>
        <p:nvSpPr>
          <p:cNvPr id="234" name="TextBox 84">
            <a:extLst>
              <a:ext uri="{FF2B5EF4-FFF2-40B4-BE49-F238E27FC236}">
                <a16:creationId xmlns:a16="http://schemas.microsoft.com/office/drawing/2014/main" id="{A3843CB0-D906-40FD-B22C-232B18F9FFC0}"/>
              </a:ext>
            </a:extLst>
          </p:cNvPr>
          <p:cNvSpPr txBox="1"/>
          <p:nvPr/>
        </p:nvSpPr>
        <p:spPr>
          <a:xfrm>
            <a:off x="3608297" y="4100146"/>
            <a:ext cx="1456727"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Secure compilation</a:t>
            </a:r>
            <a:endParaRPr lang="en-US" altLang="zh-CN" sz="900" dirty="0">
              <a:solidFill>
                <a:srgbClr val="000000"/>
              </a:solidFill>
              <a:latin typeface="Arial" pitchFamily="34" charset="0"/>
              <a:ea typeface="微软雅黑"/>
              <a:cs typeface="Arial"/>
            </a:endParaRPr>
          </a:p>
        </p:txBody>
      </p:sp>
      <p:sp>
        <p:nvSpPr>
          <p:cNvPr id="235" name="TextBox 84">
            <a:extLst>
              <a:ext uri="{FF2B5EF4-FFF2-40B4-BE49-F238E27FC236}">
                <a16:creationId xmlns:a16="http://schemas.microsoft.com/office/drawing/2014/main" id="{A06DB68A-B6C8-4D12-97A9-89868D932A92}"/>
              </a:ext>
            </a:extLst>
          </p:cNvPr>
          <p:cNvSpPr txBox="1"/>
          <p:nvPr/>
        </p:nvSpPr>
        <p:spPr>
          <a:xfrm>
            <a:off x="3608297" y="3451393"/>
            <a:ext cx="1456727"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Static analysis</a:t>
            </a:r>
            <a:endParaRPr lang="en-US" altLang="zh-CN" sz="900" dirty="0">
              <a:solidFill>
                <a:srgbClr val="000000"/>
              </a:solidFill>
              <a:latin typeface="Arial" pitchFamily="34" charset="0"/>
              <a:ea typeface="微软雅黑"/>
              <a:cs typeface="Arial"/>
            </a:endParaRPr>
          </a:p>
        </p:txBody>
      </p:sp>
      <p:sp>
        <p:nvSpPr>
          <p:cNvPr id="236" name="TextBox 84">
            <a:extLst>
              <a:ext uri="{FF2B5EF4-FFF2-40B4-BE49-F238E27FC236}">
                <a16:creationId xmlns:a16="http://schemas.microsoft.com/office/drawing/2014/main" id="{5A809B1F-9C56-44CC-9283-5EA23037100B}"/>
              </a:ext>
            </a:extLst>
          </p:cNvPr>
          <p:cNvSpPr txBox="1"/>
          <p:nvPr/>
        </p:nvSpPr>
        <p:spPr>
          <a:xfrm>
            <a:off x="5200987" y="3451393"/>
            <a:ext cx="1606391"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Compliance test</a:t>
            </a:r>
            <a:endParaRPr lang="en-US" altLang="zh-CN" sz="900" dirty="0">
              <a:solidFill>
                <a:srgbClr val="000000"/>
              </a:solidFill>
              <a:latin typeface="Arial" pitchFamily="34" charset="0"/>
              <a:ea typeface="微软雅黑"/>
              <a:cs typeface="Arial"/>
            </a:endParaRPr>
          </a:p>
        </p:txBody>
      </p:sp>
      <p:sp>
        <p:nvSpPr>
          <p:cNvPr id="237" name="TextBox 84">
            <a:extLst>
              <a:ext uri="{FF2B5EF4-FFF2-40B4-BE49-F238E27FC236}">
                <a16:creationId xmlns:a16="http://schemas.microsoft.com/office/drawing/2014/main" id="{B203B901-9A48-483B-9B52-862B4D4B9722}"/>
              </a:ext>
            </a:extLst>
          </p:cNvPr>
          <p:cNvSpPr txBox="1"/>
          <p:nvPr/>
        </p:nvSpPr>
        <p:spPr>
          <a:xfrm>
            <a:off x="5200987" y="4100145"/>
            <a:ext cx="1606391" cy="247937"/>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err="1">
                <a:solidFill>
                  <a:srgbClr val="000000"/>
                </a:solidFill>
                <a:latin typeface="Arial" panose="020B0604020202020204" pitchFamily="34" charset="0"/>
              </a:rPr>
              <a:t>Fuzzification</a:t>
            </a:r>
            <a:endParaRPr lang="en-US" altLang="zh-CN" sz="900" dirty="0">
              <a:solidFill>
                <a:srgbClr val="000000"/>
              </a:solidFill>
              <a:latin typeface="Arial" pitchFamily="34" charset="0"/>
              <a:ea typeface="微软雅黑"/>
              <a:cs typeface="Arial"/>
            </a:endParaRPr>
          </a:p>
        </p:txBody>
      </p:sp>
      <p:sp>
        <p:nvSpPr>
          <p:cNvPr id="238" name="TextBox 84">
            <a:extLst>
              <a:ext uri="{FF2B5EF4-FFF2-40B4-BE49-F238E27FC236}">
                <a16:creationId xmlns:a16="http://schemas.microsoft.com/office/drawing/2014/main" id="{39C0654C-9812-4DC8-9280-09E4E30928DF}"/>
              </a:ext>
            </a:extLst>
          </p:cNvPr>
          <p:cNvSpPr txBox="1"/>
          <p:nvPr/>
        </p:nvSpPr>
        <p:spPr>
          <a:xfrm>
            <a:off x="5200987" y="3766240"/>
            <a:ext cx="1606391" cy="244879"/>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Dynamic analysis</a:t>
            </a:r>
            <a:endParaRPr lang="en-US" altLang="zh-CN" sz="900" dirty="0">
              <a:solidFill>
                <a:srgbClr val="000000"/>
              </a:solidFill>
              <a:latin typeface="Arial" pitchFamily="34" charset="0"/>
              <a:ea typeface="微软雅黑"/>
              <a:cs typeface="Arial"/>
            </a:endParaRPr>
          </a:p>
        </p:txBody>
      </p:sp>
      <p:sp>
        <p:nvSpPr>
          <p:cNvPr id="239" name="TextBox 84">
            <a:extLst>
              <a:ext uri="{FF2B5EF4-FFF2-40B4-BE49-F238E27FC236}">
                <a16:creationId xmlns:a16="http://schemas.microsoft.com/office/drawing/2014/main" id="{0825240C-00C1-4DF3-A996-3203B4AC3246}"/>
              </a:ext>
            </a:extLst>
          </p:cNvPr>
          <p:cNvSpPr txBox="1"/>
          <p:nvPr/>
        </p:nvSpPr>
        <p:spPr>
          <a:xfrm>
            <a:off x="6891496" y="3766241"/>
            <a:ext cx="1563747"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Digital signatures of versions</a:t>
            </a:r>
            <a:endParaRPr lang="en-US" altLang="zh-CN" sz="900" dirty="0">
              <a:solidFill>
                <a:srgbClr val="000000"/>
              </a:solidFill>
              <a:latin typeface="Arial" pitchFamily="34" charset="0"/>
              <a:ea typeface="微软雅黑"/>
              <a:cs typeface="Arial"/>
            </a:endParaRPr>
          </a:p>
        </p:txBody>
      </p:sp>
      <p:sp>
        <p:nvSpPr>
          <p:cNvPr id="240" name="TextBox 84">
            <a:extLst>
              <a:ext uri="{FF2B5EF4-FFF2-40B4-BE49-F238E27FC236}">
                <a16:creationId xmlns:a16="http://schemas.microsoft.com/office/drawing/2014/main" id="{F46EBF6A-F63A-4808-9FF0-DCF3DB1E9269}"/>
              </a:ext>
            </a:extLst>
          </p:cNvPr>
          <p:cNvSpPr txBox="1"/>
          <p:nvPr/>
        </p:nvSpPr>
        <p:spPr>
          <a:xfrm>
            <a:off x="6891496" y="3451393"/>
            <a:ext cx="1563747"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rgbClr val="000000"/>
                </a:solidFill>
                <a:latin typeface="Arial" pitchFamily="34" charset="-122"/>
                <a:ea typeface="微软雅黑" pitchFamily="34" charset="-122"/>
              </a:defRPr>
            </a:lvl1pPr>
          </a:lstStyle>
          <a:p>
            <a:pPr defTabSz="1219272" fontAlgn="ctr">
              <a:lnSpc>
                <a:spcPct val="90000"/>
              </a:lnSpc>
              <a:defRPr/>
            </a:pPr>
            <a:r>
              <a:rPr lang="en-US" sz="900" dirty="0">
                <a:latin typeface="Arial" panose="020B0604020202020204" pitchFamily="34" charset="0"/>
              </a:rPr>
              <a:t>Virus scanning</a:t>
            </a:r>
            <a:endParaRPr lang="en-US" altLang="zh-CN" sz="900" dirty="0">
              <a:latin typeface="Arial" pitchFamily="34" charset="0"/>
              <a:ea typeface="微软雅黑"/>
              <a:cs typeface="Arial"/>
            </a:endParaRPr>
          </a:p>
        </p:txBody>
      </p:sp>
      <p:sp>
        <p:nvSpPr>
          <p:cNvPr id="241" name="TextBox 84">
            <a:extLst>
              <a:ext uri="{FF2B5EF4-FFF2-40B4-BE49-F238E27FC236}">
                <a16:creationId xmlns:a16="http://schemas.microsoft.com/office/drawing/2014/main" id="{605148E4-DBDE-499A-BB17-7669C19B8B2C}"/>
              </a:ext>
            </a:extLst>
          </p:cNvPr>
          <p:cNvSpPr txBox="1"/>
          <p:nvPr/>
        </p:nvSpPr>
        <p:spPr>
          <a:xfrm>
            <a:off x="6891496" y="4100146"/>
            <a:ext cx="1563747"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Vulnerability management</a:t>
            </a:r>
            <a:endParaRPr lang="en-US" altLang="zh-CN" sz="900" dirty="0">
              <a:solidFill>
                <a:srgbClr val="000000"/>
              </a:solidFill>
              <a:latin typeface="Arial" pitchFamily="34" charset="0"/>
              <a:ea typeface="微软雅黑"/>
              <a:cs typeface="Arial"/>
            </a:endParaRPr>
          </a:p>
        </p:txBody>
      </p:sp>
      <p:sp>
        <p:nvSpPr>
          <p:cNvPr id="242" name="TextBox 84">
            <a:extLst>
              <a:ext uri="{FF2B5EF4-FFF2-40B4-BE49-F238E27FC236}">
                <a16:creationId xmlns:a16="http://schemas.microsoft.com/office/drawing/2014/main" id="{71787B5F-E5A4-47E4-8EA4-6BF82CA8D0DB}"/>
              </a:ext>
            </a:extLst>
          </p:cNvPr>
          <p:cNvSpPr txBox="1"/>
          <p:nvPr/>
        </p:nvSpPr>
        <p:spPr>
          <a:xfrm>
            <a:off x="307691" y="3451393"/>
            <a:ext cx="1531128" cy="232888"/>
          </a:xfrm>
          <a:prstGeom prst="rect">
            <a:avLst/>
          </a:prstGeom>
          <a:solidFill>
            <a:srgbClr val="1F497D">
              <a:lumMod val="20000"/>
              <a:lumOff val="80000"/>
            </a:srgbClr>
          </a:solidFill>
          <a:ln w="9525">
            <a:noFill/>
            <a:round/>
          </a:ln>
          <a:effectLst>
            <a:outerShdw blurRad="50800" dist="38100" dir="2700000" algn="tl" rotWithShape="0">
              <a:prstClr val="black">
                <a:alpha val="40000"/>
              </a:prstClr>
            </a:outerShdw>
          </a:effectLst>
        </p:spPr>
        <p:txBody>
          <a:bodyPr wrap="square" lIns="0" tIns="0" rIns="0" bIns="0" anchor="ctr">
            <a:noAutofit/>
          </a:bodyPr>
          <a:lstStyle>
            <a:defPPr>
              <a:defRPr lang="zh-CN"/>
            </a:defPPr>
            <a:lvl1pPr algn="ctr" fontAlgn="auto">
              <a:lnSpc>
                <a:spcPts val="900"/>
              </a:lnSpc>
              <a:spcBef>
                <a:spcPct val="0"/>
              </a:spcBef>
              <a:spcAft>
                <a:spcPct val="0"/>
              </a:spcAft>
              <a:buNone/>
              <a:defRPr sz="1000" kern="0">
                <a:solidFill>
                  <a:schemeClr val="tx2"/>
                </a:solidFill>
                <a:latin typeface="Arial" pitchFamily="34" charset="-122"/>
                <a:ea typeface="微软雅黑" pitchFamily="34" charset="-122"/>
              </a:defRPr>
            </a:lvl1pPr>
          </a:lstStyle>
          <a:p>
            <a:pPr defTabSz="1219272" fontAlgn="ctr">
              <a:lnSpc>
                <a:spcPct val="90000"/>
              </a:lnSpc>
              <a:defRPr/>
            </a:pPr>
            <a:r>
              <a:rPr lang="en-US" sz="900" dirty="0">
                <a:solidFill>
                  <a:srgbClr val="000000"/>
                </a:solidFill>
                <a:latin typeface="Arial" panose="020B0604020202020204" pitchFamily="34" charset="0"/>
              </a:rPr>
              <a:t>Security requirement collection</a:t>
            </a:r>
            <a:endParaRPr lang="en-US" altLang="zh-CN" sz="900" dirty="0">
              <a:solidFill>
                <a:srgbClr val="000000"/>
              </a:solidFill>
              <a:latin typeface="Arial" pitchFamily="34" charset="0"/>
              <a:ea typeface="微软雅黑"/>
              <a:cs typeface="Arial"/>
            </a:endParaRPr>
          </a:p>
        </p:txBody>
      </p:sp>
      <p:grpSp>
        <p:nvGrpSpPr>
          <p:cNvPr id="243" name="组合 242">
            <a:extLst>
              <a:ext uri="{FF2B5EF4-FFF2-40B4-BE49-F238E27FC236}">
                <a16:creationId xmlns:a16="http://schemas.microsoft.com/office/drawing/2014/main" id="{1D0DE835-3428-4650-99EF-F113F8D9382D}"/>
              </a:ext>
            </a:extLst>
          </p:cNvPr>
          <p:cNvGrpSpPr/>
          <p:nvPr/>
        </p:nvGrpSpPr>
        <p:grpSpPr>
          <a:xfrm>
            <a:off x="8599961" y="2471437"/>
            <a:ext cx="525599" cy="1719283"/>
            <a:chOff x="8796877" y="2126551"/>
            <a:chExt cx="525599" cy="1719283"/>
          </a:xfrm>
        </p:grpSpPr>
        <p:sp>
          <p:nvSpPr>
            <p:cNvPr id="244" name="等腰三角形 243">
              <a:extLst>
                <a:ext uri="{FF2B5EF4-FFF2-40B4-BE49-F238E27FC236}">
                  <a16:creationId xmlns:a16="http://schemas.microsoft.com/office/drawing/2014/main" id="{372528CD-9816-41D1-845D-147A0D5F48DD}"/>
                </a:ext>
              </a:extLst>
            </p:cNvPr>
            <p:cNvSpPr/>
            <p:nvPr/>
          </p:nvSpPr>
          <p:spPr>
            <a:xfrm rot="5400000">
              <a:off x="8252653" y="2776011"/>
              <a:ext cx="1710643" cy="429003"/>
            </a:xfrm>
            <a:prstGeom prst="triangle">
              <a:avLst/>
            </a:prstGeom>
            <a:gradFill flip="none" rotWithShape="1">
              <a:gsLst>
                <a:gs pos="36000">
                  <a:sysClr val="window" lastClr="FFFFFF">
                    <a:lumMod val="50000"/>
                    <a:alpha val="0"/>
                  </a:sysClr>
                </a:gs>
                <a:gs pos="100000">
                  <a:sysClr val="windowText" lastClr="000000">
                    <a:lumMod val="50000"/>
                    <a:lumOff val="50000"/>
                    <a:alpha val="50000"/>
                  </a:sysClr>
                </a:gs>
              </a:gsLst>
              <a:lin ang="16200000" scaled="1"/>
              <a:tileRect/>
            </a:gradFill>
            <a:ln w="9525" cap="flat" cmpd="sng" algn="ctr">
              <a:noFill/>
              <a:prstDash val="solid"/>
              <a:miter lim="800000"/>
              <a:headEnd type="none" w="med" len="med"/>
              <a:tailEnd type="none" w="med" len="med"/>
            </a:ln>
            <a:effectLst/>
          </p:spPr>
          <p:txBody>
            <a:bodyPr wrap="none" lIns="36270" tIns="18134" rIns="36270" bIns="18134" anchor="ctr" anchorCtr="1">
              <a:noAutofit/>
            </a:bodyPr>
            <a:lstStyle>
              <a:defPPr>
                <a:defRPr lang="zh-CN">
                  <a:solidFill>
                    <a:schemeClr val="dk1"/>
                  </a:solidFill>
                </a:defRPr>
              </a:defPPr>
              <a:lvl1pPr marL="0" algn="l" defTabSz="914400" rtl="0" eaLnBrk="1" latinLnBrk="0" hangingPunct="1">
                <a:defRPr sz="1800" kern="1200">
                  <a:solidFill>
                    <a:schemeClr val="dk1"/>
                  </a:solidFill>
                  <a:latin typeface="Arial"/>
                  <a:ea typeface="+mn-ea"/>
                  <a:cs typeface="+mn-cs"/>
                </a:defRPr>
              </a:lvl1pPr>
              <a:lvl2pPr marL="457200" algn="l" defTabSz="914400" rtl="0" eaLnBrk="1" latinLnBrk="0" hangingPunct="1">
                <a:defRPr sz="1800" kern="1200">
                  <a:solidFill>
                    <a:schemeClr val="dk1"/>
                  </a:solidFill>
                  <a:latin typeface="Arial"/>
                  <a:ea typeface="+mn-ea"/>
                  <a:cs typeface="+mn-cs"/>
                </a:defRPr>
              </a:lvl2pPr>
              <a:lvl3pPr marL="914400" algn="l" defTabSz="914400" rtl="0" eaLnBrk="1" latinLnBrk="0" hangingPunct="1">
                <a:defRPr sz="1800" kern="1200">
                  <a:solidFill>
                    <a:schemeClr val="dk1"/>
                  </a:solidFill>
                  <a:latin typeface="Arial"/>
                  <a:ea typeface="+mn-ea"/>
                  <a:cs typeface="+mn-cs"/>
                </a:defRPr>
              </a:lvl3pPr>
              <a:lvl4pPr marL="1371600" algn="l" defTabSz="914400" rtl="0" eaLnBrk="1" latinLnBrk="0" hangingPunct="1">
                <a:defRPr sz="1800" kern="1200">
                  <a:solidFill>
                    <a:schemeClr val="dk1"/>
                  </a:solidFill>
                  <a:latin typeface="Arial"/>
                  <a:ea typeface="+mn-ea"/>
                  <a:cs typeface="+mn-cs"/>
                </a:defRPr>
              </a:lvl4pPr>
              <a:lvl5pPr marL="1828800" algn="l" defTabSz="914400" rtl="0" eaLnBrk="1" latinLnBrk="0" hangingPunct="1">
                <a:defRPr sz="1800" kern="1200">
                  <a:solidFill>
                    <a:schemeClr val="dk1"/>
                  </a:solidFill>
                  <a:latin typeface="Arial"/>
                  <a:ea typeface="+mn-ea"/>
                  <a:cs typeface="+mn-cs"/>
                </a:defRPr>
              </a:lvl5pPr>
              <a:lvl6pPr marL="2286000" algn="l" defTabSz="914400" rtl="0" eaLnBrk="1" latinLnBrk="0" hangingPunct="1">
                <a:defRPr sz="1800" kern="1200">
                  <a:solidFill>
                    <a:schemeClr val="dk1"/>
                  </a:solidFill>
                  <a:latin typeface="Arial"/>
                  <a:ea typeface="+mn-ea"/>
                  <a:cs typeface="+mn-cs"/>
                </a:defRPr>
              </a:lvl6pPr>
              <a:lvl7pPr marL="2743200" algn="l" defTabSz="914400" rtl="0" eaLnBrk="1" latinLnBrk="0" hangingPunct="1">
                <a:defRPr sz="1800" kern="1200">
                  <a:solidFill>
                    <a:schemeClr val="dk1"/>
                  </a:solidFill>
                  <a:latin typeface="Arial"/>
                  <a:ea typeface="+mn-ea"/>
                  <a:cs typeface="+mn-cs"/>
                </a:defRPr>
              </a:lvl7pPr>
              <a:lvl8pPr marL="3200400" algn="l" defTabSz="914400" rtl="0" eaLnBrk="1" latinLnBrk="0" hangingPunct="1">
                <a:defRPr sz="1800" kern="1200">
                  <a:solidFill>
                    <a:schemeClr val="dk1"/>
                  </a:solidFill>
                  <a:latin typeface="Arial"/>
                  <a:ea typeface="+mn-ea"/>
                  <a:cs typeface="+mn-cs"/>
                </a:defRPr>
              </a:lvl8pPr>
              <a:lvl9pPr marL="3657600" algn="l" defTabSz="914400" rtl="0" eaLnBrk="1" latinLnBrk="0" hangingPunct="1">
                <a:defRPr sz="1800" kern="1200">
                  <a:solidFill>
                    <a:schemeClr val="dk1"/>
                  </a:solidFill>
                  <a:latin typeface="Arial"/>
                  <a:ea typeface="+mn-ea"/>
                  <a:cs typeface="+mn-cs"/>
                </a:defRPr>
              </a:lvl9pPr>
            </a:lstStyle>
            <a:p>
              <a:pPr indent="-71120" algn="ctr" defTabSz="483235" fontAlgn="ctr">
                <a:lnSpc>
                  <a:spcPct val="120000"/>
                </a:lnSpc>
                <a:spcBef>
                  <a:spcPct val="0"/>
                </a:spcBef>
                <a:spcAft>
                  <a:spcPct val="0"/>
                </a:spcAft>
                <a:buClr>
                  <a:srgbClr val="CC9900"/>
                </a:buClr>
                <a:buSzPct val="100000"/>
                <a:buFont typeface="Arial" panose="020B0604020202020204" pitchFamily="34" charset="0"/>
                <a:buChar char="•"/>
                <a:defRPr/>
              </a:pPr>
              <a:endParaRPr lang="en-US" altLang="zh-CN" sz="1465" dirty="0">
                <a:solidFill>
                  <a:prstClr val="white"/>
                </a:solidFill>
                <a:effectLst>
                  <a:outerShdw blurRad="38100" dist="38100" dir="2700000" algn="tl">
                    <a:srgbClr val="000000">
                      <a:alpha val="43137"/>
                    </a:srgbClr>
                  </a:outerShdw>
                </a:effectLst>
                <a:latin typeface="Arial" panose="020B0604020202020204" pitchFamily="34" charset="0"/>
                <a:ea typeface="微软雅黑"/>
                <a:cs typeface="+mn-ea"/>
                <a:sym typeface="+mn-lt"/>
              </a:endParaRPr>
            </a:p>
          </p:txBody>
        </p:sp>
        <p:sp>
          <p:nvSpPr>
            <p:cNvPr id="245" name="等腰三角形 244">
              <a:extLst>
                <a:ext uri="{FF2B5EF4-FFF2-40B4-BE49-F238E27FC236}">
                  <a16:creationId xmlns:a16="http://schemas.microsoft.com/office/drawing/2014/main" id="{EEB39A71-7589-4145-ACD3-BB9E1C1A73F8}"/>
                </a:ext>
              </a:extLst>
            </p:cNvPr>
            <p:cNvSpPr/>
            <p:nvPr/>
          </p:nvSpPr>
          <p:spPr>
            <a:xfrm rot="5400000">
              <a:off x="8156057" y="2767371"/>
              <a:ext cx="1710643" cy="429003"/>
            </a:xfrm>
            <a:prstGeom prst="triangle">
              <a:avLst/>
            </a:prstGeom>
            <a:gradFill flip="none" rotWithShape="1">
              <a:gsLst>
                <a:gs pos="36000">
                  <a:sysClr val="window" lastClr="FFFFFF">
                    <a:lumMod val="50000"/>
                    <a:alpha val="0"/>
                  </a:sysClr>
                </a:gs>
                <a:gs pos="100000">
                  <a:sysClr val="windowText" lastClr="000000">
                    <a:lumMod val="50000"/>
                    <a:lumOff val="50000"/>
                    <a:alpha val="50000"/>
                  </a:sysClr>
                </a:gs>
              </a:gsLst>
              <a:lin ang="16200000" scaled="1"/>
              <a:tileRect/>
            </a:gradFill>
            <a:ln w="9525" cap="flat" cmpd="sng" algn="ctr">
              <a:noFill/>
              <a:prstDash val="solid"/>
              <a:miter lim="800000"/>
              <a:headEnd type="none" w="med" len="med"/>
              <a:tailEnd type="none" w="med" len="med"/>
            </a:ln>
            <a:effectLst/>
          </p:spPr>
          <p:txBody>
            <a:bodyPr wrap="none" lIns="36270" tIns="18134" rIns="36270" bIns="18134" anchor="ctr" anchorCtr="1">
              <a:noAutofit/>
            </a:bodyPr>
            <a:lstStyle>
              <a:defPPr>
                <a:defRPr lang="zh-CN">
                  <a:solidFill>
                    <a:schemeClr val="dk1"/>
                  </a:solidFill>
                </a:defRPr>
              </a:defPPr>
              <a:lvl1pPr marL="0" algn="l" defTabSz="914400" rtl="0" eaLnBrk="1" latinLnBrk="0" hangingPunct="1">
                <a:defRPr sz="1800" kern="1200">
                  <a:solidFill>
                    <a:schemeClr val="dk1"/>
                  </a:solidFill>
                  <a:latin typeface="Arial"/>
                  <a:ea typeface="+mn-ea"/>
                  <a:cs typeface="+mn-cs"/>
                </a:defRPr>
              </a:lvl1pPr>
              <a:lvl2pPr marL="457200" algn="l" defTabSz="914400" rtl="0" eaLnBrk="1" latinLnBrk="0" hangingPunct="1">
                <a:defRPr sz="1800" kern="1200">
                  <a:solidFill>
                    <a:schemeClr val="dk1"/>
                  </a:solidFill>
                  <a:latin typeface="Arial"/>
                  <a:ea typeface="+mn-ea"/>
                  <a:cs typeface="+mn-cs"/>
                </a:defRPr>
              </a:lvl2pPr>
              <a:lvl3pPr marL="914400" algn="l" defTabSz="914400" rtl="0" eaLnBrk="1" latinLnBrk="0" hangingPunct="1">
                <a:defRPr sz="1800" kern="1200">
                  <a:solidFill>
                    <a:schemeClr val="dk1"/>
                  </a:solidFill>
                  <a:latin typeface="Arial"/>
                  <a:ea typeface="+mn-ea"/>
                  <a:cs typeface="+mn-cs"/>
                </a:defRPr>
              </a:lvl3pPr>
              <a:lvl4pPr marL="1371600" algn="l" defTabSz="914400" rtl="0" eaLnBrk="1" latinLnBrk="0" hangingPunct="1">
                <a:defRPr sz="1800" kern="1200">
                  <a:solidFill>
                    <a:schemeClr val="dk1"/>
                  </a:solidFill>
                  <a:latin typeface="Arial"/>
                  <a:ea typeface="+mn-ea"/>
                  <a:cs typeface="+mn-cs"/>
                </a:defRPr>
              </a:lvl4pPr>
              <a:lvl5pPr marL="1828800" algn="l" defTabSz="914400" rtl="0" eaLnBrk="1" latinLnBrk="0" hangingPunct="1">
                <a:defRPr sz="1800" kern="1200">
                  <a:solidFill>
                    <a:schemeClr val="dk1"/>
                  </a:solidFill>
                  <a:latin typeface="Arial"/>
                  <a:ea typeface="+mn-ea"/>
                  <a:cs typeface="+mn-cs"/>
                </a:defRPr>
              </a:lvl5pPr>
              <a:lvl6pPr marL="2286000" algn="l" defTabSz="914400" rtl="0" eaLnBrk="1" latinLnBrk="0" hangingPunct="1">
                <a:defRPr sz="1800" kern="1200">
                  <a:solidFill>
                    <a:schemeClr val="dk1"/>
                  </a:solidFill>
                  <a:latin typeface="Arial"/>
                  <a:ea typeface="+mn-ea"/>
                  <a:cs typeface="+mn-cs"/>
                </a:defRPr>
              </a:lvl6pPr>
              <a:lvl7pPr marL="2743200" algn="l" defTabSz="914400" rtl="0" eaLnBrk="1" latinLnBrk="0" hangingPunct="1">
                <a:defRPr sz="1800" kern="1200">
                  <a:solidFill>
                    <a:schemeClr val="dk1"/>
                  </a:solidFill>
                  <a:latin typeface="Arial"/>
                  <a:ea typeface="+mn-ea"/>
                  <a:cs typeface="+mn-cs"/>
                </a:defRPr>
              </a:lvl7pPr>
              <a:lvl8pPr marL="3200400" algn="l" defTabSz="914400" rtl="0" eaLnBrk="1" latinLnBrk="0" hangingPunct="1">
                <a:defRPr sz="1800" kern="1200">
                  <a:solidFill>
                    <a:schemeClr val="dk1"/>
                  </a:solidFill>
                  <a:latin typeface="Arial"/>
                  <a:ea typeface="+mn-ea"/>
                  <a:cs typeface="+mn-cs"/>
                </a:defRPr>
              </a:lvl8pPr>
              <a:lvl9pPr marL="3657600" algn="l" defTabSz="914400" rtl="0" eaLnBrk="1" latinLnBrk="0" hangingPunct="1">
                <a:defRPr sz="1800" kern="1200">
                  <a:solidFill>
                    <a:schemeClr val="dk1"/>
                  </a:solidFill>
                  <a:latin typeface="Arial"/>
                  <a:ea typeface="+mn-ea"/>
                  <a:cs typeface="+mn-cs"/>
                </a:defRPr>
              </a:lvl9pPr>
            </a:lstStyle>
            <a:p>
              <a:pPr indent="-71120" algn="ctr" defTabSz="483235" fontAlgn="ctr">
                <a:lnSpc>
                  <a:spcPct val="120000"/>
                </a:lnSpc>
                <a:spcBef>
                  <a:spcPct val="0"/>
                </a:spcBef>
                <a:spcAft>
                  <a:spcPct val="0"/>
                </a:spcAft>
                <a:buClr>
                  <a:srgbClr val="CC9900"/>
                </a:buClr>
                <a:buSzPct val="100000"/>
                <a:buFont typeface="Arial" panose="020B0604020202020204" pitchFamily="34" charset="0"/>
                <a:buChar char="•"/>
                <a:defRPr/>
              </a:pPr>
              <a:endParaRPr lang="en-US" altLang="zh-CN" sz="1465" dirty="0">
                <a:solidFill>
                  <a:prstClr val="white"/>
                </a:solidFill>
                <a:effectLst>
                  <a:outerShdw blurRad="38100" dist="38100" dir="2700000" algn="tl">
                    <a:srgbClr val="000000">
                      <a:alpha val="43137"/>
                    </a:srgbClr>
                  </a:outerShdw>
                </a:effectLst>
                <a:latin typeface="Arial" panose="020B0604020202020204" pitchFamily="34" charset="0"/>
                <a:ea typeface="微软雅黑"/>
                <a:cs typeface="+mn-ea"/>
                <a:sym typeface="+mn-lt"/>
              </a:endParaRPr>
            </a:p>
          </p:txBody>
        </p:sp>
      </p:grpSp>
      <p:sp>
        <p:nvSpPr>
          <p:cNvPr id="246" name="椭圆 245">
            <a:extLst>
              <a:ext uri="{FF2B5EF4-FFF2-40B4-BE49-F238E27FC236}">
                <a16:creationId xmlns:a16="http://schemas.microsoft.com/office/drawing/2014/main" id="{B726F40A-E355-48FF-9852-9F461183657C}"/>
              </a:ext>
            </a:extLst>
          </p:cNvPr>
          <p:cNvSpPr/>
          <p:nvPr/>
        </p:nvSpPr>
        <p:spPr>
          <a:xfrm>
            <a:off x="10070950" y="2767543"/>
            <a:ext cx="1046759" cy="1046759"/>
          </a:xfrm>
          <a:prstGeom prst="ellipse">
            <a:avLst/>
          </a:prstGeom>
          <a:noFill/>
          <a:ln w="12700"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sp>
        <p:nvSpPr>
          <p:cNvPr id="247" name="文本框 246">
            <a:extLst>
              <a:ext uri="{FF2B5EF4-FFF2-40B4-BE49-F238E27FC236}">
                <a16:creationId xmlns:a16="http://schemas.microsoft.com/office/drawing/2014/main" id="{D8650617-5CF3-460E-80A7-FE543BF0E130}"/>
              </a:ext>
            </a:extLst>
          </p:cNvPr>
          <p:cNvSpPr txBox="1"/>
          <p:nvPr/>
        </p:nvSpPr>
        <p:spPr>
          <a:xfrm>
            <a:off x="10148024" y="3137584"/>
            <a:ext cx="921340" cy="417248"/>
          </a:xfrm>
          <a:prstGeom prst="rect">
            <a:avLst/>
          </a:prstGeom>
          <a:noFill/>
        </p:spPr>
        <p:txBody>
          <a:bodyPr wrap="square" lIns="0" tIns="0" rIns="0" bIns="0" rtlCol="0">
            <a:noAutofit/>
          </a:bodyPr>
          <a:lstStyle/>
          <a:p>
            <a:pPr algn="ctr" defTabSz="914478" fontAlgn="ctr"/>
            <a:r>
              <a:rPr lang="en-US" sz="1200" b="1" dirty="0">
                <a:solidFill>
                  <a:srgbClr val="000000"/>
                </a:solidFill>
                <a:latin typeface="Arial" panose="020B0604020202020204" pitchFamily="34" charset="0"/>
              </a:rPr>
              <a:t>Independent verification</a:t>
            </a:r>
          </a:p>
        </p:txBody>
      </p:sp>
      <p:sp>
        <p:nvSpPr>
          <p:cNvPr id="248" name="矩形 55">
            <a:extLst>
              <a:ext uri="{FF2B5EF4-FFF2-40B4-BE49-F238E27FC236}">
                <a16:creationId xmlns:a16="http://schemas.microsoft.com/office/drawing/2014/main" id="{80C6B157-C1A9-452C-8FD5-76B72AF2789E}"/>
              </a:ext>
            </a:extLst>
          </p:cNvPr>
          <p:cNvSpPr/>
          <p:nvPr/>
        </p:nvSpPr>
        <p:spPr>
          <a:xfrm>
            <a:off x="9272378" y="2586537"/>
            <a:ext cx="827202" cy="480131"/>
          </a:xfrm>
          <a:prstGeom prst="rect">
            <a:avLst/>
          </a:prstGeom>
        </p:spPr>
        <p:txBody>
          <a:bodyPr wrap="square" anchor="ctr">
            <a:noAutofit/>
          </a:bodyPr>
          <a:lstStyle/>
          <a:p>
            <a:pPr algn="ctr" defTabSz="914478" fontAlgn="ctr"/>
            <a:r>
              <a:rPr lang="en-US" sz="900" dirty="0" err="1">
                <a:solidFill>
                  <a:schemeClr val="bg1"/>
                </a:solidFill>
                <a:latin typeface="Arial" panose="020B0604020202020204" pitchFamily="34" charset="0"/>
              </a:rPr>
              <a:t>ICSL</a:t>
            </a:r>
            <a:endParaRPr lang="en-US" sz="900" dirty="0">
              <a:solidFill>
                <a:schemeClr val="bg1"/>
              </a:solidFill>
              <a:latin typeface="Arial" panose="020B0604020202020204" pitchFamily="34" charset="0"/>
            </a:endParaRPr>
          </a:p>
          <a:p>
            <a:pPr algn="ctr" defTabSz="914478" fontAlgn="ctr"/>
            <a:r>
              <a:rPr lang="en-US" sz="900" dirty="0">
                <a:solidFill>
                  <a:schemeClr val="bg1"/>
                </a:solidFill>
                <a:latin typeface="Arial" panose="020B0604020202020204" pitchFamily="34" charset="0"/>
              </a:rPr>
              <a:t>Vulnerability test</a:t>
            </a:r>
            <a:endParaRPr lang="en-US" altLang="zh-CN" sz="9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49" name="矩形 82">
            <a:extLst>
              <a:ext uri="{FF2B5EF4-FFF2-40B4-BE49-F238E27FC236}">
                <a16:creationId xmlns:a16="http://schemas.microsoft.com/office/drawing/2014/main" id="{6BEE0CD5-6DEC-4D2A-9FA9-FE0905A4AB90}"/>
              </a:ext>
            </a:extLst>
          </p:cNvPr>
          <p:cNvSpPr/>
          <p:nvPr/>
        </p:nvSpPr>
        <p:spPr>
          <a:xfrm>
            <a:off x="10153334" y="2025703"/>
            <a:ext cx="885415" cy="480131"/>
          </a:xfrm>
          <a:prstGeom prst="rect">
            <a:avLst/>
          </a:prstGeom>
        </p:spPr>
        <p:txBody>
          <a:bodyPr wrap="square" anchor="ctr">
            <a:noAutofit/>
          </a:bodyPr>
          <a:lstStyle/>
          <a:p>
            <a:pPr algn="ctr" defTabSz="914478" fontAlgn="ctr"/>
            <a:r>
              <a:rPr lang="en-US" sz="900" dirty="0" err="1">
                <a:solidFill>
                  <a:srgbClr val="1D1D1A"/>
                </a:solidFill>
                <a:latin typeface="Arial" panose="020B0604020202020204" pitchFamily="34" charset="0"/>
              </a:rPr>
              <a:t>ICSL</a:t>
            </a:r>
            <a:endParaRPr lang="en-US" sz="900" dirty="0">
              <a:solidFill>
                <a:srgbClr val="1D1D1A"/>
              </a:solidFill>
              <a:latin typeface="Arial" panose="020B0604020202020204" pitchFamily="34" charset="0"/>
            </a:endParaRPr>
          </a:p>
          <a:p>
            <a:pPr algn="ctr" defTabSz="914478" fontAlgn="ctr"/>
            <a:r>
              <a:rPr lang="en-US" sz="900" dirty="0">
                <a:solidFill>
                  <a:srgbClr val="1D1D1A"/>
                </a:solidFill>
                <a:latin typeface="Arial" panose="020B0604020202020204" pitchFamily="34" charset="0"/>
              </a:rPr>
              <a:t>Compliance test</a:t>
            </a:r>
            <a:endParaRPr lang="en-US" altLang="zh-CN" sz="900" kern="0" dirty="0">
              <a:solidFill>
                <a:srgbClr val="1D1D1A"/>
              </a:solidFill>
              <a:latin typeface="Arial" panose="020B0604020202020204" pitchFamily="34" charset="0"/>
              <a:ea typeface="微软雅黑" panose="020B0503020204020204" pitchFamily="34" charset="-122"/>
              <a:cs typeface="Arial" panose="020B0604020202020204" pitchFamily="34" charset="0"/>
            </a:endParaRPr>
          </a:p>
        </p:txBody>
      </p:sp>
      <p:sp>
        <p:nvSpPr>
          <p:cNvPr id="250" name="矩形 83">
            <a:extLst>
              <a:ext uri="{FF2B5EF4-FFF2-40B4-BE49-F238E27FC236}">
                <a16:creationId xmlns:a16="http://schemas.microsoft.com/office/drawing/2014/main" id="{F6BD3A8D-5F62-4DAF-AC62-8B88DEE71FBB}"/>
              </a:ext>
            </a:extLst>
          </p:cNvPr>
          <p:cNvSpPr/>
          <p:nvPr/>
        </p:nvSpPr>
        <p:spPr>
          <a:xfrm>
            <a:off x="9291217" y="3662315"/>
            <a:ext cx="878975" cy="481414"/>
          </a:xfrm>
          <a:prstGeom prst="rect">
            <a:avLst/>
          </a:prstGeom>
        </p:spPr>
        <p:txBody>
          <a:bodyPr wrap="square" anchor="ctr">
            <a:noAutofit/>
          </a:bodyPr>
          <a:lstStyle/>
          <a:p>
            <a:pPr algn="ctr" defTabSz="914478" fontAlgn="ctr"/>
            <a:r>
              <a:rPr lang="en-US" sz="900" dirty="0">
                <a:solidFill>
                  <a:srgbClr val="1D1D1A"/>
                </a:solidFill>
                <a:latin typeface="Arial" panose="020B0604020202020204" pitchFamily="34" charset="0"/>
              </a:rPr>
              <a:t>UK </a:t>
            </a:r>
            <a:r>
              <a:rPr lang="en-US" sz="900" dirty="0" err="1">
                <a:solidFill>
                  <a:srgbClr val="1D1D1A"/>
                </a:solidFill>
                <a:latin typeface="Arial" panose="020B0604020202020204" pitchFamily="34" charset="0"/>
              </a:rPr>
              <a:t>CSEC</a:t>
            </a:r>
            <a:endParaRPr lang="en-US" sz="900" dirty="0">
              <a:solidFill>
                <a:srgbClr val="1D1D1A"/>
              </a:solidFill>
              <a:latin typeface="Arial" panose="020B0604020202020204" pitchFamily="34" charset="0"/>
            </a:endParaRPr>
          </a:p>
          <a:p>
            <a:pPr algn="ctr" defTabSz="914478" fontAlgn="ctr"/>
            <a:r>
              <a:rPr lang="en-US" sz="900" dirty="0">
                <a:solidFill>
                  <a:srgbClr val="1D1D1A"/>
                </a:solidFill>
                <a:latin typeface="Arial" panose="020B0604020202020204" pitchFamily="34" charset="0"/>
              </a:rPr>
              <a:t>Independent test</a:t>
            </a:r>
            <a:endParaRPr lang="en-US" altLang="zh-CN" sz="900" kern="0" dirty="0">
              <a:solidFill>
                <a:srgbClr val="1D1D1A"/>
              </a:solidFill>
              <a:latin typeface="Arial" panose="020B0604020202020204" pitchFamily="34" charset="0"/>
              <a:ea typeface="微软雅黑" panose="020B0503020204020204" pitchFamily="34" charset="-122"/>
              <a:cs typeface="Arial" panose="020B0604020202020204" pitchFamily="34" charset="0"/>
            </a:endParaRPr>
          </a:p>
        </p:txBody>
      </p:sp>
      <p:sp>
        <p:nvSpPr>
          <p:cNvPr id="251" name="矩形 84">
            <a:extLst>
              <a:ext uri="{FF2B5EF4-FFF2-40B4-BE49-F238E27FC236}">
                <a16:creationId xmlns:a16="http://schemas.microsoft.com/office/drawing/2014/main" id="{1B427CD7-19F9-4F1F-B580-EA58930AC0AD}"/>
              </a:ext>
            </a:extLst>
          </p:cNvPr>
          <p:cNvSpPr/>
          <p:nvPr/>
        </p:nvSpPr>
        <p:spPr>
          <a:xfrm>
            <a:off x="11026378" y="3648932"/>
            <a:ext cx="916623" cy="481414"/>
          </a:xfrm>
          <a:prstGeom prst="rect">
            <a:avLst/>
          </a:prstGeom>
        </p:spPr>
        <p:txBody>
          <a:bodyPr wrap="square" anchor="ctr">
            <a:noAutofit/>
          </a:bodyPr>
          <a:lstStyle/>
          <a:p>
            <a:pPr algn="ctr" defTabSz="914478" fontAlgn="ctr"/>
            <a:r>
              <a:rPr lang="en-US" sz="900" dirty="0">
                <a:solidFill>
                  <a:srgbClr val="1D1D1A"/>
                </a:solidFill>
                <a:latin typeface="Arial" panose="020B0604020202020204" pitchFamily="34" charset="0"/>
              </a:rPr>
              <a:t>Customer and</a:t>
            </a:r>
            <a:endParaRPr lang="en-US" altLang="zh-CN" sz="900" kern="0" dirty="0">
              <a:solidFill>
                <a:srgbClr val="1D1D1A"/>
              </a:solidFill>
              <a:latin typeface="Arial" panose="020B0604020202020204" pitchFamily="34" charset="0"/>
              <a:ea typeface="微软雅黑" panose="020B0503020204020204" pitchFamily="34" charset="-122"/>
              <a:cs typeface="Arial" panose="020B0604020202020204" pitchFamily="34" charset="0"/>
            </a:endParaRPr>
          </a:p>
          <a:p>
            <a:pPr algn="ctr" defTabSz="914478" fontAlgn="ctr"/>
            <a:r>
              <a:rPr lang="en-US" sz="900" dirty="0">
                <a:solidFill>
                  <a:srgbClr val="1D1D1A"/>
                </a:solidFill>
                <a:latin typeface="Arial" panose="020B0604020202020204" pitchFamily="34" charset="0"/>
              </a:rPr>
              <a:t>third-party test</a:t>
            </a:r>
            <a:endParaRPr lang="en-US" altLang="zh-CN" sz="900" kern="0" dirty="0">
              <a:solidFill>
                <a:srgbClr val="1D1D1A"/>
              </a:solidFill>
              <a:latin typeface="Arial" panose="020B0604020202020204" pitchFamily="34" charset="0"/>
              <a:ea typeface="微软雅黑" panose="020B0503020204020204" pitchFamily="34" charset="-122"/>
              <a:cs typeface="Arial" panose="020B0604020202020204" pitchFamily="34" charset="0"/>
            </a:endParaRPr>
          </a:p>
        </p:txBody>
      </p:sp>
      <p:sp>
        <p:nvSpPr>
          <p:cNvPr id="252" name="矩形 85">
            <a:extLst>
              <a:ext uri="{FF2B5EF4-FFF2-40B4-BE49-F238E27FC236}">
                <a16:creationId xmlns:a16="http://schemas.microsoft.com/office/drawing/2014/main" id="{55FBDE5F-DB38-430F-BE60-FBF6C507CC19}"/>
              </a:ext>
            </a:extLst>
          </p:cNvPr>
          <p:cNvSpPr/>
          <p:nvPr/>
        </p:nvSpPr>
        <p:spPr>
          <a:xfrm>
            <a:off x="11061961" y="2599300"/>
            <a:ext cx="922377" cy="481414"/>
          </a:xfrm>
          <a:prstGeom prst="rect">
            <a:avLst/>
          </a:prstGeom>
        </p:spPr>
        <p:txBody>
          <a:bodyPr wrap="square" anchor="ctr">
            <a:noAutofit/>
          </a:bodyPr>
          <a:lstStyle/>
          <a:p>
            <a:pPr algn="ctr" defTabSz="914478" fontAlgn="ctr"/>
            <a:r>
              <a:rPr lang="en-US" sz="900" dirty="0">
                <a:solidFill>
                  <a:srgbClr val="1D1D1A"/>
                </a:solidFill>
                <a:latin typeface="Arial" panose="020B0604020202020204" pitchFamily="34" charset="0"/>
              </a:rPr>
              <a:t>Huawei's Cyber Security</a:t>
            </a:r>
            <a:endParaRPr lang="en-US" altLang="zh-CN" sz="900" kern="0" dirty="0">
              <a:solidFill>
                <a:srgbClr val="1D1D1A"/>
              </a:solidFill>
              <a:latin typeface="Arial" panose="020B0604020202020204" pitchFamily="34" charset="0"/>
              <a:ea typeface="微软雅黑" panose="020B0503020204020204" pitchFamily="34" charset="-122"/>
              <a:cs typeface="Arial" panose="020B0604020202020204" pitchFamily="34" charset="0"/>
            </a:endParaRPr>
          </a:p>
          <a:p>
            <a:pPr algn="ctr" defTabSz="914478" fontAlgn="ctr"/>
            <a:r>
              <a:rPr lang="en-US" sz="900" dirty="0">
                <a:solidFill>
                  <a:srgbClr val="1D1D1A"/>
                </a:solidFill>
                <a:latin typeface="Arial" panose="020B0604020202020204" pitchFamily="34" charset="0"/>
              </a:rPr>
              <a:t>Transparency center</a:t>
            </a:r>
            <a:endParaRPr lang="en-US" altLang="zh-CN" sz="900" kern="0" dirty="0">
              <a:solidFill>
                <a:srgbClr val="1D1D1A"/>
              </a:solidFill>
              <a:latin typeface="Arial" panose="020B0604020202020204" pitchFamily="34" charset="0"/>
              <a:ea typeface="微软雅黑" panose="020B0503020204020204" pitchFamily="34" charset="-122"/>
              <a:cs typeface="Arial" panose="020B0604020202020204" pitchFamily="34" charset="0"/>
            </a:endParaRPr>
          </a:p>
        </p:txBody>
      </p:sp>
      <p:sp>
        <p:nvSpPr>
          <p:cNvPr id="253" name="矩形 86">
            <a:extLst>
              <a:ext uri="{FF2B5EF4-FFF2-40B4-BE49-F238E27FC236}">
                <a16:creationId xmlns:a16="http://schemas.microsoft.com/office/drawing/2014/main" id="{E2EF3390-1D7D-47CC-B2CC-3905F3DA4977}"/>
              </a:ext>
            </a:extLst>
          </p:cNvPr>
          <p:cNvSpPr/>
          <p:nvPr/>
        </p:nvSpPr>
        <p:spPr>
          <a:xfrm>
            <a:off x="10202982" y="4202226"/>
            <a:ext cx="800586" cy="286232"/>
          </a:xfrm>
          <a:prstGeom prst="rect">
            <a:avLst/>
          </a:prstGeom>
        </p:spPr>
        <p:txBody>
          <a:bodyPr wrap="square" anchor="ctr">
            <a:noAutofit/>
          </a:bodyPr>
          <a:lstStyle/>
          <a:p>
            <a:pPr algn="ctr" defTabSz="914478" fontAlgn="ctr"/>
            <a:r>
              <a:rPr lang="en-US" sz="900" dirty="0">
                <a:solidFill>
                  <a:srgbClr val="1D1D1A"/>
                </a:solidFill>
                <a:latin typeface="Arial" panose="020B0604020202020204" pitchFamily="34" charset="0"/>
              </a:rPr>
              <a:t>Industry certification</a:t>
            </a:r>
            <a:endParaRPr lang="en-US" altLang="zh-CN" sz="900" kern="0" dirty="0">
              <a:solidFill>
                <a:srgbClr val="1D1D1A"/>
              </a:solidFill>
              <a:latin typeface="Arial" panose="020B0604020202020204" pitchFamily="34" charset="0"/>
              <a:ea typeface="微软雅黑" panose="020B0503020204020204" pitchFamily="34" charset="-122"/>
              <a:cs typeface="Arial" panose="020B0604020202020204" pitchFamily="34" charset="0"/>
            </a:endParaRPr>
          </a:p>
        </p:txBody>
      </p:sp>
      <p:sp>
        <p:nvSpPr>
          <p:cNvPr id="254" name="椭圆 253">
            <a:extLst>
              <a:ext uri="{FF2B5EF4-FFF2-40B4-BE49-F238E27FC236}">
                <a16:creationId xmlns:a16="http://schemas.microsoft.com/office/drawing/2014/main" id="{ED984F48-E400-4033-92B8-325E98FBF3D2}"/>
              </a:ext>
            </a:extLst>
          </p:cNvPr>
          <p:cNvSpPr/>
          <p:nvPr/>
        </p:nvSpPr>
        <p:spPr>
          <a:xfrm>
            <a:off x="543002" y="5414672"/>
            <a:ext cx="10941687" cy="1050781"/>
          </a:xfrm>
          <a:prstGeom prst="ellipse">
            <a:avLst/>
          </a:prstGeom>
          <a:noFill/>
          <a:ln w="12700" cap="flat" cmpd="sng" algn="ctr">
            <a:solidFill>
              <a:srgbClr val="1D1D1A">
                <a:lumMod val="10000"/>
                <a:lumOff val="9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666666"/>
              </a:solidFill>
              <a:effectLst/>
              <a:uLnTx/>
              <a:uFillTx/>
              <a:latin typeface="Arial" panose="020B0604020202020204" pitchFamily="34" charset="0"/>
              <a:ea typeface="等线" panose="02010600030101010101" pitchFamily="2" charset="-122"/>
              <a:cs typeface="+mn-cs"/>
            </a:endParaRPr>
          </a:p>
        </p:txBody>
      </p:sp>
      <p:sp>
        <p:nvSpPr>
          <p:cNvPr id="258" name="矩形 18">
            <a:extLst>
              <a:ext uri="{FF2B5EF4-FFF2-40B4-BE49-F238E27FC236}">
                <a16:creationId xmlns:a16="http://schemas.microsoft.com/office/drawing/2014/main" id="{0E04119F-2438-45AD-8929-4C47A4069E07}"/>
              </a:ext>
            </a:extLst>
          </p:cNvPr>
          <p:cNvSpPr>
            <a:spLocks noChangeArrowheads="1"/>
          </p:cNvSpPr>
          <p:nvPr/>
        </p:nvSpPr>
        <p:spPr bwMode="auto">
          <a:xfrm>
            <a:off x="1635838" y="5603732"/>
            <a:ext cx="4656992" cy="677125"/>
          </a:xfrm>
          <a:prstGeom prst="rect">
            <a:avLst/>
          </a:prstGeom>
          <a:noFill/>
          <a:ln w="9525">
            <a:noFill/>
            <a:miter lim="800000"/>
            <a:headEnd/>
            <a:tailEnd/>
          </a:ln>
        </p:spPr>
        <p:txBody>
          <a:bodyPr wrap="square" lIns="121935" tIns="60968" rIns="121935" bIns="60968">
            <a:noAutofit/>
          </a:bodyPr>
          <a:lstStyle/>
          <a:p>
            <a:pPr marL="171450" indent="-171450" eaLnBrk="0" fontAlgn="ctr" hangingPunct="0">
              <a:spcAft>
                <a:spcPct val="0"/>
              </a:spcAft>
              <a:buFont typeface="Arial" panose="020B0604020202020204" pitchFamily="34" charset="0"/>
              <a:buChar char="•"/>
              <a:defRPr/>
            </a:pPr>
            <a:r>
              <a:rPr lang="en-US" sz="1100" dirty="0">
                <a:latin typeface="Arial" panose="020B0604020202020204" pitchFamily="34" charset="0"/>
              </a:rPr>
              <a:t>We follow the principle of "Assume Nothing, Believe No One, Check Everything".</a:t>
            </a:r>
            <a:endParaRPr lang="en-US" altLang="zh-CN" sz="1100" dirty="0">
              <a:latin typeface="Arial" panose="020B0604020202020204" pitchFamily="34" charset="0"/>
              <a:ea typeface="微软雅黑" pitchFamily="34" charset="-122"/>
              <a:sym typeface="Arial" pitchFamily="34" charset="0"/>
            </a:endParaRPr>
          </a:p>
          <a:p>
            <a:pPr marL="171450" indent="-171450" eaLnBrk="0" fontAlgn="ctr" hangingPunct="0">
              <a:spcAft>
                <a:spcPct val="0"/>
              </a:spcAft>
              <a:buFont typeface="Arial" panose="020B0604020202020204" pitchFamily="34" charset="0"/>
              <a:buChar char="•"/>
              <a:defRPr/>
            </a:pPr>
            <a:r>
              <a:rPr lang="en-US" sz="1100" dirty="0">
                <a:latin typeface="Arial" panose="020B0604020202020204" pitchFamily="34" charset="0"/>
              </a:rPr>
              <a:t>We have established a "many hands and many eyes" cyber security verification system to ensure openness and transparency.</a:t>
            </a:r>
            <a:endParaRPr lang="en-US" altLang="zh-CN" sz="1100" dirty="0">
              <a:latin typeface="Arial" panose="020B0604020202020204" pitchFamily="34" charset="0"/>
              <a:ea typeface="微软雅黑" pitchFamily="34" charset="-122"/>
              <a:sym typeface="Arial" pitchFamily="34" charset="0"/>
            </a:endParaRPr>
          </a:p>
        </p:txBody>
      </p:sp>
      <p:sp>
        <p:nvSpPr>
          <p:cNvPr id="259" name="矩形 18">
            <a:extLst>
              <a:ext uri="{FF2B5EF4-FFF2-40B4-BE49-F238E27FC236}">
                <a16:creationId xmlns:a16="http://schemas.microsoft.com/office/drawing/2014/main" id="{EFBC36AE-839C-4B6A-89E4-A2D4D5715D24}"/>
              </a:ext>
            </a:extLst>
          </p:cNvPr>
          <p:cNvSpPr>
            <a:spLocks noChangeArrowheads="1"/>
          </p:cNvSpPr>
          <p:nvPr/>
        </p:nvSpPr>
        <p:spPr bwMode="auto">
          <a:xfrm>
            <a:off x="6143931" y="5613473"/>
            <a:ext cx="4656992" cy="677125"/>
          </a:xfrm>
          <a:prstGeom prst="rect">
            <a:avLst/>
          </a:prstGeom>
          <a:noFill/>
          <a:ln w="9525">
            <a:noFill/>
            <a:miter lim="800000"/>
            <a:headEnd/>
            <a:tailEnd/>
          </a:ln>
        </p:spPr>
        <p:txBody>
          <a:bodyPr wrap="square" lIns="121935" tIns="60968" rIns="121935" bIns="60968">
            <a:noAutofit/>
          </a:bodyPr>
          <a:lstStyle/>
          <a:p>
            <a:pPr marL="171450" indent="-171450" eaLnBrk="0" fontAlgn="ctr" hangingPunct="0">
              <a:spcAft>
                <a:spcPct val="0"/>
              </a:spcAft>
              <a:buFont typeface="Arial" panose="020B0604020202020204" pitchFamily="34" charset="0"/>
              <a:buChar char="•"/>
              <a:defRPr/>
            </a:pPr>
            <a:r>
              <a:rPr lang="en-US" sz="1100" dirty="0">
                <a:latin typeface="Arial" panose="020B0604020202020204" pitchFamily="34" charset="0"/>
              </a:rPr>
              <a:t>Customers perform independent security tests and verification through our open platform.</a:t>
            </a:r>
            <a:endParaRPr lang="en-US" altLang="zh-CN" sz="1100" dirty="0">
              <a:latin typeface="Arial" panose="020B0604020202020204" pitchFamily="34" charset="0"/>
              <a:ea typeface="微软雅黑" pitchFamily="34" charset="-122"/>
              <a:sym typeface="Arial" pitchFamily="34" charset="0"/>
            </a:endParaRPr>
          </a:p>
          <a:p>
            <a:pPr marL="171450" indent="-171450" eaLnBrk="0" fontAlgn="ctr" hangingPunct="0">
              <a:spcAft>
                <a:spcPct val="0"/>
              </a:spcAft>
              <a:buFont typeface="Arial" panose="020B0604020202020204" pitchFamily="34" charset="0"/>
              <a:buChar char="•"/>
              <a:defRPr/>
            </a:pPr>
            <a:r>
              <a:rPr lang="en-US" sz="1100" dirty="0">
                <a:latin typeface="Arial" panose="020B0604020202020204" pitchFamily="34" charset="0"/>
              </a:rPr>
              <a:t>Ensures "No shortcut" test methods to protect customers' investment and services.</a:t>
            </a:r>
          </a:p>
        </p:txBody>
      </p:sp>
      <p:sp>
        <p:nvSpPr>
          <p:cNvPr id="260" name="文本框 259">
            <a:extLst>
              <a:ext uri="{FF2B5EF4-FFF2-40B4-BE49-F238E27FC236}">
                <a16:creationId xmlns:a16="http://schemas.microsoft.com/office/drawing/2014/main" id="{AC2B0D45-CB0A-4A97-AB3E-53A23B460F16}"/>
              </a:ext>
            </a:extLst>
          </p:cNvPr>
          <p:cNvSpPr txBox="1"/>
          <p:nvPr/>
        </p:nvSpPr>
        <p:spPr>
          <a:xfrm>
            <a:off x="9685588" y="1124766"/>
            <a:ext cx="1955956" cy="246221"/>
          </a:xfrm>
          <a:prstGeom prst="rect">
            <a:avLst/>
          </a:prstGeom>
          <a:noFill/>
        </p:spPr>
        <p:txBody>
          <a:bodyPr wrap="square" lIns="0" tIns="0" rIns="0" bIns="0" rtlCol="0">
            <a:noAutofit/>
          </a:bodyPr>
          <a:lstStyle/>
          <a:p>
            <a:pPr algn="ctr" defTabSz="914478" fontAlgn="ctr"/>
            <a:r>
              <a:rPr lang="en-US" sz="1600" b="1" dirty="0">
                <a:solidFill>
                  <a:schemeClr val="accent4"/>
                </a:solidFill>
                <a:latin typeface="Arial" panose="020B0604020202020204" pitchFamily="34" charset="0"/>
              </a:rPr>
              <a:t>Internal and external verification</a:t>
            </a:r>
          </a:p>
        </p:txBody>
      </p:sp>
      <p:sp>
        <p:nvSpPr>
          <p:cNvPr id="261" name="文本框 260">
            <a:extLst>
              <a:ext uri="{FF2B5EF4-FFF2-40B4-BE49-F238E27FC236}">
                <a16:creationId xmlns:a16="http://schemas.microsoft.com/office/drawing/2014/main" id="{228BA03E-1F19-4392-93DF-8F27CD9A6BA2}"/>
              </a:ext>
            </a:extLst>
          </p:cNvPr>
          <p:cNvSpPr txBox="1"/>
          <p:nvPr/>
        </p:nvSpPr>
        <p:spPr>
          <a:xfrm>
            <a:off x="3352254" y="1286593"/>
            <a:ext cx="2212144" cy="246221"/>
          </a:xfrm>
          <a:prstGeom prst="rect">
            <a:avLst/>
          </a:prstGeom>
          <a:noFill/>
        </p:spPr>
        <p:txBody>
          <a:bodyPr wrap="none" lIns="0" tIns="0" rIns="0" bIns="0" rtlCol="0">
            <a:noAutofit/>
          </a:bodyPr>
          <a:lstStyle/>
          <a:p>
            <a:pPr algn="ctr" defTabSz="914478" fontAlgn="ctr"/>
            <a:r>
              <a:rPr lang="en-US" sz="1600" b="1" dirty="0">
                <a:solidFill>
                  <a:schemeClr val="accent4"/>
                </a:solidFill>
                <a:latin typeface="Arial" panose="020B0604020202020204" pitchFamily="34" charset="0"/>
              </a:rPr>
              <a:t>Incorporate security activities into the </a:t>
            </a:r>
            <a:r>
              <a:rPr lang="en-US" sz="1600" b="1" dirty="0" err="1">
                <a:solidFill>
                  <a:schemeClr val="accent4"/>
                </a:solidFill>
                <a:latin typeface="Arial" panose="020B0604020202020204" pitchFamily="34" charset="0"/>
              </a:rPr>
              <a:t>IPD</a:t>
            </a:r>
            <a:r>
              <a:rPr lang="en-US" sz="1600" b="1" dirty="0">
                <a:solidFill>
                  <a:schemeClr val="accent4"/>
                </a:solidFill>
                <a:latin typeface="Arial" panose="020B0604020202020204" pitchFamily="34" charset="0"/>
              </a:rPr>
              <a:t> process</a:t>
            </a:r>
          </a:p>
        </p:txBody>
      </p:sp>
      <p:sp>
        <p:nvSpPr>
          <p:cNvPr id="262" name="文本框 261">
            <a:extLst>
              <a:ext uri="{FF2B5EF4-FFF2-40B4-BE49-F238E27FC236}">
                <a16:creationId xmlns:a16="http://schemas.microsoft.com/office/drawing/2014/main" id="{5C5D1AD4-26F3-4EA6-BB07-65DF7C0B974A}"/>
              </a:ext>
            </a:extLst>
          </p:cNvPr>
          <p:cNvSpPr txBox="1"/>
          <p:nvPr/>
        </p:nvSpPr>
        <p:spPr>
          <a:xfrm>
            <a:off x="2787363" y="5182656"/>
            <a:ext cx="5883796" cy="246221"/>
          </a:xfrm>
          <a:prstGeom prst="rect">
            <a:avLst/>
          </a:prstGeom>
          <a:noFill/>
        </p:spPr>
        <p:txBody>
          <a:bodyPr wrap="none" lIns="0" tIns="0" rIns="0" bIns="0" rtlCol="0">
            <a:noAutofit/>
          </a:bodyPr>
          <a:lstStyle/>
          <a:p>
            <a:pPr algn="ctr" defTabSz="914478" fontAlgn="ctr"/>
            <a:r>
              <a:rPr lang="en-US" sz="1600" b="1" dirty="0">
                <a:solidFill>
                  <a:schemeClr val="accent4"/>
                </a:solidFill>
                <a:latin typeface="Arial" panose="020B0604020202020204" pitchFamily="34" charset="0"/>
              </a:rPr>
              <a:t>Full process, multi-level, and multi-organization</a:t>
            </a:r>
          </a:p>
          <a:p>
            <a:pPr algn="ctr" defTabSz="914478" fontAlgn="ctr"/>
            <a:r>
              <a:rPr lang="en-US" sz="1600" b="1" dirty="0">
                <a:solidFill>
                  <a:schemeClr val="accent4"/>
                </a:solidFill>
                <a:latin typeface="Arial" panose="020B0604020202020204" pitchFamily="34" charset="0"/>
              </a:rPr>
              <a:t>ensures trustworthiness and security implementation </a:t>
            </a:r>
          </a:p>
        </p:txBody>
      </p:sp>
      <p:sp>
        <p:nvSpPr>
          <p:cNvPr id="263" name="副标题 1">
            <a:extLst>
              <a:ext uri="{FF2B5EF4-FFF2-40B4-BE49-F238E27FC236}">
                <a16:creationId xmlns:a16="http://schemas.microsoft.com/office/drawing/2014/main" id="{9C229B0E-10E9-4909-9A4B-1EDAEA080B7E}"/>
              </a:ext>
            </a:extLst>
          </p:cNvPr>
          <p:cNvSpPr txBox="1">
            <a:spLocks/>
          </p:cNvSpPr>
          <p:nvPr/>
        </p:nvSpPr>
        <p:spPr>
          <a:xfrm>
            <a:off x="381960" y="232835"/>
            <a:ext cx="11033090" cy="699426"/>
          </a:xfrm>
          <a:prstGeom prst="rect">
            <a:avLst/>
          </a:prstGeom>
        </p:spPr>
        <p:txBody>
          <a:bodyPr vert="horz" wrap="square" lIns="0" tIns="0" rIns="0" bIns="0" anchor="ctr" anchorCtr="0">
            <a:noAutofit/>
          </a:bodyPr>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fontAlgn="ctr">
              <a:lnSpc>
                <a:spcPct val="100000"/>
              </a:lnSpc>
              <a:buNone/>
            </a:pPr>
            <a:r>
              <a:rPr lang="en-US" sz="2400" dirty="0">
                <a:latin typeface="Arial" panose="020B0604020202020204" pitchFamily="34" charset="0"/>
              </a:rPr>
              <a:t>Process: Full-Process, Multi-Level, and Multi-Organization Ensure Trustworthiness and Security Implementation</a:t>
            </a:r>
          </a:p>
        </p:txBody>
      </p:sp>
    </p:spTree>
    <p:extLst>
      <p:ext uri="{BB962C8B-B14F-4D97-AF65-F5344CB8AC3E}">
        <p14:creationId xmlns:p14="http://schemas.microsoft.com/office/powerpoint/2010/main" val="67022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矩形 145">
            <a:extLst>
              <a:ext uri="{FF2B5EF4-FFF2-40B4-BE49-F238E27FC236}">
                <a16:creationId xmlns:a16="http://schemas.microsoft.com/office/drawing/2014/main" id="{6F12EB8C-C23D-4F94-9CEF-45DF1B0878EF}"/>
              </a:ext>
            </a:extLst>
          </p:cNvPr>
          <p:cNvSpPr/>
          <p:nvPr/>
        </p:nvSpPr>
        <p:spPr>
          <a:xfrm>
            <a:off x="865063" y="2243992"/>
            <a:ext cx="4285840" cy="4017770"/>
          </a:xfrm>
          <a:prstGeom prst="rect">
            <a:avLst/>
          </a:prstGeom>
          <a:gradFill flip="none" rotWithShape="1">
            <a:gsLst>
              <a:gs pos="40000">
                <a:srgbClr val="666666">
                  <a:lumMod val="60000"/>
                  <a:lumOff val="40000"/>
                  <a:alpha val="0"/>
                </a:srgbClr>
              </a:gs>
              <a:gs pos="95000">
                <a:srgbClr val="666666">
                  <a:lumMod val="60000"/>
                  <a:lumOff val="40000"/>
                  <a:alpha val="20000"/>
                </a:srgbClr>
              </a:gs>
            </a:gsLst>
            <a:path path="shape">
              <a:fillToRect l="50000" t="50000" r="50000" b="50000"/>
            </a:path>
            <a:tileRect/>
          </a:gradFill>
          <a:ln w="9525" cap="flat" cmpd="sng" algn="ctr">
            <a:gradFill flip="none" rotWithShape="1">
              <a:gsLst>
                <a:gs pos="50000">
                  <a:srgbClr val="FFFFFF">
                    <a:alpha val="10000"/>
                  </a:srgbClr>
                </a:gs>
                <a:gs pos="90000">
                  <a:srgbClr val="666666">
                    <a:lumMod val="60000"/>
                    <a:lumOff val="40000"/>
                    <a:alpha val="0"/>
                  </a:srgbClr>
                </a:gs>
                <a:gs pos="10000">
                  <a:srgbClr val="666666">
                    <a:lumMod val="60000"/>
                    <a:lumOff val="40000"/>
                    <a:alpha val="0"/>
                  </a:srgbClr>
                </a:gs>
                <a:gs pos="0">
                  <a:srgbClr val="666666">
                    <a:lumMod val="60000"/>
                    <a:lumOff val="40000"/>
                    <a:alpha val="80000"/>
                  </a:srgbClr>
                </a:gs>
                <a:gs pos="100000">
                  <a:srgbClr val="666666">
                    <a:lumMod val="60000"/>
                    <a:lumOff val="40000"/>
                    <a:alpha val="80000"/>
                  </a:srgbClr>
                </a:gs>
              </a:gsLst>
              <a:lin ang="0" scaled="0"/>
              <a:tileRect/>
            </a:gradFill>
            <a:prstDash val="solid"/>
            <a:miter lim="800000"/>
            <a:headEnd type="none" w="med" len="med"/>
            <a:tailEnd type="none" w="med" len="med"/>
          </a:ln>
          <a:effectLst/>
        </p:spPr>
        <p:txBody>
          <a:bodyPr wrap="none" anchor="ctr" anchorCtr="1"/>
          <a:lstStyle/>
          <a:p>
            <a:pPr algn="ctr" defTabSz="914400">
              <a:defRPr/>
            </a:pPr>
            <a:endParaRPr lang="zh-CN" altLang="en-US" sz="1600" b="1" dirty="0">
              <a:solidFill>
                <a:srgbClr val="C7000B"/>
              </a:solidFill>
              <a:sym typeface="微软雅黑" panose="020B0503020204020204" pitchFamily="34" charset="-122"/>
            </a:endParaRPr>
          </a:p>
        </p:txBody>
      </p:sp>
      <p:sp>
        <p:nvSpPr>
          <p:cNvPr id="147" name="矩形 146">
            <a:extLst>
              <a:ext uri="{FF2B5EF4-FFF2-40B4-BE49-F238E27FC236}">
                <a16:creationId xmlns:a16="http://schemas.microsoft.com/office/drawing/2014/main" id="{F9F2C5C8-4684-4C62-96E3-FAF5A425E06F}"/>
              </a:ext>
            </a:extLst>
          </p:cNvPr>
          <p:cNvSpPr/>
          <p:nvPr/>
        </p:nvSpPr>
        <p:spPr>
          <a:xfrm>
            <a:off x="6714791" y="2243992"/>
            <a:ext cx="4547411" cy="4017770"/>
          </a:xfrm>
          <a:prstGeom prst="rect">
            <a:avLst/>
          </a:prstGeom>
          <a:gradFill flip="none" rotWithShape="1">
            <a:gsLst>
              <a:gs pos="40000">
                <a:srgbClr val="666666">
                  <a:lumMod val="60000"/>
                  <a:lumOff val="40000"/>
                  <a:alpha val="0"/>
                </a:srgbClr>
              </a:gs>
              <a:gs pos="95000">
                <a:srgbClr val="666666">
                  <a:lumMod val="60000"/>
                  <a:lumOff val="40000"/>
                  <a:alpha val="20000"/>
                </a:srgbClr>
              </a:gs>
            </a:gsLst>
            <a:path path="shape">
              <a:fillToRect l="50000" t="50000" r="50000" b="50000"/>
            </a:path>
            <a:tileRect/>
          </a:gradFill>
          <a:ln w="9525" cap="flat" cmpd="sng" algn="ctr">
            <a:gradFill flip="none" rotWithShape="1">
              <a:gsLst>
                <a:gs pos="50000">
                  <a:srgbClr val="FFFFFF">
                    <a:alpha val="10000"/>
                  </a:srgbClr>
                </a:gs>
                <a:gs pos="90000">
                  <a:srgbClr val="666666">
                    <a:lumMod val="60000"/>
                    <a:lumOff val="40000"/>
                    <a:alpha val="0"/>
                  </a:srgbClr>
                </a:gs>
                <a:gs pos="10000">
                  <a:srgbClr val="666666">
                    <a:lumMod val="60000"/>
                    <a:lumOff val="40000"/>
                    <a:alpha val="0"/>
                  </a:srgbClr>
                </a:gs>
                <a:gs pos="0">
                  <a:srgbClr val="666666">
                    <a:lumMod val="60000"/>
                    <a:lumOff val="40000"/>
                    <a:alpha val="80000"/>
                  </a:srgbClr>
                </a:gs>
                <a:gs pos="100000">
                  <a:srgbClr val="666666">
                    <a:lumMod val="60000"/>
                    <a:lumOff val="40000"/>
                    <a:alpha val="80000"/>
                  </a:srgbClr>
                </a:gs>
              </a:gsLst>
              <a:lin ang="0" scaled="0"/>
              <a:tileRect/>
            </a:gradFill>
            <a:prstDash val="solid"/>
            <a:miter lim="800000"/>
            <a:headEnd type="none" w="med" len="med"/>
            <a:tailEnd type="none" w="med" len="med"/>
          </a:ln>
          <a:effectLst/>
        </p:spPr>
        <p:txBody>
          <a:bodyPr wrap="none" anchor="ctr" anchorCtr="1"/>
          <a:lstStyle/>
          <a:p>
            <a:pPr algn="ctr" defTabSz="914400">
              <a:defRPr/>
            </a:pPr>
            <a:endParaRPr lang="zh-CN" altLang="en-US" sz="1600" b="1" dirty="0">
              <a:solidFill>
                <a:srgbClr val="C7000B"/>
              </a:solidFill>
              <a:sym typeface="微软雅黑" panose="020B0503020204020204" pitchFamily="34" charset="-122"/>
            </a:endParaRPr>
          </a:p>
        </p:txBody>
      </p:sp>
      <p:sp>
        <p:nvSpPr>
          <p:cNvPr id="103" name="副标题 1">
            <a:extLst>
              <a:ext uri="{FF2B5EF4-FFF2-40B4-BE49-F238E27FC236}">
                <a16:creationId xmlns:a16="http://schemas.microsoft.com/office/drawing/2014/main" id="{634DA4D5-CB15-4A82-BD56-F41E87713F50}"/>
              </a:ext>
            </a:extLst>
          </p:cNvPr>
          <p:cNvSpPr txBox="1">
            <a:spLocks/>
          </p:cNvSpPr>
          <p:nvPr/>
        </p:nvSpPr>
        <p:spPr>
          <a:xfrm>
            <a:off x="341255" y="240838"/>
            <a:ext cx="10613072" cy="699426"/>
          </a:xfrm>
          <a:prstGeom prst="rect">
            <a:avLst/>
          </a:prstGeom>
        </p:spPr>
        <p:txBody>
          <a:bodyPr vert="horz" wrap="square" lIns="0" tIns="0" rIns="0" bIns="0" anchor="ctr" anchorCtr="0">
            <a:noAutofit/>
          </a:bodyPr>
          <a:lstStyle>
            <a:lvl1pPr marL="0" indent="0" algn="l" defTabSz="1187798" rtl="0" eaLnBrk="1" latinLnBrk="0" hangingPunct="1">
              <a:lnSpc>
                <a:spcPts val="3430"/>
              </a:lnSpc>
              <a:spcBef>
                <a:spcPts val="0"/>
              </a:spcBef>
              <a:buFont typeface="Arial" panose="020B0604020202020204" pitchFamily="34" charset="0"/>
              <a:buNone/>
              <a:defRPr sz="28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fontAlgn="ctr">
              <a:lnSpc>
                <a:spcPct val="100000"/>
              </a:lnSpc>
            </a:pPr>
            <a:r>
              <a:rPr lang="en-US" sz="2400" dirty="0">
                <a:latin typeface="Arial" panose="020B0604020202020204" pitchFamily="34" charset="0"/>
              </a:rPr>
              <a:t>Introduction to ICSL: Corporate-Level Trustworthiness and Security Evaluation Center</a:t>
            </a:r>
          </a:p>
        </p:txBody>
      </p:sp>
      <p:sp>
        <p:nvSpPr>
          <p:cNvPr id="107" name="矩形 106">
            <a:extLst>
              <a:ext uri="{FF2B5EF4-FFF2-40B4-BE49-F238E27FC236}">
                <a16:creationId xmlns:a16="http://schemas.microsoft.com/office/drawing/2014/main" id="{51168648-AFDC-45C5-8210-4B9A77EBBD02}"/>
              </a:ext>
            </a:extLst>
          </p:cNvPr>
          <p:cNvSpPr/>
          <p:nvPr/>
        </p:nvSpPr>
        <p:spPr>
          <a:xfrm>
            <a:off x="1221344" y="2513437"/>
            <a:ext cx="3947543" cy="338554"/>
          </a:xfrm>
          <a:prstGeom prst="rect">
            <a:avLst/>
          </a:prstGeom>
        </p:spPr>
        <p:txBody>
          <a:bodyPr wrap="square" anchor="ctr">
            <a:noAutofit/>
          </a:bodyPr>
          <a:lstStyle/>
          <a:p>
            <a:pPr algn="ctr" defTabSz="914478" fontAlgn="ctr"/>
            <a:r>
              <a:rPr lang="en-US" sz="1600" b="1" dirty="0">
                <a:solidFill>
                  <a:schemeClr val="accent4"/>
                </a:solidFill>
                <a:latin typeface="Arial" panose="020B0604020202020204" pitchFamily="34" charset="0"/>
              </a:rPr>
              <a:t>Verifies product compliance with security baselines and requirements</a:t>
            </a:r>
          </a:p>
        </p:txBody>
      </p:sp>
      <p:sp>
        <p:nvSpPr>
          <p:cNvPr id="108" name="矩形 107">
            <a:extLst>
              <a:ext uri="{FF2B5EF4-FFF2-40B4-BE49-F238E27FC236}">
                <a16:creationId xmlns:a16="http://schemas.microsoft.com/office/drawing/2014/main" id="{1425CAA5-7E0A-49F3-A103-4C9A1ED59F74}"/>
              </a:ext>
            </a:extLst>
          </p:cNvPr>
          <p:cNvSpPr/>
          <p:nvPr/>
        </p:nvSpPr>
        <p:spPr>
          <a:xfrm>
            <a:off x="7432609" y="2530034"/>
            <a:ext cx="3138074" cy="338554"/>
          </a:xfrm>
          <a:prstGeom prst="rect">
            <a:avLst/>
          </a:prstGeom>
        </p:spPr>
        <p:txBody>
          <a:bodyPr wrap="square" anchor="ctr">
            <a:noAutofit/>
          </a:bodyPr>
          <a:lstStyle/>
          <a:p>
            <a:pPr algn="ctr" defTabSz="914478" fontAlgn="ctr"/>
            <a:r>
              <a:rPr lang="en-US" sz="1600" b="1" dirty="0">
                <a:solidFill>
                  <a:schemeClr val="accent4"/>
                </a:solidFill>
                <a:latin typeface="Arial" panose="020B0604020202020204" pitchFamily="34" charset="0"/>
              </a:rPr>
              <a:t>Tests products for potential security vulnerabilities</a:t>
            </a:r>
          </a:p>
        </p:txBody>
      </p:sp>
      <p:sp>
        <p:nvSpPr>
          <p:cNvPr id="109" name="矩形 108">
            <a:extLst>
              <a:ext uri="{FF2B5EF4-FFF2-40B4-BE49-F238E27FC236}">
                <a16:creationId xmlns:a16="http://schemas.microsoft.com/office/drawing/2014/main" id="{85A9E2B4-749C-4AF4-893F-76D09EA2AC95}"/>
              </a:ext>
            </a:extLst>
          </p:cNvPr>
          <p:cNvSpPr/>
          <p:nvPr/>
        </p:nvSpPr>
        <p:spPr>
          <a:xfrm>
            <a:off x="929800" y="4614008"/>
            <a:ext cx="4547411" cy="1200329"/>
          </a:xfrm>
          <a:prstGeom prst="rect">
            <a:avLst/>
          </a:prstGeom>
        </p:spPr>
        <p:txBody>
          <a:bodyPr wrap="square">
            <a:noAutofit/>
          </a:bodyPr>
          <a:lstStyle/>
          <a:p>
            <a:pPr marL="228600" indent="-228600" defTabSz="914583" fontAlgn="ctr">
              <a:lnSpc>
                <a:spcPct val="120000"/>
              </a:lnSpc>
              <a:buFont typeface="+mj-lt"/>
              <a:buAutoNum type="arabicPeriod"/>
            </a:pPr>
            <a:r>
              <a:rPr lang="en-US" sz="1200" dirty="0">
                <a:latin typeface="Arial" panose="020B0604020202020204" pitchFamily="34" charset="0"/>
              </a:rPr>
              <a:t>Ensures that products comply with various security compliance requirements (such as EU GDPR).</a:t>
            </a:r>
            <a:endParaRPr lang="en-US" altLang="zh-CN" sz="1200" dirty="0">
              <a:latin typeface="Arial" panose="020B0604020202020204" pitchFamily="34" charset="0"/>
              <a:ea typeface="微软雅黑" pitchFamily="34" charset="-122"/>
            </a:endParaRPr>
          </a:p>
          <a:p>
            <a:pPr marL="228600" indent="-228600" defTabSz="914583" fontAlgn="ctr">
              <a:lnSpc>
                <a:spcPct val="120000"/>
              </a:lnSpc>
              <a:buFont typeface="+mj-lt"/>
              <a:buAutoNum type="arabicPeriod"/>
            </a:pPr>
            <a:r>
              <a:rPr lang="en-US" sz="1200" dirty="0">
                <a:latin typeface="Arial" panose="020B0604020202020204" pitchFamily="34" charset="0"/>
              </a:rPr>
              <a:t>Ensures sensitive data protection and minimum authorization.</a:t>
            </a:r>
            <a:endParaRPr lang="en-US" altLang="zh-CN" sz="1200" dirty="0">
              <a:latin typeface="Arial" panose="020B0604020202020204" pitchFamily="34" charset="0"/>
              <a:ea typeface="微软雅黑" pitchFamily="34" charset="-122"/>
            </a:endParaRPr>
          </a:p>
          <a:p>
            <a:pPr marL="228600" indent="-228600" defTabSz="914583" fontAlgn="ctr">
              <a:lnSpc>
                <a:spcPct val="120000"/>
              </a:lnSpc>
              <a:buFont typeface="+mj-lt"/>
              <a:buAutoNum type="arabicPeriod"/>
            </a:pPr>
            <a:r>
              <a:rPr lang="en-US" sz="1200" dirty="0">
                <a:latin typeface="Arial" panose="020B0604020202020204" pitchFamily="34" charset="0"/>
              </a:rPr>
              <a:t>Tests web system, management and O&amp;M security.</a:t>
            </a:r>
            <a:endParaRPr lang="en-US" altLang="zh-CN" sz="1200" dirty="0">
              <a:latin typeface="Arial" panose="020B0604020202020204" pitchFamily="34" charset="0"/>
              <a:ea typeface="微软雅黑" pitchFamily="34" charset="-122"/>
            </a:endParaRPr>
          </a:p>
          <a:p>
            <a:pPr marL="228600" indent="-228600" defTabSz="914583" fontAlgn="ctr">
              <a:lnSpc>
                <a:spcPct val="120000"/>
              </a:lnSpc>
              <a:buFont typeface="+mj-lt"/>
              <a:buAutoNum type="arabicPeriod"/>
            </a:pPr>
            <a:r>
              <a:rPr lang="en-US" sz="1200" dirty="0">
                <a:latin typeface="Arial" panose="020B0604020202020204" pitchFamily="34" charset="0"/>
              </a:rPr>
              <a:t>Verifies transmission of internal communication data is encrypted to prevent interception and tampering.</a:t>
            </a:r>
            <a:endParaRPr lang="en-US" altLang="zh-CN" sz="1200" dirty="0">
              <a:latin typeface="Arial" panose="020B0604020202020204" pitchFamily="34" charset="0"/>
              <a:ea typeface="微软雅黑" pitchFamily="34" charset="-122"/>
            </a:endParaRPr>
          </a:p>
        </p:txBody>
      </p:sp>
      <p:sp>
        <p:nvSpPr>
          <p:cNvPr id="110" name="矩形 109">
            <a:extLst>
              <a:ext uri="{FF2B5EF4-FFF2-40B4-BE49-F238E27FC236}">
                <a16:creationId xmlns:a16="http://schemas.microsoft.com/office/drawing/2014/main" id="{43655AB6-3E23-4941-8D44-D0238BE701EE}"/>
              </a:ext>
            </a:extLst>
          </p:cNvPr>
          <p:cNvSpPr/>
          <p:nvPr/>
        </p:nvSpPr>
        <p:spPr>
          <a:xfrm>
            <a:off x="6822756" y="4614008"/>
            <a:ext cx="4407363" cy="1200329"/>
          </a:xfrm>
          <a:prstGeom prst="rect">
            <a:avLst/>
          </a:prstGeom>
        </p:spPr>
        <p:txBody>
          <a:bodyPr wrap="square">
            <a:noAutofit/>
          </a:bodyPr>
          <a:lstStyle/>
          <a:p>
            <a:pPr marL="228600" indent="-228600" defTabSz="914583" fontAlgn="ctr">
              <a:lnSpc>
                <a:spcPct val="120000"/>
              </a:lnSpc>
              <a:buFont typeface="+mj-lt"/>
              <a:buAutoNum type="arabicPeriod"/>
            </a:pPr>
            <a:r>
              <a:rPr lang="en-US" sz="1200" dirty="0">
                <a:latin typeface="Arial" panose="020B0604020202020204" pitchFamily="34" charset="0"/>
              </a:rPr>
              <a:t>Performs code-level white-box tests on products to ensure they have no vulnerabilities.</a:t>
            </a:r>
            <a:endParaRPr lang="en-US" altLang="zh-CN" sz="1200" dirty="0">
              <a:latin typeface="Arial" panose="020B0604020202020204" pitchFamily="34" charset="0"/>
              <a:ea typeface="微软雅黑" pitchFamily="34" charset="-122"/>
            </a:endParaRPr>
          </a:p>
          <a:p>
            <a:pPr marL="228600" indent="-228600" defTabSz="914583" fontAlgn="ctr">
              <a:lnSpc>
                <a:spcPct val="120000"/>
              </a:lnSpc>
              <a:buFont typeface="+mj-lt"/>
              <a:buAutoNum type="arabicPeriod"/>
            </a:pPr>
            <a:r>
              <a:rPr lang="en-US" sz="1200" dirty="0">
                <a:latin typeface="Arial" panose="020B0604020202020204" pitchFamily="34" charset="0"/>
              </a:rPr>
              <a:t>Performs tests against external attacks such as spoofing, tampering, and information leakage.</a:t>
            </a:r>
            <a:endParaRPr lang="en-US" altLang="zh-CN" sz="1200" dirty="0">
              <a:latin typeface="Arial" panose="020B0604020202020204" pitchFamily="34" charset="0"/>
              <a:ea typeface="微软雅黑" pitchFamily="34" charset="-122"/>
            </a:endParaRPr>
          </a:p>
          <a:p>
            <a:pPr marL="228600" indent="-228600" defTabSz="914583" fontAlgn="ctr">
              <a:lnSpc>
                <a:spcPct val="120000"/>
              </a:lnSpc>
              <a:buFont typeface="+mj-lt"/>
              <a:buAutoNum type="arabicPeriod"/>
            </a:pPr>
            <a:r>
              <a:rPr lang="en-US" sz="1200" dirty="0">
                <a:latin typeface="Arial" panose="020B0604020202020204" pitchFamily="34" charset="0"/>
              </a:rPr>
              <a:t>Checks whether service logic vulnerabilities and existing CVE vulnerabilities are resolved.</a:t>
            </a:r>
            <a:endParaRPr lang="en-US" altLang="zh-CN" sz="1200" dirty="0">
              <a:latin typeface="Arial" panose="020B0604020202020204" pitchFamily="34" charset="0"/>
              <a:ea typeface="微软雅黑" pitchFamily="34" charset="-122"/>
            </a:endParaRPr>
          </a:p>
        </p:txBody>
      </p:sp>
      <p:grpSp>
        <p:nvGrpSpPr>
          <p:cNvPr id="111" name="组合 110">
            <a:extLst>
              <a:ext uri="{FF2B5EF4-FFF2-40B4-BE49-F238E27FC236}">
                <a16:creationId xmlns:a16="http://schemas.microsoft.com/office/drawing/2014/main" id="{4859F843-74AF-49A1-B558-8C59AB9C3E68}"/>
              </a:ext>
            </a:extLst>
          </p:cNvPr>
          <p:cNvGrpSpPr/>
          <p:nvPr/>
        </p:nvGrpSpPr>
        <p:grpSpPr>
          <a:xfrm>
            <a:off x="2453716" y="3147556"/>
            <a:ext cx="1263897" cy="1263897"/>
            <a:chOff x="943652" y="5590669"/>
            <a:chExt cx="932980" cy="932980"/>
          </a:xfrm>
        </p:grpSpPr>
        <p:sp>
          <p:nvSpPr>
            <p:cNvPr id="112" name="椭圆 111">
              <a:extLst>
                <a:ext uri="{FF2B5EF4-FFF2-40B4-BE49-F238E27FC236}">
                  <a16:creationId xmlns:a16="http://schemas.microsoft.com/office/drawing/2014/main" id="{B1427BA5-85D9-42CB-A3EE-E21357159989}"/>
                </a:ext>
              </a:extLst>
            </p:cNvPr>
            <p:cNvSpPr/>
            <p:nvPr/>
          </p:nvSpPr>
          <p:spPr bwMode="auto">
            <a:xfrm>
              <a:off x="943652" y="5590669"/>
              <a:ext cx="932980" cy="932980"/>
            </a:xfrm>
            <a:prstGeom prst="ellipse">
              <a:avLst/>
            </a:prstGeom>
            <a:gradFill flip="none" rotWithShape="1">
              <a:gsLst>
                <a:gs pos="100000">
                  <a:srgbClr val="00ADED">
                    <a:alpha val="0"/>
                  </a:srgbClr>
                </a:gs>
                <a:gs pos="100000">
                  <a:srgbClr val="00B0F0">
                    <a:alpha val="26000"/>
                  </a:srgbClr>
                </a:gs>
              </a:gsLst>
              <a:path path="shape">
                <a:fillToRect l="50000" t="50000" r="50000" b="50000"/>
              </a:path>
              <a:tileRect/>
            </a:gradFill>
            <a:ln w="19050" cap="flat" cmpd="sng" algn="ctr">
              <a:solidFill>
                <a:srgbClr val="666666">
                  <a:lumMod val="40000"/>
                  <a:lumOff val="60000"/>
                </a:srgbClr>
              </a:solidFill>
              <a:prstDash val="dash"/>
              <a:miter lim="800000"/>
              <a:headEnd type="none" w="med" len="med"/>
              <a:tailEnd type="none" w="med" len="med"/>
            </a:ln>
            <a:effectLst/>
          </p:spPr>
          <p:txBody>
            <a:bodyPr wrap="none" lIns="104770" tIns="52382" rIns="104770" bIns="52382" anchor="ctr" anchorCtr="1">
              <a:noAutofit/>
            </a:bodyPr>
            <a:lstStyle/>
            <a:p>
              <a:pPr marL="0" marR="0" lvl="0" indent="-205353" algn="ctr" defTabSz="1395919" eaLnBrk="1" fontAlgn="ctr" latinLnBrk="0" hangingPunct="1">
                <a:lnSpc>
                  <a:spcPct val="120000"/>
                </a:lnSpc>
                <a:spcBef>
                  <a:spcPct val="0"/>
                </a:spcBef>
                <a:spcAft>
                  <a:spcPct val="0"/>
                </a:spcAft>
                <a:buClr>
                  <a:srgbClr val="CC9900"/>
                </a:buClr>
                <a:buSzPct val="100000"/>
                <a:buFont typeface="Arial" panose="020B0604020202020204" pitchFamily="34" charset="0"/>
                <a:buChar char="•"/>
                <a:tabLst/>
                <a:defRPr/>
              </a:pPr>
              <a:endParaRPr kumimoji="0" lang="en-US" altLang="zh-CN" sz="4400" b="0" i="0" u="none" strike="noStrike" kern="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微软雅黑"/>
                <a:cs typeface="+mn-ea"/>
                <a:sym typeface="+mn-lt"/>
              </a:endParaRPr>
            </a:p>
          </p:txBody>
        </p:sp>
        <p:sp>
          <p:nvSpPr>
            <p:cNvPr id="113" name="椭圆 112">
              <a:extLst>
                <a:ext uri="{FF2B5EF4-FFF2-40B4-BE49-F238E27FC236}">
                  <a16:creationId xmlns:a16="http://schemas.microsoft.com/office/drawing/2014/main" id="{F42BBFF3-BF9A-4247-A407-51BD83660AD4}"/>
                </a:ext>
              </a:extLst>
            </p:cNvPr>
            <p:cNvSpPr/>
            <p:nvPr/>
          </p:nvSpPr>
          <p:spPr bwMode="auto">
            <a:xfrm>
              <a:off x="1000438" y="5647455"/>
              <a:ext cx="819408" cy="819408"/>
            </a:xfrm>
            <a:prstGeom prst="ellipse">
              <a:avLst/>
            </a:prstGeom>
            <a:gradFill flip="none" rotWithShape="1">
              <a:gsLst>
                <a:gs pos="368">
                  <a:srgbClr val="FFFFFF">
                    <a:alpha val="13000"/>
                  </a:srgbClr>
                </a:gs>
                <a:gs pos="50000">
                  <a:srgbClr val="FFFFFF">
                    <a:alpha val="0"/>
                  </a:srgbClr>
                </a:gs>
                <a:gs pos="100000">
                  <a:srgbClr val="FFFFFF">
                    <a:lumMod val="95000"/>
                    <a:alpha val="13000"/>
                  </a:srgbClr>
                </a:gs>
              </a:gsLst>
              <a:lin ang="10800000" scaled="1"/>
              <a:tileRect/>
            </a:gradFill>
            <a:ln w="19050" cap="flat" cmpd="sng" algn="ctr">
              <a:solidFill>
                <a:srgbClr val="666666">
                  <a:lumMod val="40000"/>
                  <a:lumOff val="60000"/>
                </a:srgbClr>
              </a:solidFill>
              <a:prstDash val="solid"/>
              <a:miter lim="800000"/>
              <a:headEnd type="none" w="med" len="med"/>
              <a:tailEnd type="none" w="med" len="med"/>
            </a:ln>
            <a:effectLst/>
          </p:spPr>
          <p:txBody>
            <a:bodyPr wrap="none" lIns="104770" tIns="52382" rIns="104770" bIns="52382" anchor="ctr" anchorCtr="1">
              <a:noAutofit/>
            </a:bodyPr>
            <a:lstStyle/>
            <a:p>
              <a:pPr marL="0" marR="0" lvl="0" indent="-205353" algn="ctr" defTabSz="1395919" eaLnBrk="1" fontAlgn="ctr" latinLnBrk="0" hangingPunct="1">
                <a:lnSpc>
                  <a:spcPct val="120000"/>
                </a:lnSpc>
                <a:spcBef>
                  <a:spcPct val="0"/>
                </a:spcBef>
                <a:spcAft>
                  <a:spcPct val="0"/>
                </a:spcAft>
                <a:buClr>
                  <a:srgbClr val="CC9900"/>
                </a:buClr>
                <a:buSzPct val="100000"/>
                <a:buFont typeface="Arial" panose="020B0604020202020204" pitchFamily="34" charset="0"/>
                <a:buChar char="•"/>
                <a:tabLst/>
                <a:defRPr/>
              </a:pPr>
              <a:endParaRPr kumimoji="0" lang="en-US" altLang="zh-CN" sz="4400" b="0" i="0" u="none" strike="noStrike" kern="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微软雅黑"/>
                <a:cs typeface="+mn-ea"/>
                <a:sym typeface="+mn-lt"/>
              </a:endParaRPr>
            </a:p>
          </p:txBody>
        </p:sp>
      </p:grpSp>
      <p:pic>
        <p:nvPicPr>
          <p:cNvPr id="114" name="图形 16">
            <a:extLst>
              <a:ext uri="{FF2B5EF4-FFF2-40B4-BE49-F238E27FC236}">
                <a16:creationId xmlns:a16="http://schemas.microsoft.com/office/drawing/2014/main" id="{38A74A9D-6954-42E1-BD25-31986E87F7E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638540" y="3520343"/>
            <a:ext cx="894249" cy="518323"/>
          </a:xfrm>
          <a:prstGeom prst="rect">
            <a:avLst/>
          </a:prstGeom>
        </p:spPr>
      </p:pic>
      <p:sp>
        <p:nvSpPr>
          <p:cNvPr id="116" name="矩形 115">
            <a:extLst>
              <a:ext uri="{FF2B5EF4-FFF2-40B4-BE49-F238E27FC236}">
                <a16:creationId xmlns:a16="http://schemas.microsoft.com/office/drawing/2014/main" id="{CBA459DF-C511-48F2-B86B-DF8C1B9429C2}"/>
              </a:ext>
            </a:extLst>
          </p:cNvPr>
          <p:cNvSpPr/>
          <p:nvPr/>
        </p:nvSpPr>
        <p:spPr>
          <a:xfrm rot="5400000">
            <a:off x="8852784" y="3424216"/>
            <a:ext cx="27971" cy="621369"/>
          </a:xfrm>
          <a:prstGeom prst="rect">
            <a:avLst/>
          </a:prstGeom>
          <a:gradFill flip="none" rotWithShape="1">
            <a:gsLst>
              <a:gs pos="0">
                <a:schemeClr val="tx1">
                  <a:lumMod val="95000"/>
                </a:schemeClr>
              </a:gs>
              <a:gs pos="40000">
                <a:srgbClr val="666666">
                  <a:alpha val="0"/>
                </a:srgbClr>
              </a:gs>
              <a:gs pos="50000">
                <a:srgbClr val="666666">
                  <a:alpha val="0"/>
                </a:srgbClr>
              </a:gs>
              <a:gs pos="40000">
                <a:srgbClr val="666666">
                  <a:alpha val="0"/>
                </a:srgbClr>
              </a:gs>
              <a:gs pos="100000">
                <a:srgbClr val="666666">
                  <a:lumMod val="95000"/>
                  <a:alpha val="40000"/>
                </a:srgbClr>
              </a:gs>
            </a:gsLst>
            <a:lin ang="2700000" scaled="1"/>
            <a:tileRect/>
          </a:gradFill>
          <a:ln w="3175" cap="flat" cmpd="sng" algn="ctr">
            <a:gradFill>
              <a:gsLst>
                <a:gs pos="0">
                  <a:srgbClr val="666666">
                    <a:lumMod val="75000"/>
                    <a:alpha val="0"/>
                  </a:srgbClr>
                </a:gs>
                <a:gs pos="100000">
                  <a:srgbClr val="666666">
                    <a:lumMod val="50000"/>
                  </a:srgbClr>
                </a:gs>
              </a:gsLst>
              <a:lin ang="5400000" scaled="0"/>
            </a:gradFill>
            <a:prstDash val="solid"/>
            <a:miter lim="800000"/>
            <a:headEnd type="none" w="med" len="med"/>
            <a:tailEnd type="none" w="med" len="med"/>
          </a:ln>
          <a:effectLst/>
        </p:spPr>
        <p:txBody>
          <a:bodyPr wrap="none" anchor="ctr" anchorCtr="1">
            <a:noAutofit/>
          </a:bodyPr>
          <a:lstStyle/>
          <a:p>
            <a:pPr marL="0" marR="0" lvl="0" indent="-519750" algn="ctr" defTabSz="2640330" eaLnBrk="1" fontAlgn="ctr" latinLnBrk="0" hangingPunct="1">
              <a:lnSpc>
                <a:spcPct val="90000"/>
              </a:lnSpc>
              <a:spcBef>
                <a:spcPct val="20000"/>
              </a:spcBef>
              <a:spcAft>
                <a:spcPct val="0"/>
              </a:spcAft>
              <a:buClr>
                <a:srgbClr val="CC9900"/>
              </a:buClr>
              <a:buSzPct val="100000"/>
              <a:buFontTx/>
              <a:buNone/>
              <a:tabLst/>
              <a:defRPr/>
            </a:pPr>
            <a:endParaRPr kumimoji="0" lang="en-US" altLang="zh-CN" sz="3200" b="0" i="0" u="none" strike="noStrike" kern="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微软雅黑"/>
              <a:cs typeface="+mn-ea"/>
            </a:endParaRPr>
          </a:p>
        </p:txBody>
      </p:sp>
      <p:grpSp>
        <p:nvGrpSpPr>
          <p:cNvPr id="117" name="组合 320">
            <a:extLst>
              <a:ext uri="{FF2B5EF4-FFF2-40B4-BE49-F238E27FC236}">
                <a16:creationId xmlns:a16="http://schemas.microsoft.com/office/drawing/2014/main" id="{BC00158D-0EDE-4E0D-9ABD-A685152F0545}"/>
              </a:ext>
            </a:extLst>
          </p:cNvPr>
          <p:cNvGrpSpPr>
            <a:grpSpLocks/>
          </p:cNvGrpSpPr>
          <p:nvPr/>
        </p:nvGrpSpPr>
        <p:grpSpPr bwMode="auto">
          <a:xfrm>
            <a:off x="8300800" y="3533139"/>
            <a:ext cx="295025" cy="403522"/>
            <a:chOff x="649288" y="2289176"/>
            <a:chExt cx="561975" cy="769938"/>
          </a:xfrm>
          <a:solidFill>
            <a:schemeClr val="tx1">
              <a:lumMod val="85000"/>
            </a:schemeClr>
          </a:solidFill>
        </p:grpSpPr>
        <p:sp>
          <p:nvSpPr>
            <p:cNvPr id="137" name="Freeform 78">
              <a:extLst>
                <a:ext uri="{FF2B5EF4-FFF2-40B4-BE49-F238E27FC236}">
                  <a16:creationId xmlns:a16="http://schemas.microsoft.com/office/drawing/2014/main" id="{51AAED15-8F7C-4670-A3E6-BAEFC8CB4943}"/>
                </a:ext>
              </a:extLst>
            </p:cNvPr>
            <p:cNvSpPr>
              <a:spLocks noEditPoints="1" noChangeArrowhead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38" name="Freeform 79">
              <a:extLst>
                <a:ext uri="{FF2B5EF4-FFF2-40B4-BE49-F238E27FC236}">
                  <a16:creationId xmlns:a16="http://schemas.microsoft.com/office/drawing/2014/main" id="{202C180D-9CAD-4F98-90CB-B0584F33B4DA}"/>
                </a:ext>
              </a:extLst>
            </p:cNvPr>
            <p:cNvSpPr>
              <a:spLocks noChangeArrowheads="1"/>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39" name="Freeform 80">
              <a:extLst>
                <a:ext uri="{FF2B5EF4-FFF2-40B4-BE49-F238E27FC236}">
                  <a16:creationId xmlns:a16="http://schemas.microsoft.com/office/drawing/2014/main" id="{543A215E-F27E-46FB-B7AF-8B140A975CC5}"/>
                </a:ext>
              </a:extLst>
            </p:cNvPr>
            <p:cNvSpPr>
              <a:spLocks noChangeArrowheads="1"/>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40" name="Freeform 81">
              <a:extLst>
                <a:ext uri="{FF2B5EF4-FFF2-40B4-BE49-F238E27FC236}">
                  <a16:creationId xmlns:a16="http://schemas.microsoft.com/office/drawing/2014/main" id="{CE15A559-D599-45FE-BDAA-6E2C882642B5}"/>
                </a:ext>
              </a:extLst>
            </p:cNvPr>
            <p:cNvSpPr>
              <a:spLocks noChangeArrowheads="1"/>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41" name="Freeform 82">
              <a:extLst>
                <a:ext uri="{FF2B5EF4-FFF2-40B4-BE49-F238E27FC236}">
                  <a16:creationId xmlns:a16="http://schemas.microsoft.com/office/drawing/2014/main" id="{38F2251A-2427-4E93-BB63-3B8704AA1060}"/>
                </a:ext>
              </a:extLst>
            </p:cNvPr>
            <p:cNvSpPr>
              <a:spLocks noChangeArrowheads="1"/>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42" name="Freeform 83">
              <a:extLst>
                <a:ext uri="{FF2B5EF4-FFF2-40B4-BE49-F238E27FC236}">
                  <a16:creationId xmlns:a16="http://schemas.microsoft.com/office/drawing/2014/main" id="{71E646A1-EBD1-4868-8E4C-9943DCA6D699}"/>
                </a:ext>
              </a:extLst>
            </p:cNvPr>
            <p:cNvSpPr>
              <a:spLocks noChangeArrowheads="1"/>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grpSp>
      <p:grpSp>
        <p:nvGrpSpPr>
          <p:cNvPr id="118" name="组合 623">
            <a:extLst>
              <a:ext uri="{FF2B5EF4-FFF2-40B4-BE49-F238E27FC236}">
                <a16:creationId xmlns:a16="http://schemas.microsoft.com/office/drawing/2014/main" id="{F83A2B84-8EB9-40C2-8994-4BA3348152E8}"/>
              </a:ext>
            </a:extLst>
          </p:cNvPr>
          <p:cNvGrpSpPr>
            <a:grpSpLocks/>
          </p:cNvGrpSpPr>
          <p:nvPr/>
        </p:nvGrpSpPr>
        <p:grpSpPr bwMode="auto">
          <a:xfrm>
            <a:off x="9168937" y="3520343"/>
            <a:ext cx="533555" cy="429114"/>
            <a:chOff x="623888" y="615950"/>
            <a:chExt cx="595313" cy="479425"/>
          </a:xfrm>
          <a:solidFill>
            <a:schemeClr val="tx1">
              <a:lumMod val="85000"/>
            </a:schemeClr>
          </a:solidFill>
        </p:grpSpPr>
        <p:sp>
          <p:nvSpPr>
            <p:cNvPr id="119" name="Freeform 348">
              <a:extLst>
                <a:ext uri="{FF2B5EF4-FFF2-40B4-BE49-F238E27FC236}">
                  <a16:creationId xmlns:a16="http://schemas.microsoft.com/office/drawing/2014/main" id="{90397F71-C9B8-46B6-A1FE-30B43FC18290}"/>
                </a:ext>
              </a:extLst>
            </p:cNvPr>
            <p:cNvSpPr>
              <a:spLocks noEditPoints="1"/>
            </p:cNvSpPr>
            <p:nvPr/>
          </p:nvSpPr>
          <p:spPr bwMode="auto">
            <a:xfrm>
              <a:off x="1081088" y="663575"/>
              <a:ext cx="53975" cy="52388"/>
            </a:xfrm>
            <a:custGeom>
              <a:avLst/>
              <a:gdLst>
                <a:gd name="T0" fmla="*/ 2147483646 w 25"/>
                <a:gd name="T1" fmla="*/ 0 h 24"/>
                <a:gd name="T2" fmla="*/ 0 w 25"/>
                <a:gd name="T3" fmla="*/ 2147483646 h 24"/>
                <a:gd name="T4" fmla="*/ 2147483646 w 25"/>
                <a:gd name="T5" fmla="*/ 2147483646 h 24"/>
                <a:gd name="T6" fmla="*/ 2147483646 w 25"/>
                <a:gd name="T7" fmla="*/ 2147483646 h 24"/>
                <a:gd name="T8" fmla="*/ 2147483646 w 25"/>
                <a:gd name="T9" fmla="*/ 0 h 24"/>
                <a:gd name="T10" fmla="*/ 2147483646 w 25"/>
                <a:gd name="T11" fmla="*/ 2147483646 h 24"/>
                <a:gd name="T12" fmla="*/ 2147483646 w 25"/>
                <a:gd name="T13" fmla="*/ 2147483646 h 24"/>
                <a:gd name="T14" fmla="*/ 2147483646 w 25"/>
                <a:gd name="T15" fmla="*/ 2147483646 h 24"/>
                <a:gd name="T16" fmla="*/ 2147483646 w 25"/>
                <a:gd name="T17" fmla="*/ 2147483646 h 24"/>
                <a:gd name="T18" fmla="*/ 2147483646 w 25"/>
                <a:gd name="T19" fmla="*/ 214748364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4"/>
                <a:gd name="T32" fmla="*/ 25 w 2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4">
                  <a:moveTo>
                    <a:pt x="12" y="0"/>
                  </a:moveTo>
                  <a:cubicBezTo>
                    <a:pt x="6" y="0"/>
                    <a:pt x="0" y="5"/>
                    <a:pt x="0" y="12"/>
                  </a:cubicBezTo>
                  <a:cubicBezTo>
                    <a:pt x="0" y="18"/>
                    <a:pt x="6" y="24"/>
                    <a:pt x="12" y="24"/>
                  </a:cubicBezTo>
                  <a:cubicBezTo>
                    <a:pt x="19" y="24"/>
                    <a:pt x="25" y="18"/>
                    <a:pt x="25" y="12"/>
                  </a:cubicBezTo>
                  <a:cubicBezTo>
                    <a:pt x="25" y="5"/>
                    <a:pt x="19" y="0"/>
                    <a:pt x="12" y="0"/>
                  </a:cubicBezTo>
                  <a:close/>
                  <a:moveTo>
                    <a:pt x="12" y="16"/>
                  </a:moveTo>
                  <a:cubicBezTo>
                    <a:pt x="10" y="16"/>
                    <a:pt x="8" y="14"/>
                    <a:pt x="8" y="12"/>
                  </a:cubicBezTo>
                  <a:cubicBezTo>
                    <a:pt x="8" y="9"/>
                    <a:pt x="10" y="7"/>
                    <a:pt x="12" y="7"/>
                  </a:cubicBezTo>
                  <a:cubicBezTo>
                    <a:pt x="15" y="7"/>
                    <a:pt x="17" y="9"/>
                    <a:pt x="17" y="12"/>
                  </a:cubicBezTo>
                  <a:cubicBezTo>
                    <a:pt x="17" y="14"/>
                    <a:pt x="15"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20" name="Freeform 349">
              <a:extLst>
                <a:ext uri="{FF2B5EF4-FFF2-40B4-BE49-F238E27FC236}">
                  <a16:creationId xmlns:a16="http://schemas.microsoft.com/office/drawing/2014/main" id="{D76F564F-B289-43B4-8D6E-09A41BB669C2}"/>
                </a:ext>
              </a:extLst>
            </p:cNvPr>
            <p:cNvSpPr>
              <a:spLocks noEditPoints="1"/>
            </p:cNvSpPr>
            <p:nvPr/>
          </p:nvSpPr>
          <p:spPr bwMode="auto">
            <a:xfrm>
              <a:off x="1081088" y="822325"/>
              <a:ext cx="53975" cy="52388"/>
            </a:xfrm>
            <a:custGeom>
              <a:avLst/>
              <a:gdLst>
                <a:gd name="T0" fmla="*/ 2147483646 w 25"/>
                <a:gd name="T1" fmla="*/ 0 h 24"/>
                <a:gd name="T2" fmla="*/ 0 w 25"/>
                <a:gd name="T3" fmla="*/ 2147483646 h 24"/>
                <a:gd name="T4" fmla="*/ 2147483646 w 25"/>
                <a:gd name="T5" fmla="*/ 2147483646 h 24"/>
                <a:gd name="T6" fmla="*/ 2147483646 w 25"/>
                <a:gd name="T7" fmla="*/ 2147483646 h 24"/>
                <a:gd name="T8" fmla="*/ 2147483646 w 25"/>
                <a:gd name="T9" fmla="*/ 0 h 24"/>
                <a:gd name="T10" fmla="*/ 2147483646 w 25"/>
                <a:gd name="T11" fmla="*/ 2147483646 h 24"/>
                <a:gd name="T12" fmla="*/ 2147483646 w 25"/>
                <a:gd name="T13" fmla="*/ 2147483646 h 24"/>
                <a:gd name="T14" fmla="*/ 2147483646 w 25"/>
                <a:gd name="T15" fmla="*/ 2147483646 h 24"/>
                <a:gd name="T16" fmla="*/ 2147483646 w 25"/>
                <a:gd name="T17" fmla="*/ 2147483646 h 24"/>
                <a:gd name="T18" fmla="*/ 2147483646 w 25"/>
                <a:gd name="T19" fmla="*/ 214748364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4"/>
                <a:gd name="T32" fmla="*/ 25 w 2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4">
                  <a:moveTo>
                    <a:pt x="12" y="0"/>
                  </a:moveTo>
                  <a:cubicBezTo>
                    <a:pt x="6" y="0"/>
                    <a:pt x="0" y="5"/>
                    <a:pt x="0" y="12"/>
                  </a:cubicBezTo>
                  <a:cubicBezTo>
                    <a:pt x="0" y="19"/>
                    <a:pt x="6" y="24"/>
                    <a:pt x="12" y="24"/>
                  </a:cubicBezTo>
                  <a:cubicBezTo>
                    <a:pt x="19" y="24"/>
                    <a:pt x="25" y="19"/>
                    <a:pt x="25" y="12"/>
                  </a:cubicBezTo>
                  <a:cubicBezTo>
                    <a:pt x="25" y="5"/>
                    <a:pt x="19" y="0"/>
                    <a:pt x="12" y="0"/>
                  </a:cubicBezTo>
                  <a:close/>
                  <a:moveTo>
                    <a:pt x="12" y="17"/>
                  </a:moveTo>
                  <a:cubicBezTo>
                    <a:pt x="10" y="17"/>
                    <a:pt x="8" y="14"/>
                    <a:pt x="8" y="12"/>
                  </a:cubicBezTo>
                  <a:cubicBezTo>
                    <a:pt x="8" y="9"/>
                    <a:pt x="10" y="7"/>
                    <a:pt x="12" y="7"/>
                  </a:cubicBezTo>
                  <a:cubicBezTo>
                    <a:pt x="15" y="7"/>
                    <a:pt x="17" y="9"/>
                    <a:pt x="17" y="12"/>
                  </a:cubicBezTo>
                  <a:cubicBezTo>
                    <a:pt x="17" y="14"/>
                    <a:pt x="15" y="17"/>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21" name="Freeform 350">
              <a:extLst>
                <a:ext uri="{FF2B5EF4-FFF2-40B4-BE49-F238E27FC236}">
                  <a16:creationId xmlns:a16="http://schemas.microsoft.com/office/drawing/2014/main" id="{C053CD79-3589-4F4C-AAF5-F9BC1F26EB11}"/>
                </a:ext>
              </a:extLst>
            </p:cNvPr>
            <p:cNvSpPr>
              <a:spLocks noEditPoints="1"/>
            </p:cNvSpPr>
            <p:nvPr/>
          </p:nvSpPr>
          <p:spPr bwMode="auto">
            <a:xfrm>
              <a:off x="1081088" y="981075"/>
              <a:ext cx="53975" cy="50800"/>
            </a:xfrm>
            <a:custGeom>
              <a:avLst/>
              <a:gdLst>
                <a:gd name="T0" fmla="*/ 2147483646 w 25"/>
                <a:gd name="T1" fmla="*/ 2147483646 h 24"/>
                <a:gd name="T2" fmla="*/ 2147483646 w 25"/>
                <a:gd name="T3" fmla="*/ 2147483646 h 24"/>
                <a:gd name="T4" fmla="*/ 2147483646 w 25"/>
                <a:gd name="T5" fmla="*/ 0 h 24"/>
                <a:gd name="T6" fmla="*/ 0 w 25"/>
                <a:gd name="T7" fmla="*/ 2147483646 h 24"/>
                <a:gd name="T8" fmla="*/ 2147483646 w 25"/>
                <a:gd name="T9" fmla="*/ 2147483646 h 24"/>
                <a:gd name="T10" fmla="*/ 2147483646 w 25"/>
                <a:gd name="T11" fmla="*/ 2147483646 h 24"/>
                <a:gd name="T12" fmla="*/ 2147483646 w 25"/>
                <a:gd name="T13" fmla="*/ 2147483646 h 24"/>
                <a:gd name="T14" fmla="*/ 2147483646 w 25"/>
                <a:gd name="T15" fmla="*/ 2147483646 h 24"/>
                <a:gd name="T16" fmla="*/ 2147483646 w 25"/>
                <a:gd name="T17" fmla="*/ 2147483646 h 24"/>
                <a:gd name="T18" fmla="*/ 2147483646 w 25"/>
                <a:gd name="T19" fmla="*/ 214748364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4"/>
                <a:gd name="T32" fmla="*/ 25 w 2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4">
                  <a:moveTo>
                    <a:pt x="12" y="24"/>
                  </a:moveTo>
                  <a:cubicBezTo>
                    <a:pt x="19" y="24"/>
                    <a:pt x="25" y="19"/>
                    <a:pt x="25" y="12"/>
                  </a:cubicBezTo>
                  <a:cubicBezTo>
                    <a:pt x="25" y="5"/>
                    <a:pt x="19" y="0"/>
                    <a:pt x="12" y="0"/>
                  </a:cubicBezTo>
                  <a:cubicBezTo>
                    <a:pt x="6" y="0"/>
                    <a:pt x="0" y="5"/>
                    <a:pt x="0" y="12"/>
                  </a:cubicBezTo>
                  <a:cubicBezTo>
                    <a:pt x="0" y="19"/>
                    <a:pt x="6" y="24"/>
                    <a:pt x="12" y="24"/>
                  </a:cubicBezTo>
                  <a:close/>
                  <a:moveTo>
                    <a:pt x="12" y="8"/>
                  </a:moveTo>
                  <a:cubicBezTo>
                    <a:pt x="15" y="8"/>
                    <a:pt x="17" y="10"/>
                    <a:pt x="17" y="12"/>
                  </a:cubicBezTo>
                  <a:cubicBezTo>
                    <a:pt x="17" y="15"/>
                    <a:pt x="15" y="17"/>
                    <a:pt x="12" y="17"/>
                  </a:cubicBezTo>
                  <a:cubicBezTo>
                    <a:pt x="10" y="17"/>
                    <a:pt x="8" y="15"/>
                    <a:pt x="8" y="12"/>
                  </a:cubicBezTo>
                  <a:cubicBezTo>
                    <a:pt x="8" y="10"/>
                    <a:pt x="10"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22" name="Freeform 351">
              <a:extLst>
                <a:ext uri="{FF2B5EF4-FFF2-40B4-BE49-F238E27FC236}">
                  <a16:creationId xmlns:a16="http://schemas.microsoft.com/office/drawing/2014/main" id="{31375720-5624-41C9-90E8-1EEC3321B1FE}"/>
                </a:ext>
              </a:extLst>
            </p:cNvPr>
            <p:cNvSpPr>
              <a:spLocks/>
            </p:cNvSpPr>
            <p:nvPr/>
          </p:nvSpPr>
          <p:spPr bwMode="auto">
            <a:xfrm>
              <a:off x="623888" y="933450"/>
              <a:ext cx="595313" cy="161925"/>
            </a:xfrm>
            <a:custGeom>
              <a:avLst/>
              <a:gdLst>
                <a:gd name="T0" fmla="*/ 2147483646 w 275"/>
                <a:gd name="T1" fmla="*/ 0 h 75"/>
                <a:gd name="T2" fmla="*/ 2147483646 w 275"/>
                <a:gd name="T3" fmla="*/ 0 h 75"/>
                <a:gd name="T4" fmla="*/ 0 w 275"/>
                <a:gd name="T5" fmla="*/ 2147483646 h 75"/>
                <a:gd name="T6" fmla="*/ 0 w 275"/>
                <a:gd name="T7" fmla="*/ 2147483646 h 75"/>
                <a:gd name="T8" fmla="*/ 2147483646 w 275"/>
                <a:gd name="T9" fmla="*/ 2147483646 h 75"/>
                <a:gd name="T10" fmla="*/ 2147483646 w 275"/>
                <a:gd name="T11" fmla="*/ 2147483646 h 75"/>
                <a:gd name="T12" fmla="*/ 2147483646 w 275"/>
                <a:gd name="T13" fmla="*/ 2147483646 h 75"/>
                <a:gd name="T14" fmla="*/ 2147483646 w 275"/>
                <a:gd name="T15" fmla="*/ 2147483646 h 75"/>
                <a:gd name="T16" fmla="*/ 2147483646 w 275"/>
                <a:gd name="T17" fmla="*/ 2147483646 h 75"/>
                <a:gd name="T18" fmla="*/ 2147483646 w 275"/>
                <a:gd name="T19" fmla="*/ 2147483646 h 75"/>
                <a:gd name="T20" fmla="*/ 2147483646 w 275"/>
                <a:gd name="T21" fmla="*/ 2147483646 h 75"/>
                <a:gd name="T22" fmla="*/ 2147483646 w 275"/>
                <a:gd name="T23" fmla="*/ 2147483646 h 75"/>
                <a:gd name="T24" fmla="*/ 2147483646 w 275"/>
                <a:gd name="T25" fmla="*/ 2147483646 h 75"/>
                <a:gd name="T26" fmla="*/ 2147483646 w 275"/>
                <a:gd name="T27" fmla="*/ 2147483646 h 75"/>
                <a:gd name="T28" fmla="*/ 2147483646 w 275"/>
                <a:gd name="T29" fmla="*/ 2147483646 h 75"/>
                <a:gd name="T30" fmla="*/ 2147483646 w 275"/>
                <a:gd name="T31" fmla="*/ 2147483646 h 75"/>
                <a:gd name="T32" fmla="*/ 2147483646 w 275"/>
                <a:gd name="T33" fmla="*/ 2147483646 h 75"/>
                <a:gd name="T34" fmla="*/ 2147483646 w 275"/>
                <a:gd name="T35" fmla="*/ 2147483646 h 75"/>
                <a:gd name="T36" fmla="*/ 2147483646 w 275"/>
                <a:gd name="T37" fmla="*/ 2147483646 h 75"/>
                <a:gd name="T38" fmla="*/ 2147483646 w 275"/>
                <a:gd name="T39" fmla="*/ 2147483646 h 75"/>
                <a:gd name="T40" fmla="*/ 2147483646 w 275"/>
                <a:gd name="T41" fmla="*/ 2147483646 h 75"/>
                <a:gd name="T42" fmla="*/ 2147483646 w 275"/>
                <a:gd name="T43" fmla="*/ 2147483646 h 75"/>
                <a:gd name="T44" fmla="*/ 2147483646 w 275"/>
                <a:gd name="T45" fmla="*/ 2147483646 h 75"/>
                <a:gd name="T46" fmla="*/ 2147483646 w 275"/>
                <a:gd name="T47" fmla="*/ 2147483646 h 75"/>
                <a:gd name="T48" fmla="*/ 2147483646 w 275"/>
                <a:gd name="T49" fmla="*/ 2147483646 h 75"/>
                <a:gd name="T50" fmla="*/ 2147483646 w 275"/>
                <a:gd name="T51" fmla="*/ 2147483646 h 75"/>
                <a:gd name="T52" fmla="*/ 2147483646 w 275"/>
                <a:gd name="T53" fmla="*/ 0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5"/>
                <a:gd name="T82" fmla="*/ 0 h 75"/>
                <a:gd name="T83" fmla="*/ 275 w 27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5" h="75">
                  <a:moveTo>
                    <a:pt x="255" y="0"/>
                  </a:moveTo>
                  <a:cubicBezTo>
                    <a:pt x="20" y="0"/>
                    <a:pt x="20" y="0"/>
                    <a:pt x="20" y="0"/>
                  </a:cubicBezTo>
                  <a:cubicBezTo>
                    <a:pt x="9" y="0"/>
                    <a:pt x="0" y="9"/>
                    <a:pt x="0" y="20"/>
                  </a:cubicBezTo>
                  <a:cubicBezTo>
                    <a:pt x="0" y="48"/>
                    <a:pt x="0" y="48"/>
                    <a:pt x="0" y="48"/>
                  </a:cubicBezTo>
                  <a:cubicBezTo>
                    <a:pt x="0" y="59"/>
                    <a:pt x="9" y="68"/>
                    <a:pt x="20" y="68"/>
                  </a:cubicBezTo>
                  <a:cubicBezTo>
                    <a:pt x="156" y="68"/>
                    <a:pt x="156" y="68"/>
                    <a:pt x="156" y="68"/>
                  </a:cubicBezTo>
                  <a:cubicBezTo>
                    <a:pt x="158" y="72"/>
                    <a:pt x="162" y="75"/>
                    <a:pt x="167" y="75"/>
                  </a:cubicBezTo>
                  <a:cubicBezTo>
                    <a:pt x="174" y="75"/>
                    <a:pt x="179" y="69"/>
                    <a:pt x="179" y="62"/>
                  </a:cubicBezTo>
                  <a:cubicBezTo>
                    <a:pt x="179" y="55"/>
                    <a:pt x="174" y="50"/>
                    <a:pt x="167" y="50"/>
                  </a:cubicBezTo>
                  <a:cubicBezTo>
                    <a:pt x="162" y="50"/>
                    <a:pt x="158" y="53"/>
                    <a:pt x="156" y="57"/>
                  </a:cubicBezTo>
                  <a:cubicBezTo>
                    <a:pt x="20" y="57"/>
                    <a:pt x="20" y="57"/>
                    <a:pt x="20" y="57"/>
                  </a:cubicBezTo>
                  <a:cubicBezTo>
                    <a:pt x="15" y="57"/>
                    <a:pt x="11" y="53"/>
                    <a:pt x="11" y="48"/>
                  </a:cubicBezTo>
                  <a:cubicBezTo>
                    <a:pt x="11" y="20"/>
                    <a:pt x="11" y="20"/>
                    <a:pt x="11" y="20"/>
                  </a:cubicBezTo>
                  <a:cubicBezTo>
                    <a:pt x="11" y="15"/>
                    <a:pt x="15" y="12"/>
                    <a:pt x="20" y="12"/>
                  </a:cubicBezTo>
                  <a:cubicBezTo>
                    <a:pt x="255" y="12"/>
                    <a:pt x="255" y="12"/>
                    <a:pt x="255" y="12"/>
                  </a:cubicBezTo>
                  <a:cubicBezTo>
                    <a:pt x="260" y="12"/>
                    <a:pt x="264" y="15"/>
                    <a:pt x="264" y="20"/>
                  </a:cubicBezTo>
                  <a:cubicBezTo>
                    <a:pt x="264" y="48"/>
                    <a:pt x="264" y="48"/>
                    <a:pt x="264" y="48"/>
                  </a:cubicBezTo>
                  <a:cubicBezTo>
                    <a:pt x="264" y="53"/>
                    <a:pt x="260" y="57"/>
                    <a:pt x="255" y="57"/>
                  </a:cubicBezTo>
                  <a:cubicBezTo>
                    <a:pt x="216" y="57"/>
                    <a:pt x="216" y="57"/>
                    <a:pt x="216" y="57"/>
                  </a:cubicBezTo>
                  <a:cubicBezTo>
                    <a:pt x="214" y="53"/>
                    <a:pt x="210" y="50"/>
                    <a:pt x="205" y="50"/>
                  </a:cubicBezTo>
                  <a:cubicBezTo>
                    <a:pt x="198" y="50"/>
                    <a:pt x="192" y="55"/>
                    <a:pt x="192" y="62"/>
                  </a:cubicBezTo>
                  <a:cubicBezTo>
                    <a:pt x="192" y="69"/>
                    <a:pt x="198" y="75"/>
                    <a:pt x="205" y="75"/>
                  </a:cubicBezTo>
                  <a:cubicBezTo>
                    <a:pt x="210" y="75"/>
                    <a:pt x="214" y="72"/>
                    <a:pt x="216" y="68"/>
                  </a:cubicBezTo>
                  <a:cubicBezTo>
                    <a:pt x="255" y="68"/>
                    <a:pt x="255" y="68"/>
                    <a:pt x="255" y="68"/>
                  </a:cubicBezTo>
                  <a:cubicBezTo>
                    <a:pt x="266" y="68"/>
                    <a:pt x="275" y="59"/>
                    <a:pt x="275" y="48"/>
                  </a:cubicBezTo>
                  <a:cubicBezTo>
                    <a:pt x="275" y="20"/>
                    <a:pt x="275" y="20"/>
                    <a:pt x="275" y="20"/>
                  </a:cubicBezTo>
                  <a:cubicBezTo>
                    <a:pt x="275" y="9"/>
                    <a:pt x="266" y="0"/>
                    <a:pt x="2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23" name="Freeform 352">
              <a:extLst>
                <a:ext uri="{FF2B5EF4-FFF2-40B4-BE49-F238E27FC236}">
                  <a16:creationId xmlns:a16="http://schemas.microsoft.com/office/drawing/2014/main" id="{72FE38E6-6DF6-4155-99A0-279EA0574B99}"/>
                </a:ext>
              </a:extLst>
            </p:cNvPr>
            <p:cNvSpPr>
              <a:spLocks noEditPoints="1"/>
            </p:cNvSpPr>
            <p:nvPr/>
          </p:nvSpPr>
          <p:spPr bwMode="auto">
            <a:xfrm>
              <a:off x="623888" y="774700"/>
              <a:ext cx="595313" cy="147638"/>
            </a:xfrm>
            <a:custGeom>
              <a:avLst/>
              <a:gdLst>
                <a:gd name="T0" fmla="*/ 2147483646 w 275"/>
                <a:gd name="T1" fmla="*/ 0 h 68"/>
                <a:gd name="T2" fmla="*/ 2147483646 w 275"/>
                <a:gd name="T3" fmla="*/ 0 h 68"/>
                <a:gd name="T4" fmla="*/ 0 w 275"/>
                <a:gd name="T5" fmla="*/ 2147483646 h 68"/>
                <a:gd name="T6" fmla="*/ 0 w 275"/>
                <a:gd name="T7" fmla="*/ 2147483646 h 68"/>
                <a:gd name="T8" fmla="*/ 2147483646 w 275"/>
                <a:gd name="T9" fmla="*/ 2147483646 h 68"/>
                <a:gd name="T10" fmla="*/ 2147483646 w 275"/>
                <a:gd name="T11" fmla="*/ 2147483646 h 68"/>
                <a:gd name="T12" fmla="*/ 2147483646 w 275"/>
                <a:gd name="T13" fmla="*/ 2147483646 h 68"/>
                <a:gd name="T14" fmla="*/ 2147483646 w 275"/>
                <a:gd name="T15" fmla="*/ 2147483646 h 68"/>
                <a:gd name="T16" fmla="*/ 2147483646 w 275"/>
                <a:gd name="T17" fmla="*/ 0 h 68"/>
                <a:gd name="T18" fmla="*/ 2147483646 w 275"/>
                <a:gd name="T19" fmla="*/ 2147483646 h 68"/>
                <a:gd name="T20" fmla="*/ 2147483646 w 275"/>
                <a:gd name="T21" fmla="*/ 2147483646 h 68"/>
                <a:gd name="T22" fmla="*/ 2147483646 w 275"/>
                <a:gd name="T23" fmla="*/ 2147483646 h 68"/>
                <a:gd name="T24" fmla="*/ 2147483646 w 275"/>
                <a:gd name="T25" fmla="*/ 2147483646 h 68"/>
                <a:gd name="T26" fmla="*/ 2147483646 w 275"/>
                <a:gd name="T27" fmla="*/ 2147483646 h 68"/>
                <a:gd name="T28" fmla="*/ 2147483646 w 275"/>
                <a:gd name="T29" fmla="*/ 2147483646 h 68"/>
                <a:gd name="T30" fmla="*/ 2147483646 w 275"/>
                <a:gd name="T31" fmla="*/ 2147483646 h 68"/>
                <a:gd name="T32" fmla="*/ 2147483646 w 275"/>
                <a:gd name="T33" fmla="*/ 2147483646 h 68"/>
                <a:gd name="T34" fmla="*/ 2147483646 w 275"/>
                <a:gd name="T35" fmla="*/ 2147483646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5"/>
                <a:gd name="T55" fmla="*/ 0 h 68"/>
                <a:gd name="T56" fmla="*/ 275 w 275"/>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5" h="68">
                  <a:moveTo>
                    <a:pt x="255" y="0"/>
                  </a:moveTo>
                  <a:cubicBezTo>
                    <a:pt x="20" y="0"/>
                    <a:pt x="20" y="0"/>
                    <a:pt x="20" y="0"/>
                  </a:cubicBezTo>
                  <a:cubicBezTo>
                    <a:pt x="9" y="0"/>
                    <a:pt x="0" y="9"/>
                    <a:pt x="0" y="20"/>
                  </a:cubicBezTo>
                  <a:cubicBezTo>
                    <a:pt x="0" y="48"/>
                    <a:pt x="0" y="48"/>
                    <a:pt x="0" y="48"/>
                  </a:cubicBezTo>
                  <a:cubicBezTo>
                    <a:pt x="0" y="59"/>
                    <a:pt x="9" y="68"/>
                    <a:pt x="20" y="68"/>
                  </a:cubicBezTo>
                  <a:cubicBezTo>
                    <a:pt x="255" y="68"/>
                    <a:pt x="255" y="68"/>
                    <a:pt x="255" y="68"/>
                  </a:cubicBezTo>
                  <a:cubicBezTo>
                    <a:pt x="266" y="68"/>
                    <a:pt x="275" y="59"/>
                    <a:pt x="275" y="48"/>
                  </a:cubicBezTo>
                  <a:cubicBezTo>
                    <a:pt x="275" y="20"/>
                    <a:pt x="275" y="20"/>
                    <a:pt x="275" y="20"/>
                  </a:cubicBezTo>
                  <a:cubicBezTo>
                    <a:pt x="275" y="9"/>
                    <a:pt x="266" y="0"/>
                    <a:pt x="255" y="0"/>
                  </a:cubicBezTo>
                  <a:close/>
                  <a:moveTo>
                    <a:pt x="264" y="48"/>
                  </a:moveTo>
                  <a:cubicBezTo>
                    <a:pt x="264" y="53"/>
                    <a:pt x="260" y="56"/>
                    <a:pt x="255" y="56"/>
                  </a:cubicBezTo>
                  <a:cubicBezTo>
                    <a:pt x="20" y="56"/>
                    <a:pt x="20" y="56"/>
                    <a:pt x="20" y="56"/>
                  </a:cubicBezTo>
                  <a:cubicBezTo>
                    <a:pt x="15" y="56"/>
                    <a:pt x="11" y="53"/>
                    <a:pt x="11" y="48"/>
                  </a:cubicBezTo>
                  <a:cubicBezTo>
                    <a:pt x="11" y="20"/>
                    <a:pt x="11" y="20"/>
                    <a:pt x="11" y="20"/>
                  </a:cubicBezTo>
                  <a:cubicBezTo>
                    <a:pt x="11" y="15"/>
                    <a:pt x="15" y="11"/>
                    <a:pt x="20" y="11"/>
                  </a:cubicBezTo>
                  <a:cubicBezTo>
                    <a:pt x="255" y="11"/>
                    <a:pt x="255" y="11"/>
                    <a:pt x="255" y="11"/>
                  </a:cubicBezTo>
                  <a:cubicBezTo>
                    <a:pt x="260" y="11"/>
                    <a:pt x="264" y="15"/>
                    <a:pt x="264" y="20"/>
                  </a:cubicBezTo>
                  <a:lnTo>
                    <a:pt x="26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24" name="Freeform 353">
              <a:extLst>
                <a:ext uri="{FF2B5EF4-FFF2-40B4-BE49-F238E27FC236}">
                  <a16:creationId xmlns:a16="http://schemas.microsoft.com/office/drawing/2014/main" id="{9E16BB1A-96A7-4C62-A1A2-25883025C5AA}"/>
                </a:ext>
              </a:extLst>
            </p:cNvPr>
            <p:cNvSpPr>
              <a:spLocks noEditPoints="1"/>
            </p:cNvSpPr>
            <p:nvPr/>
          </p:nvSpPr>
          <p:spPr bwMode="auto">
            <a:xfrm>
              <a:off x="623888" y="615950"/>
              <a:ext cx="595313" cy="146050"/>
            </a:xfrm>
            <a:custGeom>
              <a:avLst/>
              <a:gdLst>
                <a:gd name="T0" fmla="*/ 2147483646 w 275"/>
                <a:gd name="T1" fmla="*/ 0 h 67"/>
                <a:gd name="T2" fmla="*/ 2147483646 w 275"/>
                <a:gd name="T3" fmla="*/ 0 h 67"/>
                <a:gd name="T4" fmla="*/ 0 w 275"/>
                <a:gd name="T5" fmla="*/ 2147483646 h 67"/>
                <a:gd name="T6" fmla="*/ 0 w 275"/>
                <a:gd name="T7" fmla="*/ 2147483646 h 67"/>
                <a:gd name="T8" fmla="*/ 2147483646 w 275"/>
                <a:gd name="T9" fmla="*/ 2147483646 h 67"/>
                <a:gd name="T10" fmla="*/ 2147483646 w 275"/>
                <a:gd name="T11" fmla="*/ 2147483646 h 67"/>
                <a:gd name="T12" fmla="*/ 2147483646 w 275"/>
                <a:gd name="T13" fmla="*/ 2147483646 h 67"/>
                <a:gd name="T14" fmla="*/ 2147483646 w 275"/>
                <a:gd name="T15" fmla="*/ 2147483646 h 67"/>
                <a:gd name="T16" fmla="*/ 2147483646 w 275"/>
                <a:gd name="T17" fmla="*/ 0 h 67"/>
                <a:gd name="T18" fmla="*/ 2147483646 w 275"/>
                <a:gd name="T19" fmla="*/ 2147483646 h 67"/>
                <a:gd name="T20" fmla="*/ 2147483646 w 275"/>
                <a:gd name="T21" fmla="*/ 2147483646 h 67"/>
                <a:gd name="T22" fmla="*/ 2147483646 w 275"/>
                <a:gd name="T23" fmla="*/ 2147483646 h 67"/>
                <a:gd name="T24" fmla="*/ 2147483646 w 275"/>
                <a:gd name="T25" fmla="*/ 2147483646 h 67"/>
                <a:gd name="T26" fmla="*/ 2147483646 w 275"/>
                <a:gd name="T27" fmla="*/ 2147483646 h 67"/>
                <a:gd name="T28" fmla="*/ 2147483646 w 275"/>
                <a:gd name="T29" fmla="*/ 2147483646 h 67"/>
                <a:gd name="T30" fmla="*/ 2147483646 w 275"/>
                <a:gd name="T31" fmla="*/ 2147483646 h 67"/>
                <a:gd name="T32" fmla="*/ 2147483646 w 275"/>
                <a:gd name="T33" fmla="*/ 2147483646 h 67"/>
                <a:gd name="T34" fmla="*/ 2147483646 w 275"/>
                <a:gd name="T35" fmla="*/ 2147483646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5"/>
                <a:gd name="T55" fmla="*/ 0 h 67"/>
                <a:gd name="T56" fmla="*/ 275 w 275"/>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5" h="67">
                  <a:moveTo>
                    <a:pt x="255" y="0"/>
                  </a:moveTo>
                  <a:cubicBezTo>
                    <a:pt x="20" y="0"/>
                    <a:pt x="20" y="0"/>
                    <a:pt x="20" y="0"/>
                  </a:cubicBezTo>
                  <a:cubicBezTo>
                    <a:pt x="9" y="0"/>
                    <a:pt x="0" y="9"/>
                    <a:pt x="0" y="20"/>
                  </a:cubicBezTo>
                  <a:cubicBezTo>
                    <a:pt x="0" y="48"/>
                    <a:pt x="0" y="48"/>
                    <a:pt x="0" y="48"/>
                  </a:cubicBezTo>
                  <a:cubicBezTo>
                    <a:pt x="0" y="59"/>
                    <a:pt x="9" y="67"/>
                    <a:pt x="20" y="67"/>
                  </a:cubicBezTo>
                  <a:cubicBezTo>
                    <a:pt x="255" y="67"/>
                    <a:pt x="255" y="67"/>
                    <a:pt x="255" y="67"/>
                  </a:cubicBezTo>
                  <a:cubicBezTo>
                    <a:pt x="266" y="67"/>
                    <a:pt x="275" y="59"/>
                    <a:pt x="275" y="48"/>
                  </a:cubicBezTo>
                  <a:cubicBezTo>
                    <a:pt x="275" y="20"/>
                    <a:pt x="275" y="20"/>
                    <a:pt x="275" y="20"/>
                  </a:cubicBezTo>
                  <a:cubicBezTo>
                    <a:pt x="275" y="9"/>
                    <a:pt x="266" y="0"/>
                    <a:pt x="255" y="0"/>
                  </a:cubicBezTo>
                  <a:close/>
                  <a:moveTo>
                    <a:pt x="264" y="48"/>
                  </a:moveTo>
                  <a:cubicBezTo>
                    <a:pt x="264" y="52"/>
                    <a:pt x="260" y="56"/>
                    <a:pt x="255" y="56"/>
                  </a:cubicBezTo>
                  <a:cubicBezTo>
                    <a:pt x="20" y="56"/>
                    <a:pt x="20" y="56"/>
                    <a:pt x="20" y="56"/>
                  </a:cubicBezTo>
                  <a:cubicBezTo>
                    <a:pt x="15" y="56"/>
                    <a:pt x="11" y="52"/>
                    <a:pt x="11" y="48"/>
                  </a:cubicBezTo>
                  <a:cubicBezTo>
                    <a:pt x="11" y="20"/>
                    <a:pt x="11" y="20"/>
                    <a:pt x="11" y="20"/>
                  </a:cubicBezTo>
                  <a:cubicBezTo>
                    <a:pt x="11" y="15"/>
                    <a:pt x="15" y="11"/>
                    <a:pt x="20" y="11"/>
                  </a:cubicBezTo>
                  <a:cubicBezTo>
                    <a:pt x="255" y="11"/>
                    <a:pt x="255" y="11"/>
                    <a:pt x="255" y="11"/>
                  </a:cubicBezTo>
                  <a:cubicBezTo>
                    <a:pt x="260" y="11"/>
                    <a:pt x="264" y="15"/>
                    <a:pt x="264" y="20"/>
                  </a:cubicBezTo>
                  <a:lnTo>
                    <a:pt x="26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25" name="Freeform 354">
              <a:extLst>
                <a:ext uri="{FF2B5EF4-FFF2-40B4-BE49-F238E27FC236}">
                  <a16:creationId xmlns:a16="http://schemas.microsoft.com/office/drawing/2014/main" id="{F99E0684-DAC9-45FF-8912-BB914A5C1505}"/>
                </a:ext>
              </a:extLst>
            </p:cNvPr>
            <p:cNvSpPr>
              <a:spLocks noEditPoints="1"/>
            </p:cNvSpPr>
            <p:nvPr/>
          </p:nvSpPr>
          <p:spPr bwMode="auto">
            <a:xfrm>
              <a:off x="696913" y="661988"/>
              <a:ext cx="53975" cy="53975"/>
            </a:xfrm>
            <a:custGeom>
              <a:avLst/>
              <a:gdLst>
                <a:gd name="T0" fmla="*/ 2147483646 w 25"/>
                <a:gd name="T1" fmla="*/ 0 h 25"/>
                <a:gd name="T2" fmla="*/ 2147483646 w 25"/>
                <a:gd name="T3" fmla="*/ 0 h 25"/>
                <a:gd name="T4" fmla="*/ 0 w 25"/>
                <a:gd name="T5" fmla="*/ 2147483646 h 25"/>
                <a:gd name="T6" fmla="*/ 0 w 25"/>
                <a:gd name="T7" fmla="*/ 2147483646 h 25"/>
                <a:gd name="T8" fmla="*/ 2147483646 w 25"/>
                <a:gd name="T9" fmla="*/ 2147483646 h 25"/>
                <a:gd name="T10" fmla="*/ 2147483646 w 25"/>
                <a:gd name="T11" fmla="*/ 2147483646 h 25"/>
                <a:gd name="T12" fmla="*/ 2147483646 w 25"/>
                <a:gd name="T13" fmla="*/ 2147483646 h 25"/>
                <a:gd name="T14" fmla="*/ 2147483646 w 25"/>
                <a:gd name="T15" fmla="*/ 2147483646 h 25"/>
                <a:gd name="T16" fmla="*/ 2147483646 w 25"/>
                <a:gd name="T17" fmla="*/ 0 h 25"/>
                <a:gd name="T18" fmla="*/ 2147483646 w 25"/>
                <a:gd name="T19" fmla="*/ 2147483646 h 25"/>
                <a:gd name="T20" fmla="*/ 2147483646 w 25"/>
                <a:gd name="T21" fmla="*/ 2147483646 h 25"/>
                <a:gd name="T22" fmla="*/ 2147483646 w 25"/>
                <a:gd name="T23" fmla="*/ 2147483646 h 25"/>
                <a:gd name="T24" fmla="*/ 2147483646 w 25"/>
                <a:gd name="T25" fmla="*/ 2147483646 h 25"/>
                <a:gd name="T26" fmla="*/ 2147483646 w 25"/>
                <a:gd name="T27" fmla="*/ 2147483646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5"/>
                <a:gd name="T44" fmla="*/ 25 w 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5">
                  <a:moveTo>
                    <a:pt x="21" y="0"/>
                  </a:moveTo>
                  <a:cubicBezTo>
                    <a:pt x="3" y="0"/>
                    <a:pt x="3" y="0"/>
                    <a:pt x="3" y="0"/>
                  </a:cubicBezTo>
                  <a:cubicBezTo>
                    <a:pt x="1" y="0"/>
                    <a:pt x="0" y="2"/>
                    <a:pt x="0" y="4"/>
                  </a:cubicBezTo>
                  <a:cubicBezTo>
                    <a:pt x="0" y="22"/>
                    <a:pt x="0" y="22"/>
                    <a:pt x="0" y="22"/>
                  </a:cubicBezTo>
                  <a:cubicBezTo>
                    <a:pt x="0" y="24"/>
                    <a:pt x="1" y="25"/>
                    <a:pt x="3" y="25"/>
                  </a:cubicBezTo>
                  <a:cubicBezTo>
                    <a:pt x="21" y="25"/>
                    <a:pt x="21" y="25"/>
                    <a:pt x="21" y="25"/>
                  </a:cubicBezTo>
                  <a:cubicBezTo>
                    <a:pt x="24" y="25"/>
                    <a:pt x="25" y="24"/>
                    <a:pt x="25" y="22"/>
                  </a:cubicBezTo>
                  <a:cubicBezTo>
                    <a:pt x="25" y="4"/>
                    <a:pt x="25" y="4"/>
                    <a:pt x="25" y="4"/>
                  </a:cubicBezTo>
                  <a:cubicBezTo>
                    <a:pt x="25" y="2"/>
                    <a:pt x="24" y="0"/>
                    <a:pt x="21" y="0"/>
                  </a:cubicBezTo>
                  <a:close/>
                  <a:moveTo>
                    <a:pt x="18" y="18"/>
                  </a:moveTo>
                  <a:cubicBezTo>
                    <a:pt x="7" y="18"/>
                    <a:pt x="7" y="18"/>
                    <a:pt x="7" y="18"/>
                  </a:cubicBezTo>
                  <a:cubicBezTo>
                    <a:pt x="7" y="7"/>
                    <a:pt x="7" y="7"/>
                    <a:pt x="7" y="7"/>
                  </a:cubicBezTo>
                  <a:cubicBezTo>
                    <a:pt x="18" y="7"/>
                    <a:pt x="18" y="7"/>
                    <a:pt x="18" y="7"/>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26" name="Freeform 355">
              <a:extLst>
                <a:ext uri="{FF2B5EF4-FFF2-40B4-BE49-F238E27FC236}">
                  <a16:creationId xmlns:a16="http://schemas.microsoft.com/office/drawing/2014/main" id="{6EFC72FC-A083-40CC-9234-8C9F9C795E5C}"/>
                </a:ext>
              </a:extLst>
            </p:cNvPr>
            <p:cNvSpPr>
              <a:spLocks noEditPoints="1"/>
            </p:cNvSpPr>
            <p:nvPr/>
          </p:nvSpPr>
          <p:spPr bwMode="auto">
            <a:xfrm>
              <a:off x="766763" y="661988"/>
              <a:ext cx="53975" cy="53975"/>
            </a:xfrm>
            <a:custGeom>
              <a:avLst/>
              <a:gdLst>
                <a:gd name="T0" fmla="*/ 2147483646 w 25"/>
                <a:gd name="T1" fmla="*/ 0 h 25"/>
                <a:gd name="T2" fmla="*/ 2147483646 w 25"/>
                <a:gd name="T3" fmla="*/ 0 h 25"/>
                <a:gd name="T4" fmla="*/ 0 w 25"/>
                <a:gd name="T5" fmla="*/ 2147483646 h 25"/>
                <a:gd name="T6" fmla="*/ 0 w 25"/>
                <a:gd name="T7" fmla="*/ 2147483646 h 25"/>
                <a:gd name="T8" fmla="*/ 2147483646 w 25"/>
                <a:gd name="T9" fmla="*/ 2147483646 h 25"/>
                <a:gd name="T10" fmla="*/ 2147483646 w 25"/>
                <a:gd name="T11" fmla="*/ 2147483646 h 25"/>
                <a:gd name="T12" fmla="*/ 2147483646 w 25"/>
                <a:gd name="T13" fmla="*/ 2147483646 h 25"/>
                <a:gd name="T14" fmla="*/ 2147483646 w 25"/>
                <a:gd name="T15" fmla="*/ 2147483646 h 25"/>
                <a:gd name="T16" fmla="*/ 2147483646 w 25"/>
                <a:gd name="T17" fmla="*/ 0 h 25"/>
                <a:gd name="T18" fmla="*/ 2147483646 w 25"/>
                <a:gd name="T19" fmla="*/ 2147483646 h 25"/>
                <a:gd name="T20" fmla="*/ 2147483646 w 25"/>
                <a:gd name="T21" fmla="*/ 2147483646 h 25"/>
                <a:gd name="T22" fmla="*/ 2147483646 w 25"/>
                <a:gd name="T23" fmla="*/ 2147483646 h 25"/>
                <a:gd name="T24" fmla="*/ 2147483646 w 25"/>
                <a:gd name="T25" fmla="*/ 2147483646 h 25"/>
                <a:gd name="T26" fmla="*/ 2147483646 w 25"/>
                <a:gd name="T27" fmla="*/ 2147483646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5"/>
                <a:gd name="T44" fmla="*/ 25 w 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5">
                  <a:moveTo>
                    <a:pt x="22" y="0"/>
                  </a:moveTo>
                  <a:cubicBezTo>
                    <a:pt x="3" y="0"/>
                    <a:pt x="3" y="0"/>
                    <a:pt x="3" y="0"/>
                  </a:cubicBezTo>
                  <a:cubicBezTo>
                    <a:pt x="1" y="0"/>
                    <a:pt x="0" y="2"/>
                    <a:pt x="0" y="4"/>
                  </a:cubicBezTo>
                  <a:cubicBezTo>
                    <a:pt x="0" y="22"/>
                    <a:pt x="0" y="22"/>
                    <a:pt x="0" y="22"/>
                  </a:cubicBezTo>
                  <a:cubicBezTo>
                    <a:pt x="0" y="24"/>
                    <a:pt x="1" y="25"/>
                    <a:pt x="3" y="25"/>
                  </a:cubicBezTo>
                  <a:cubicBezTo>
                    <a:pt x="22" y="25"/>
                    <a:pt x="22" y="25"/>
                    <a:pt x="22" y="25"/>
                  </a:cubicBezTo>
                  <a:cubicBezTo>
                    <a:pt x="24" y="25"/>
                    <a:pt x="25" y="24"/>
                    <a:pt x="25" y="22"/>
                  </a:cubicBezTo>
                  <a:cubicBezTo>
                    <a:pt x="25" y="4"/>
                    <a:pt x="25" y="4"/>
                    <a:pt x="25" y="4"/>
                  </a:cubicBezTo>
                  <a:cubicBezTo>
                    <a:pt x="25" y="2"/>
                    <a:pt x="24" y="0"/>
                    <a:pt x="22" y="0"/>
                  </a:cubicBezTo>
                  <a:close/>
                  <a:moveTo>
                    <a:pt x="18" y="18"/>
                  </a:moveTo>
                  <a:cubicBezTo>
                    <a:pt x="7" y="18"/>
                    <a:pt x="7" y="18"/>
                    <a:pt x="7" y="18"/>
                  </a:cubicBezTo>
                  <a:cubicBezTo>
                    <a:pt x="7" y="7"/>
                    <a:pt x="7" y="7"/>
                    <a:pt x="7" y="7"/>
                  </a:cubicBezTo>
                  <a:cubicBezTo>
                    <a:pt x="18" y="7"/>
                    <a:pt x="18" y="7"/>
                    <a:pt x="18" y="7"/>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27" name="Freeform 356">
              <a:extLst>
                <a:ext uri="{FF2B5EF4-FFF2-40B4-BE49-F238E27FC236}">
                  <a16:creationId xmlns:a16="http://schemas.microsoft.com/office/drawing/2014/main" id="{2695DCA0-AC86-4D4B-9D27-8CDE5F936248}"/>
                </a:ext>
              </a:extLst>
            </p:cNvPr>
            <p:cNvSpPr>
              <a:spLocks noEditPoints="1"/>
            </p:cNvSpPr>
            <p:nvPr/>
          </p:nvSpPr>
          <p:spPr bwMode="auto">
            <a:xfrm>
              <a:off x="836613" y="661988"/>
              <a:ext cx="53975" cy="53975"/>
            </a:xfrm>
            <a:custGeom>
              <a:avLst/>
              <a:gdLst>
                <a:gd name="T0" fmla="*/ 2147483646 w 25"/>
                <a:gd name="T1" fmla="*/ 0 h 25"/>
                <a:gd name="T2" fmla="*/ 2147483646 w 25"/>
                <a:gd name="T3" fmla="*/ 0 h 25"/>
                <a:gd name="T4" fmla="*/ 0 w 25"/>
                <a:gd name="T5" fmla="*/ 2147483646 h 25"/>
                <a:gd name="T6" fmla="*/ 0 w 25"/>
                <a:gd name="T7" fmla="*/ 2147483646 h 25"/>
                <a:gd name="T8" fmla="*/ 2147483646 w 25"/>
                <a:gd name="T9" fmla="*/ 2147483646 h 25"/>
                <a:gd name="T10" fmla="*/ 2147483646 w 25"/>
                <a:gd name="T11" fmla="*/ 2147483646 h 25"/>
                <a:gd name="T12" fmla="*/ 2147483646 w 25"/>
                <a:gd name="T13" fmla="*/ 2147483646 h 25"/>
                <a:gd name="T14" fmla="*/ 2147483646 w 25"/>
                <a:gd name="T15" fmla="*/ 2147483646 h 25"/>
                <a:gd name="T16" fmla="*/ 2147483646 w 25"/>
                <a:gd name="T17" fmla="*/ 0 h 25"/>
                <a:gd name="T18" fmla="*/ 2147483646 w 25"/>
                <a:gd name="T19" fmla="*/ 2147483646 h 25"/>
                <a:gd name="T20" fmla="*/ 2147483646 w 25"/>
                <a:gd name="T21" fmla="*/ 2147483646 h 25"/>
                <a:gd name="T22" fmla="*/ 2147483646 w 25"/>
                <a:gd name="T23" fmla="*/ 2147483646 h 25"/>
                <a:gd name="T24" fmla="*/ 2147483646 w 25"/>
                <a:gd name="T25" fmla="*/ 2147483646 h 25"/>
                <a:gd name="T26" fmla="*/ 2147483646 w 25"/>
                <a:gd name="T27" fmla="*/ 2147483646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5"/>
                <a:gd name="T44" fmla="*/ 25 w 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5">
                  <a:moveTo>
                    <a:pt x="22" y="0"/>
                  </a:moveTo>
                  <a:cubicBezTo>
                    <a:pt x="4" y="0"/>
                    <a:pt x="4" y="0"/>
                    <a:pt x="4" y="0"/>
                  </a:cubicBezTo>
                  <a:cubicBezTo>
                    <a:pt x="1" y="0"/>
                    <a:pt x="0" y="2"/>
                    <a:pt x="0" y="4"/>
                  </a:cubicBezTo>
                  <a:cubicBezTo>
                    <a:pt x="0" y="22"/>
                    <a:pt x="0" y="22"/>
                    <a:pt x="0" y="22"/>
                  </a:cubicBezTo>
                  <a:cubicBezTo>
                    <a:pt x="0" y="24"/>
                    <a:pt x="1" y="25"/>
                    <a:pt x="4" y="25"/>
                  </a:cubicBezTo>
                  <a:cubicBezTo>
                    <a:pt x="22" y="25"/>
                    <a:pt x="22" y="25"/>
                    <a:pt x="22" y="25"/>
                  </a:cubicBezTo>
                  <a:cubicBezTo>
                    <a:pt x="24" y="25"/>
                    <a:pt x="25" y="24"/>
                    <a:pt x="25" y="22"/>
                  </a:cubicBezTo>
                  <a:cubicBezTo>
                    <a:pt x="25" y="4"/>
                    <a:pt x="25" y="4"/>
                    <a:pt x="25" y="4"/>
                  </a:cubicBezTo>
                  <a:cubicBezTo>
                    <a:pt x="25" y="2"/>
                    <a:pt x="24" y="0"/>
                    <a:pt x="22" y="0"/>
                  </a:cubicBezTo>
                  <a:close/>
                  <a:moveTo>
                    <a:pt x="18" y="18"/>
                  </a:moveTo>
                  <a:cubicBezTo>
                    <a:pt x="7" y="18"/>
                    <a:pt x="7" y="18"/>
                    <a:pt x="7" y="18"/>
                  </a:cubicBezTo>
                  <a:cubicBezTo>
                    <a:pt x="7" y="7"/>
                    <a:pt x="7" y="7"/>
                    <a:pt x="7" y="7"/>
                  </a:cubicBezTo>
                  <a:cubicBezTo>
                    <a:pt x="18" y="7"/>
                    <a:pt x="18" y="7"/>
                    <a:pt x="18" y="7"/>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28" name="Freeform 357">
              <a:extLst>
                <a:ext uri="{FF2B5EF4-FFF2-40B4-BE49-F238E27FC236}">
                  <a16:creationId xmlns:a16="http://schemas.microsoft.com/office/drawing/2014/main" id="{FF1998A3-844C-47FE-8DA7-0DA147A4B0D7}"/>
                </a:ext>
              </a:extLst>
            </p:cNvPr>
            <p:cNvSpPr>
              <a:spLocks noEditPoints="1"/>
            </p:cNvSpPr>
            <p:nvPr/>
          </p:nvSpPr>
          <p:spPr bwMode="auto">
            <a:xfrm>
              <a:off x="696913" y="820738"/>
              <a:ext cx="53975" cy="55563"/>
            </a:xfrm>
            <a:custGeom>
              <a:avLst/>
              <a:gdLst>
                <a:gd name="T0" fmla="*/ 2147483646 w 25"/>
                <a:gd name="T1" fmla="*/ 0 h 26"/>
                <a:gd name="T2" fmla="*/ 2147483646 w 25"/>
                <a:gd name="T3" fmla="*/ 0 h 26"/>
                <a:gd name="T4" fmla="*/ 0 w 25"/>
                <a:gd name="T5" fmla="*/ 2147483646 h 26"/>
                <a:gd name="T6" fmla="*/ 0 w 25"/>
                <a:gd name="T7" fmla="*/ 2147483646 h 26"/>
                <a:gd name="T8" fmla="*/ 2147483646 w 25"/>
                <a:gd name="T9" fmla="*/ 2147483646 h 26"/>
                <a:gd name="T10" fmla="*/ 2147483646 w 25"/>
                <a:gd name="T11" fmla="*/ 2147483646 h 26"/>
                <a:gd name="T12" fmla="*/ 2147483646 w 25"/>
                <a:gd name="T13" fmla="*/ 2147483646 h 26"/>
                <a:gd name="T14" fmla="*/ 2147483646 w 25"/>
                <a:gd name="T15" fmla="*/ 2147483646 h 26"/>
                <a:gd name="T16" fmla="*/ 2147483646 w 25"/>
                <a:gd name="T17" fmla="*/ 0 h 26"/>
                <a:gd name="T18" fmla="*/ 2147483646 w 25"/>
                <a:gd name="T19" fmla="*/ 2147483646 h 26"/>
                <a:gd name="T20" fmla="*/ 2147483646 w 25"/>
                <a:gd name="T21" fmla="*/ 2147483646 h 26"/>
                <a:gd name="T22" fmla="*/ 2147483646 w 25"/>
                <a:gd name="T23" fmla="*/ 2147483646 h 26"/>
                <a:gd name="T24" fmla="*/ 2147483646 w 25"/>
                <a:gd name="T25" fmla="*/ 2147483646 h 26"/>
                <a:gd name="T26" fmla="*/ 2147483646 w 25"/>
                <a:gd name="T27" fmla="*/ 2147483646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6"/>
                <a:gd name="T44" fmla="*/ 25 w 25"/>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6">
                  <a:moveTo>
                    <a:pt x="21" y="0"/>
                  </a:moveTo>
                  <a:cubicBezTo>
                    <a:pt x="3" y="0"/>
                    <a:pt x="3" y="0"/>
                    <a:pt x="3" y="0"/>
                  </a:cubicBezTo>
                  <a:cubicBezTo>
                    <a:pt x="1" y="0"/>
                    <a:pt x="0" y="2"/>
                    <a:pt x="0" y="4"/>
                  </a:cubicBezTo>
                  <a:cubicBezTo>
                    <a:pt x="0" y="22"/>
                    <a:pt x="0" y="22"/>
                    <a:pt x="0" y="22"/>
                  </a:cubicBezTo>
                  <a:cubicBezTo>
                    <a:pt x="0" y="24"/>
                    <a:pt x="1" y="26"/>
                    <a:pt x="3" y="26"/>
                  </a:cubicBezTo>
                  <a:cubicBezTo>
                    <a:pt x="21" y="26"/>
                    <a:pt x="21" y="26"/>
                    <a:pt x="21" y="26"/>
                  </a:cubicBezTo>
                  <a:cubicBezTo>
                    <a:pt x="24" y="26"/>
                    <a:pt x="25" y="24"/>
                    <a:pt x="25" y="22"/>
                  </a:cubicBezTo>
                  <a:cubicBezTo>
                    <a:pt x="25" y="4"/>
                    <a:pt x="25" y="4"/>
                    <a:pt x="25" y="4"/>
                  </a:cubicBezTo>
                  <a:cubicBezTo>
                    <a:pt x="25" y="2"/>
                    <a:pt x="24" y="0"/>
                    <a:pt x="21" y="0"/>
                  </a:cubicBezTo>
                  <a:close/>
                  <a:moveTo>
                    <a:pt x="18" y="18"/>
                  </a:moveTo>
                  <a:cubicBezTo>
                    <a:pt x="7" y="18"/>
                    <a:pt x="7" y="18"/>
                    <a:pt x="7" y="18"/>
                  </a:cubicBezTo>
                  <a:cubicBezTo>
                    <a:pt x="7" y="8"/>
                    <a:pt x="7" y="8"/>
                    <a:pt x="7" y="8"/>
                  </a:cubicBezTo>
                  <a:cubicBezTo>
                    <a:pt x="18" y="8"/>
                    <a:pt x="18" y="8"/>
                    <a:pt x="18" y="8"/>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29" name="Freeform 358">
              <a:extLst>
                <a:ext uri="{FF2B5EF4-FFF2-40B4-BE49-F238E27FC236}">
                  <a16:creationId xmlns:a16="http://schemas.microsoft.com/office/drawing/2014/main" id="{FEA2F0C2-A89F-4879-97DE-CA910A4F34C3}"/>
                </a:ext>
              </a:extLst>
            </p:cNvPr>
            <p:cNvSpPr>
              <a:spLocks noEditPoints="1"/>
            </p:cNvSpPr>
            <p:nvPr/>
          </p:nvSpPr>
          <p:spPr bwMode="auto">
            <a:xfrm>
              <a:off x="766763" y="820738"/>
              <a:ext cx="53975" cy="55563"/>
            </a:xfrm>
            <a:custGeom>
              <a:avLst/>
              <a:gdLst>
                <a:gd name="T0" fmla="*/ 2147483646 w 25"/>
                <a:gd name="T1" fmla="*/ 0 h 26"/>
                <a:gd name="T2" fmla="*/ 2147483646 w 25"/>
                <a:gd name="T3" fmla="*/ 0 h 26"/>
                <a:gd name="T4" fmla="*/ 0 w 25"/>
                <a:gd name="T5" fmla="*/ 2147483646 h 26"/>
                <a:gd name="T6" fmla="*/ 0 w 25"/>
                <a:gd name="T7" fmla="*/ 2147483646 h 26"/>
                <a:gd name="T8" fmla="*/ 2147483646 w 25"/>
                <a:gd name="T9" fmla="*/ 2147483646 h 26"/>
                <a:gd name="T10" fmla="*/ 2147483646 w 25"/>
                <a:gd name="T11" fmla="*/ 2147483646 h 26"/>
                <a:gd name="T12" fmla="*/ 2147483646 w 25"/>
                <a:gd name="T13" fmla="*/ 2147483646 h 26"/>
                <a:gd name="T14" fmla="*/ 2147483646 w 25"/>
                <a:gd name="T15" fmla="*/ 2147483646 h 26"/>
                <a:gd name="T16" fmla="*/ 2147483646 w 25"/>
                <a:gd name="T17" fmla="*/ 0 h 26"/>
                <a:gd name="T18" fmla="*/ 2147483646 w 25"/>
                <a:gd name="T19" fmla="*/ 2147483646 h 26"/>
                <a:gd name="T20" fmla="*/ 2147483646 w 25"/>
                <a:gd name="T21" fmla="*/ 2147483646 h 26"/>
                <a:gd name="T22" fmla="*/ 2147483646 w 25"/>
                <a:gd name="T23" fmla="*/ 2147483646 h 26"/>
                <a:gd name="T24" fmla="*/ 2147483646 w 25"/>
                <a:gd name="T25" fmla="*/ 2147483646 h 26"/>
                <a:gd name="T26" fmla="*/ 2147483646 w 25"/>
                <a:gd name="T27" fmla="*/ 2147483646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6"/>
                <a:gd name="T44" fmla="*/ 25 w 25"/>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6">
                  <a:moveTo>
                    <a:pt x="22" y="0"/>
                  </a:moveTo>
                  <a:cubicBezTo>
                    <a:pt x="3" y="0"/>
                    <a:pt x="3" y="0"/>
                    <a:pt x="3" y="0"/>
                  </a:cubicBezTo>
                  <a:cubicBezTo>
                    <a:pt x="1" y="0"/>
                    <a:pt x="0" y="2"/>
                    <a:pt x="0" y="4"/>
                  </a:cubicBezTo>
                  <a:cubicBezTo>
                    <a:pt x="0" y="22"/>
                    <a:pt x="0" y="22"/>
                    <a:pt x="0" y="22"/>
                  </a:cubicBezTo>
                  <a:cubicBezTo>
                    <a:pt x="0" y="24"/>
                    <a:pt x="1" y="26"/>
                    <a:pt x="3" y="26"/>
                  </a:cubicBezTo>
                  <a:cubicBezTo>
                    <a:pt x="22" y="26"/>
                    <a:pt x="22" y="26"/>
                    <a:pt x="22" y="26"/>
                  </a:cubicBezTo>
                  <a:cubicBezTo>
                    <a:pt x="24" y="26"/>
                    <a:pt x="25" y="24"/>
                    <a:pt x="25" y="22"/>
                  </a:cubicBezTo>
                  <a:cubicBezTo>
                    <a:pt x="25" y="4"/>
                    <a:pt x="25" y="4"/>
                    <a:pt x="25" y="4"/>
                  </a:cubicBezTo>
                  <a:cubicBezTo>
                    <a:pt x="25" y="2"/>
                    <a:pt x="24" y="0"/>
                    <a:pt x="22" y="0"/>
                  </a:cubicBezTo>
                  <a:close/>
                  <a:moveTo>
                    <a:pt x="18" y="18"/>
                  </a:moveTo>
                  <a:cubicBezTo>
                    <a:pt x="7" y="18"/>
                    <a:pt x="7" y="18"/>
                    <a:pt x="7" y="18"/>
                  </a:cubicBezTo>
                  <a:cubicBezTo>
                    <a:pt x="7" y="8"/>
                    <a:pt x="7" y="8"/>
                    <a:pt x="7" y="8"/>
                  </a:cubicBezTo>
                  <a:cubicBezTo>
                    <a:pt x="18" y="8"/>
                    <a:pt x="18" y="8"/>
                    <a:pt x="18" y="8"/>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30" name="Freeform 359">
              <a:extLst>
                <a:ext uri="{FF2B5EF4-FFF2-40B4-BE49-F238E27FC236}">
                  <a16:creationId xmlns:a16="http://schemas.microsoft.com/office/drawing/2014/main" id="{74AD4E82-C28E-46B2-9989-3A24C7A08A8D}"/>
                </a:ext>
              </a:extLst>
            </p:cNvPr>
            <p:cNvSpPr>
              <a:spLocks noEditPoints="1"/>
            </p:cNvSpPr>
            <p:nvPr/>
          </p:nvSpPr>
          <p:spPr bwMode="auto">
            <a:xfrm>
              <a:off x="836613" y="820738"/>
              <a:ext cx="53975" cy="55563"/>
            </a:xfrm>
            <a:custGeom>
              <a:avLst/>
              <a:gdLst>
                <a:gd name="T0" fmla="*/ 2147483646 w 25"/>
                <a:gd name="T1" fmla="*/ 0 h 26"/>
                <a:gd name="T2" fmla="*/ 2147483646 w 25"/>
                <a:gd name="T3" fmla="*/ 0 h 26"/>
                <a:gd name="T4" fmla="*/ 0 w 25"/>
                <a:gd name="T5" fmla="*/ 2147483646 h 26"/>
                <a:gd name="T6" fmla="*/ 0 w 25"/>
                <a:gd name="T7" fmla="*/ 2147483646 h 26"/>
                <a:gd name="T8" fmla="*/ 2147483646 w 25"/>
                <a:gd name="T9" fmla="*/ 2147483646 h 26"/>
                <a:gd name="T10" fmla="*/ 2147483646 w 25"/>
                <a:gd name="T11" fmla="*/ 2147483646 h 26"/>
                <a:gd name="T12" fmla="*/ 2147483646 w 25"/>
                <a:gd name="T13" fmla="*/ 2147483646 h 26"/>
                <a:gd name="T14" fmla="*/ 2147483646 w 25"/>
                <a:gd name="T15" fmla="*/ 2147483646 h 26"/>
                <a:gd name="T16" fmla="*/ 2147483646 w 25"/>
                <a:gd name="T17" fmla="*/ 0 h 26"/>
                <a:gd name="T18" fmla="*/ 2147483646 w 25"/>
                <a:gd name="T19" fmla="*/ 2147483646 h 26"/>
                <a:gd name="T20" fmla="*/ 2147483646 w 25"/>
                <a:gd name="T21" fmla="*/ 2147483646 h 26"/>
                <a:gd name="T22" fmla="*/ 2147483646 w 25"/>
                <a:gd name="T23" fmla="*/ 2147483646 h 26"/>
                <a:gd name="T24" fmla="*/ 2147483646 w 25"/>
                <a:gd name="T25" fmla="*/ 2147483646 h 26"/>
                <a:gd name="T26" fmla="*/ 2147483646 w 25"/>
                <a:gd name="T27" fmla="*/ 2147483646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6"/>
                <a:gd name="T44" fmla="*/ 25 w 25"/>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6">
                  <a:moveTo>
                    <a:pt x="22" y="0"/>
                  </a:moveTo>
                  <a:cubicBezTo>
                    <a:pt x="4" y="0"/>
                    <a:pt x="4" y="0"/>
                    <a:pt x="4" y="0"/>
                  </a:cubicBezTo>
                  <a:cubicBezTo>
                    <a:pt x="1" y="0"/>
                    <a:pt x="0" y="2"/>
                    <a:pt x="0" y="4"/>
                  </a:cubicBezTo>
                  <a:cubicBezTo>
                    <a:pt x="0" y="22"/>
                    <a:pt x="0" y="22"/>
                    <a:pt x="0" y="22"/>
                  </a:cubicBezTo>
                  <a:cubicBezTo>
                    <a:pt x="0" y="24"/>
                    <a:pt x="1" y="26"/>
                    <a:pt x="4" y="26"/>
                  </a:cubicBezTo>
                  <a:cubicBezTo>
                    <a:pt x="22" y="26"/>
                    <a:pt x="22" y="26"/>
                    <a:pt x="22" y="26"/>
                  </a:cubicBezTo>
                  <a:cubicBezTo>
                    <a:pt x="24" y="26"/>
                    <a:pt x="25" y="24"/>
                    <a:pt x="25" y="22"/>
                  </a:cubicBezTo>
                  <a:cubicBezTo>
                    <a:pt x="25" y="4"/>
                    <a:pt x="25" y="4"/>
                    <a:pt x="25" y="4"/>
                  </a:cubicBezTo>
                  <a:cubicBezTo>
                    <a:pt x="25" y="2"/>
                    <a:pt x="24" y="0"/>
                    <a:pt x="22" y="0"/>
                  </a:cubicBezTo>
                  <a:close/>
                  <a:moveTo>
                    <a:pt x="18" y="18"/>
                  </a:moveTo>
                  <a:cubicBezTo>
                    <a:pt x="7" y="18"/>
                    <a:pt x="7" y="18"/>
                    <a:pt x="7" y="18"/>
                  </a:cubicBezTo>
                  <a:cubicBezTo>
                    <a:pt x="7" y="8"/>
                    <a:pt x="7" y="8"/>
                    <a:pt x="7" y="8"/>
                  </a:cubicBezTo>
                  <a:cubicBezTo>
                    <a:pt x="18" y="8"/>
                    <a:pt x="18" y="8"/>
                    <a:pt x="18" y="8"/>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31" name="Freeform 360">
              <a:extLst>
                <a:ext uri="{FF2B5EF4-FFF2-40B4-BE49-F238E27FC236}">
                  <a16:creationId xmlns:a16="http://schemas.microsoft.com/office/drawing/2014/main" id="{E92E4C28-9436-480D-ACA7-08179678E1B1}"/>
                </a:ext>
              </a:extLst>
            </p:cNvPr>
            <p:cNvSpPr>
              <a:spLocks noEditPoints="1"/>
            </p:cNvSpPr>
            <p:nvPr/>
          </p:nvSpPr>
          <p:spPr bwMode="auto">
            <a:xfrm>
              <a:off x="696913" y="977900"/>
              <a:ext cx="53975" cy="57150"/>
            </a:xfrm>
            <a:custGeom>
              <a:avLst/>
              <a:gdLst>
                <a:gd name="T0" fmla="*/ 2147483646 w 25"/>
                <a:gd name="T1" fmla="*/ 0 h 26"/>
                <a:gd name="T2" fmla="*/ 0 w 25"/>
                <a:gd name="T3" fmla="*/ 2147483646 h 26"/>
                <a:gd name="T4" fmla="*/ 0 w 25"/>
                <a:gd name="T5" fmla="*/ 2147483646 h 26"/>
                <a:gd name="T6" fmla="*/ 2147483646 w 25"/>
                <a:gd name="T7" fmla="*/ 2147483646 h 26"/>
                <a:gd name="T8" fmla="*/ 2147483646 w 25"/>
                <a:gd name="T9" fmla="*/ 2147483646 h 26"/>
                <a:gd name="T10" fmla="*/ 2147483646 w 25"/>
                <a:gd name="T11" fmla="*/ 2147483646 h 26"/>
                <a:gd name="T12" fmla="*/ 2147483646 w 25"/>
                <a:gd name="T13" fmla="*/ 2147483646 h 26"/>
                <a:gd name="T14" fmla="*/ 2147483646 w 25"/>
                <a:gd name="T15" fmla="*/ 0 h 26"/>
                <a:gd name="T16" fmla="*/ 2147483646 w 25"/>
                <a:gd name="T17" fmla="*/ 0 h 26"/>
                <a:gd name="T18" fmla="*/ 2147483646 w 25"/>
                <a:gd name="T19" fmla="*/ 2147483646 h 26"/>
                <a:gd name="T20" fmla="*/ 2147483646 w 25"/>
                <a:gd name="T21" fmla="*/ 2147483646 h 26"/>
                <a:gd name="T22" fmla="*/ 2147483646 w 25"/>
                <a:gd name="T23" fmla="*/ 2147483646 h 26"/>
                <a:gd name="T24" fmla="*/ 2147483646 w 25"/>
                <a:gd name="T25" fmla="*/ 2147483646 h 26"/>
                <a:gd name="T26" fmla="*/ 2147483646 w 25"/>
                <a:gd name="T27" fmla="*/ 2147483646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6"/>
                <a:gd name="T44" fmla="*/ 25 w 25"/>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6">
                  <a:moveTo>
                    <a:pt x="3" y="0"/>
                  </a:moveTo>
                  <a:cubicBezTo>
                    <a:pt x="1" y="0"/>
                    <a:pt x="0" y="2"/>
                    <a:pt x="0" y="4"/>
                  </a:cubicBezTo>
                  <a:cubicBezTo>
                    <a:pt x="0" y="22"/>
                    <a:pt x="0" y="22"/>
                    <a:pt x="0" y="22"/>
                  </a:cubicBezTo>
                  <a:cubicBezTo>
                    <a:pt x="0" y="24"/>
                    <a:pt x="1" y="26"/>
                    <a:pt x="3" y="26"/>
                  </a:cubicBezTo>
                  <a:cubicBezTo>
                    <a:pt x="21" y="26"/>
                    <a:pt x="21" y="26"/>
                    <a:pt x="21" y="26"/>
                  </a:cubicBezTo>
                  <a:cubicBezTo>
                    <a:pt x="24" y="26"/>
                    <a:pt x="25" y="24"/>
                    <a:pt x="25" y="22"/>
                  </a:cubicBezTo>
                  <a:cubicBezTo>
                    <a:pt x="25" y="4"/>
                    <a:pt x="25" y="4"/>
                    <a:pt x="25" y="4"/>
                  </a:cubicBezTo>
                  <a:cubicBezTo>
                    <a:pt x="25" y="2"/>
                    <a:pt x="24" y="0"/>
                    <a:pt x="21" y="0"/>
                  </a:cubicBezTo>
                  <a:lnTo>
                    <a:pt x="3" y="0"/>
                  </a:lnTo>
                  <a:close/>
                  <a:moveTo>
                    <a:pt x="18" y="18"/>
                  </a:moveTo>
                  <a:cubicBezTo>
                    <a:pt x="7" y="18"/>
                    <a:pt x="7" y="18"/>
                    <a:pt x="7" y="18"/>
                  </a:cubicBezTo>
                  <a:cubicBezTo>
                    <a:pt x="7" y="8"/>
                    <a:pt x="7" y="8"/>
                    <a:pt x="7" y="8"/>
                  </a:cubicBezTo>
                  <a:cubicBezTo>
                    <a:pt x="18" y="8"/>
                    <a:pt x="18" y="8"/>
                    <a:pt x="18" y="8"/>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32" name="Freeform 361">
              <a:extLst>
                <a:ext uri="{FF2B5EF4-FFF2-40B4-BE49-F238E27FC236}">
                  <a16:creationId xmlns:a16="http://schemas.microsoft.com/office/drawing/2014/main" id="{AF038D0D-9E57-4E9A-A23D-EB3BBBB8442A}"/>
                </a:ext>
              </a:extLst>
            </p:cNvPr>
            <p:cNvSpPr>
              <a:spLocks noEditPoints="1"/>
            </p:cNvSpPr>
            <p:nvPr/>
          </p:nvSpPr>
          <p:spPr bwMode="auto">
            <a:xfrm>
              <a:off x="766763" y="977900"/>
              <a:ext cx="53975" cy="57150"/>
            </a:xfrm>
            <a:custGeom>
              <a:avLst/>
              <a:gdLst>
                <a:gd name="T0" fmla="*/ 2147483646 w 25"/>
                <a:gd name="T1" fmla="*/ 0 h 26"/>
                <a:gd name="T2" fmla="*/ 0 w 25"/>
                <a:gd name="T3" fmla="*/ 2147483646 h 26"/>
                <a:gd name="T4" fmla="*/ 0 w 25"/>
                <a:gd name="T5" fmla="*/ 2147483646 h 26"/>
                <a:gd name="T6" fmla="*/ 2147483646 w 25"/>
                <a:gd name="T7" fmla="*/ 2147483646 h 26"/>
                <a:gd name="T8" fmla="*/ 2147483646 w 25"/>
                <a:gd name="T9" fmla="*/ 2147483646 h 26"/>
                <a:gd name="T10" fmla="*/ 2147483646 w 25"/>
                <a:gd name="T11" fmla="*/ 2147483646 h 26"/>
                <a:gd name="T12" fmla="*/ 2147483646 w 25"/>
                <a:gd name="T13" fmla="*/ 2147483646 h 26"/>
                <a:gd name="T14" fmla="*/ 2147483646 w 25"/>
                <a:gd name="T15" fmla="*/ 0 h 26"/>
                <a:gd name="T16" fmla="*/ 2147483646 w 25"/>
                <a:gd name="T17" fmla="*/ 0 h 26"/>
                <a:gd name="T18" fmla="*/ 2147483646 w 25"/>
                <a:gd name="T19" fmla="*/ 2147483646 h 26"/>
                <a:gd name="T20" fmla="*/ 2147483646 w 25"/>
                <a:gd name="T21" fmla="*/ 2147483646 h 26"/>
                <a:gd name="T22" fmla="*/ 2147483646 w 25"/>
                <a:gd name="T23" fmla="*/ 2147483646 h 26"/>
                <a:gd name="T24" fmla="*/ 2147483646 w 25"/>
                <a:gd name="T25" fmla="*/ 2147483646 h 26"/>
                <a:gd name="T26" fmla="*/ 2147483646 w 25"/>
                <a:gd name="T27" fmla="*/ 2147483646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6"/>
                <a:gd name="T44" fmla="*/ 25 w 25"/>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6">
                  <a:moveTo>
                    <a:pt x="3" y="0"/>
                  </a:moveTo>
                  <a:cubicBezTo>
                    <a:pt x="1" y="0"/>
                    <a:pt x="0" y="2"/>
                    <a:pt x="0" y="4"/>
                  </a:cubicBezTo>
                  <a:cubicBezTo>
                    <a:pt x="0" y="22"/>
                    <a:pt x="0" y="22"/>
                    <a:pt x="0" y="22"/>
                  </a:cubicBezTo>
                  <a:cubicBezTo>
                    <a:pt x="0" y="24"/>
                    <a:pt x="1" y="26"/>
                    <a:pt x="3" y="26"/>
                  </a:cubicBezTo>
                  <a:cubicBezTo>
                    <a:pt x="22" y="26"/>
                    <a:pt x="22" y="26"/>
                    <a:pt x="22" y="26"/>
                  </a:cubicBezTo>
                  <a:cubicBezTo>
                    <a:pt x="24" y="26"/>
                    <a:pt x="25" y="24"/>
                    <a:pt x="25" y="22"/>
                  </a:cubicBezTo>
                  <a:cubicBezTo>
                    <a:pt x="25" y="4"/>
                    <a:pt x="25" y="4"/>
                    <a:pt x="25" y="4"/>
                  </a:cubicBezTo>
                  <a:cubicBezTo>
                    <a:pt x="25" y="2"/>
                    <a:pt x="24" y="0"/>
                    <a:pt x="22" y="0"/>
                  </a:cubicBezTo>
                  <a:lnTo>
                    <a:pt x="3" y="0"/>
                  </a:lnTo>
                  <a:close/>
                  <a:moveTo>
                    <a:pt x="18" y="18"/>
                  </a:moveTo>
                  <a:cubicBezTo>
                    <a:pt x="7" y="18"/>
                    <a:pt x="7" y="18"/>
                    <a:pt x="7" y="18"/>
                  </a:cubicBezTo>
                  <a:cubicBezTo>
                    <a:pt x="7" y="8"/>
                    <a:pt x="7" y="8"/>
                    <a:pt x="7" y="8"/>
                  </a:cubicBezTo>
                  <a:cubicBezTo>
                    <a:pt x="18" y="8"/>
                    <a:pt x="18" y="8"/>
                    <a:pt x="18" y="8"/>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33" name="Freeform 362">
              <a:extLst>
                <a:ext uri="{FF2B5EF4-FFF2-40B4-BE49-F238E27FC236}">
                  <a16:creationId xmlns:a16="http://schemas.microsoft.com/office/drawing/2014/main" id="{80ED1FB3-C43F-4C43-910A-092E3C48FA1C}"/>
                </a:ext>
              </a:extLst>
            </p:cNvPr>
            <p:cNvSpPr>
              <a:spLocks noEditPoints="1"/>
            </p:cNvSpPr>
            <p:nvPr/>
          </p:nvSpPr>
          <p:spPr bwMode="auto">
            <a:xfrm>
              <a:off x="836613" y="977900"/>
              <a:ext cx="53975" cy="57150"/>
            </a:xfrm>
            <a:custGeom>
              <a:avLst/>
              <a:gdLst>
                <a:gd name="T0" fmla="*/ 2147483646 w 25"/>
                <a:gd name="T1" fmla="*/ 0 h 26"/>
                <a:gd name="T2" fmla="*/ 0 w 25"/>
                <a:gd name="T3" fmla="*/ 2147483646 h 26"/>
                <a:gd name="T4" fmla="*/ 0 w 25"/>
                <a:gd name="T5" fmla="*/ 2147483646 h 26"/>
                <a:gd name="T6" fmla="*/ 2147483646 w 25"/>
                <a:gd name="T7" fmla="*/ 2147483646 h 26"/>
                <a:gd name="T8" fmla="*/ 2147483646 w 25"/>
                <a:gd name="T9" fmla="*/ 2147483646 h 26"/>
                <a:gd name="T10" fmla="*/ 2147483646 w 25"/>
                <a:gd name="T11" fmla="*/ 2147483646 h 26"/>
                <a:gd name="T12" fmla="*/ 2147483646 w 25"/>
                <a:gd name="T13" fmla="*/ 2147483646 h 26"/>
                <a:gd name="T14" fmla="*/ 2147483646 w 25"/>
                <a:gd name="T15" fmla="*/ 0 h 26"/>
                <a:gd name="T16" fmla="*/ 2147483646 w 25"/>
                <a:gd name="T17" fmla="*/ 0 h 26"/>
                <a:gd name="T18" fmla="*/ 2147483646 w 25"/>
                <a:gd name="T19" fmla="*/ 2147483646 h 26"/>
                <a:gd name="T20" fmla="*/ 2147483646 w 25"/>
                <a:gd name="T21" fmla="*/ 2147483646 h 26"/>
                <a:gd name="T22" fmla="*/ 2147483646 w 25"/>
                <a:gd name="T23" fmla="*/ 2147483646 h 26"/>
                <a:gd name="T24" fmla="*/ 2147483646 w 25"/>
                <a:gd name="T25" fmla="*/ 2147483646 h 26"/>
                <a:gd name="T26" fmla="*/ 2147483646 w 25"/>
                <a:gd name="T27" fmla="*/ 2147483646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6"/>
                <a:gd name="T44" fmla="*/ 25 w 25"/>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6">
                  <a:moveTo>
                    <a:pt x="4" y="0"/>
                  </a:moveTo>
                  <a:cubicBezTo>
                    <a:pt x="1" y="0"/>
                    <a:pt x="0" y="2"/>
                    <a:pt x="0" y="4"/>
                  </a:cubicBezTo>
                  <a:cubicBezTo>
                    <a:pt x="0" y="22"/>
                    <a:pt x="0" y="22"/>
                    <a:pt x="0" y="22"/>
                  </a:cubicBezTo>
                  <a:cubicBezTo>
                    <a:pt x="0" y="24"/>
                    <a:pt x="1" y="26"/>
                    <a:pt x="4" y="26"/>
                  </a:cubicBezTo>
                  <a:cubicBezTo>
                    <a:pt x="22" y="26"/>
                    <a:pt x="22" y="26"/>
                    <a:pt x="22" y="26"/>
                  </a:cubicBezTo>
                  <a:cubicBezTo>
                    <a:pt x="24" y="26"/>
                    <a:pt x="25" y="24"/>
                    <a:pt x="25" y="22"/>
                  </a:cubicBezTo>
                  <a:cubicBezTo>
                    <a:pt x="25" y="4"/>
                    <a:pt x="25" y="4"/>
                    <a:pt x="25" y="4"/>
                  </a:cubicBezTo>
                  <a:cubicBezTo>
                    <a:pt x="25" y="2"/>
                    <a:pt x="24" y="0"/>
                    <a:pt x="22" y="0"/>
                  </a:cubicBezTo>
                  <a:lnTo>
                    <a:pt x="4" y="0"/>
                  </a:lnTo>
                  <a:close/>
                  <a:moveTo>
                    <a:pt x="18" y="18"/>
                  </a:moveTo>
                  <a:cubicBezTo>
                    <a:pt x="7" y="18"/>
                    <a:pt x="7" y="18"/>
                    <a:pt x="7" y="18"/>
                  </a:cubicBezTo>
                  <a:cubicBezTo>
                    <a:pt x="7" y="8"/>
                    <a:pt x="7" y="8"/>
                    <a:pt x="7" y="8"/>
                  </a:cubicBezTo>
                  <a:cubicBezTo>
                    <a:pt x="18" y="8"/>
                    <a:pt x="18" y="8"/>
                    <a:pt x="18" y="8"/>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34" name="Freeform 363">
              <a:extLst>
                <a:ext uri="{FF2B5EF4-FFF2-40B4-BE49-F238E27FC236}">
                  <a16:creationId xmlns:a16="http://schemas.microsoft.com/office/drawing/2014/main" id="{A7BD7B87-520E-4D77-8BEA-1E89B4ADDEAA}"/>
                </a:ext>
              </a:extLst>
            </p:cNvPr>
            <p:cNvSpPr>
              <a:spLocks noEditPoints="1"/>
            </p:cNvSpPr>
            <p:nvPr/>
          </p:nvSpPr>
          <p:spPr bwMode="auto">
            <a:xfrm>
              <a:off x="904875" y="661988"/>
              <a:ext cx="53975" cy="53975"/>
            </a:xfrm>
            <a:custGeom>
              <a:avLst/>
              <a:gdLst>
                <a:gd name="T0" fmla="*/ 2147483646 w 25"/>
                <a:gd name="T1" fmla="*/ 0 h 25"/>
                <a:gd name="T2" fmla="*/ 2147483646 w 25"/>
                <a:gd name="T3" fmla="*/ 0 h 25"/>
                <a:gd name="T4" fmla="*/ 0 w 25"/>
                <a:gd name="T5" fmla="*/ 2147483646 h 25"/>
                <a:gd name="T6" fmla="*/ 0 w 25"/>
                <a:gd name="T7" fmla="*/ 2147483646 h 25"/>
                <a:gd name="T8" fmla="*/ 2147483646 w 25"/>
                <a:gd name="T9" fmla="*/ 2147483646 h 25"/>
                <a:gd name="T10" fmla="*/ 2147483646 w 25"/>
                <a:gd name="T11" fmla="*/ 2147483646 h 25"/>
                <a:gd name="T12" fmla="*/ 2147483646 w 25"/>
                <a:gd name="T13" fmla="*/ 2147483646 h 25"/>
                <a:gd name="T14" fmla="*/ 2147483646 w 25"/>
                <a:gd name="T15" fmla="*/ 2147483646 h 25"/>
                <a:gd name="T16" fmla="*/ 2147483646 w 25"/>
                <a:gd name="T17" fmla="*/ 0 h 25"/>
                <a:gd name="T18" fmla="*/ 2147483646 w 25"/>
                <a:gd name="T19" fmla="*/ 2147483646 h 25"/>
                <a:gd name="T20" fmla="*/ 2147483646 w 25"/>
                <a:gd name="T21" fmla="*/ 2147483646 h 25"/>
                <a:gd name="T22" fmla="*/ 2147483646 w 25"/>
                <a:gd name="T23" fmla="*/ 2147483646 h 25"/>
                <a:gd name="T24" fmla="*/ 2147483646 w 25"/>
                <a:gd name="T25" fmla="*/ 2147483646 h 25"/>
                <a:gd name="T26" fmla="*/ 2147483646 w 25"/>
                <a:gd name="T27" fmla="*/ 2147483646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5"/>
                <a:gd name="T44" fmla="*/ 25 w 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5">
                  <a:moveTo>
                    <a:pt x="22" y="0"/>
                  </a:moveTo>
                  <a:cubicBezTo>
                    <a:pt x="4" y="0"/>
                    <a:pt x="4" y="0"/>
                    <a:pt x="4" y="0"/>
                  </a:cubicBezTo>
                  <a:cubicBezTo>
                    <a:pt x="2" y="0"/>
                    <a:pt x="0" y="2"/>
                    <a:pt x="0" y="4"/>
                  </a:cubicBezTo>
                  <a:cubicBezTo>
                    <a:pt x="0" y="22"/>
                    <a:pt x="0" y="22"/>
                    <a:pt x="0" y="22"/>
                  </a:cubicBezTo>
                  <a:cubicBezTo>
                    <a:pt x="0" y="24"/>
                    <a:pt x="2" y="25"/>
                    <a:pt x="4" y="25"/>
                  </a:cubicBezTo>
                  <a:cubicBezTo>
                    <a:pt x="22" y="25"/>
                    <a:pt x="22" y="25"/>
                    <a:pt x="22" y="25"/>
                  </a:cubicBezTo>
                  <a:cubicBezTo>
                    <a:pt x="24" y="25"/>
                    <a:pt x="25" y="24"/>
                    <a:pt x="25" y="22"/>
                  </a:cubicBezTo>
                  <a:cubicBezTo>
                    <a:pt x="25" y="4"/>
                    <a:pt x="25" y="4"/>
                    <a:pt x="25" y="4"/>
                  </a:cubicBezTo>
                  <a:cubicBezTo>
                    <a:pt x="25" y="2"/>
                    <a:pt x="24" y="0"/>
                    <a:pt x="22" y="0"/>
                  </a:cubicBezTo>
                  <a:close/>
                  <a:moveTo>
                    <a:pt x="18" y="18"/>
                  </a:moveTo>
                  <a:cubicBezTo>
                    <a:pt x="7" y="18"/>
                    <a:pt x="7" y="18"/>
                    <a:pt x="7" y="18"/>
                  </a:cubicBezTo>
                  <a:cubicBezTo>
                    <a:pt x="7" y="7"/>
                    <a:pt x="7" y="7"/>
                    <a:pt x="7" y="7"/>
                  </a:cubicBezTo>
                  <a:cubicBezTo>
                    <a:pt x="18" y="7"/>
                    <a:pt x="18" y="7"/>
                    <a:pt x="18" y="7"/>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35" name="Freeform 364">
              <a:extLst>
                <a:ext uri="{FF2B5EF4-FFF2-40B4-BE49-F238E27FC236}">
                  <a16:creationId xmlns:a16="http://schemas.microsoft.com/office/drawing/2014/main" id="{9943B7A4-BC01-44D6-802A-AFE43537E3B7}"/>
                </a:ext>
              </a:extLst>
            </p:cNvPr>
            <p:cNvSpPr>
              <a:spLocks noEditPoints="1"/>
            </p:cNvSpPr>
            <p:nvPr/>
          </p:nvSpPr>
          <p:spPr bwMode="auto">
            <a:xfrm>
              <a:off x="904875" y="820738"/>
              <a:ext cx="53975" cy="55563"/>
            </a:xfrm>
            <a:custGeom>
              <a:avLst/>
              <a:gdLst>
                <a:gd name="T0" fmla="*/ 2147483646 w 25"/>
                <a:gd name="T1" fmla="*/ 0 h 26"/>
                <a:gd name="T2" fmla="*/ 2147483646 w 25"/>
                <a:gd name="T3" fmla="*/ 0 h 26"/>
                <a:gd name="T4" fmla="*/ 0 w 25"/>
                <a:gd name="T5" fmla="*/ 2147483646 h 26"/>
                <a:gd name="T6" fmla="*/ 0 w 25"/>
                <a:gd name="T7" fmla="*/ 2147483646 h 26"/>
                <a:gd name="T8" fmla="*/ 2147483646 w 25"/>
                <a:gd name="T9" fmla="*/ 2147483646 h 26"/>
                <a:gd name="T10" fmla="*/ 2147483646 w 25"/>
                <a:gd name="T11" fmla="*/ 2147483646 h 26"/>
                <a:gd name="T12" fmla="*/ 2147483646 w 25"/>
                <a:gd name="T13" fmla="*/ 2147483646 h 26"/>
                <a:gd name="T14" fmla="*/ 2147483646 w 25"/>
                <a:gd name="T15" fmla="*/ 2147483646 h 26"/>
                <a:gd name="T16" fmla="*/ 2147483646 w 25"/>
                <a:gd name="T17" fmla="*/ 0 h 26"/>
                <a:gd name="T18" fmla="*/ 2147483646 w 25"/>
                <a:gd name="T19" fmla="*/ 2147483646 h 26"/>
                <a:gd name="T20" fmla="*/ 2147483646 w 25"/>
                <a:gd name="T21" fmla="*/ 2147483646 h 26"/>
                <a:gd name="T22" fmla="*/ 2147483646 w 25"/>
                <a:gd name="T23" fmla="*/ 2147483646 h 26"/>
                <a:gd name="T24" fmla="*/ 2147483646 w 25"/>
                <a:gd name="T25" fmla="*/ 2147483646 h 26"/>
                <a:gd name="T26" fmla="*/ 2147483646 w 25"/>
                <a:gd name="T27" fmla="*/ 2147483646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6"/>
                <a:gd name="T44" fmla="*/ 25 w 25"/>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6">
                  <a:moveTo>
                    <a:pt x="22" y="0"/>
                  </a:moveTo>
                  <a:cubicBezTo>
                    <a:pt x="4" y="0"/>
                    <a:pt x="4" y="0"/>
                    <a:pt x="4" y="0"/>
                  </a:cubicBezTo>
                  <a:cubicBezTo>
                    <a:pt x="2" y="0"/>
                    <a:pt x="0" y="2"/>
                    <a:pt x="0" y="4"/>
                  </a:cubicBezTo>
                  <a:cubicBezTo>
                    <a:pt x="0" y="22"/>
                    <a:pt x="0" y="22"/>
                    <a:pt x="0" y="22"/>
                  </a:cubicBezTo>
                  <a:cubicBezTo>
                    <a:pt x="0" y="24"/>
                    <a:pt x="2" y="26"/>
                    <a:pt x="4" y="26"/>
                  </a:cubicBezTo>
                  <a:cubicBezTo>
                    <a:pt x="22" y="26"/>
                    <a:pt x="22" y="26"/>
                    <a:pt x="22" y="26"/>
                  </a:cubicBezTo>
                  <a:cubicBezTo>
                    <a:pt x="24" y="26"/>
                    <a:pt x="25" y="24"/>
                    <a:pt x="25" y="22"/>
                  </a:cubicBezTo>
                  <a:cubicBezTo>
                    <a:pt x="25" y="4"/>
                    <a:pt x="25" y="4"/>
                    <a:pt x="25" y="4"/>
                  </a:cubicBezTo>
                  <a:cubicBezTo>
                    <a:pt x="25" y="2"/>
                    <a:pt x="24" y="0"/>
                    <a:pt x="22" y="0"/>
                  </a:cubicBezTo>
                  <a:close/>
                  <a:moveTo>
                    <a:pt x="18" y="18"/>
                  </a:moveTo>
                  <a:cubicBezTo>
                    <a:pt x="7" y="18"/>
                    <a:pt x="7" y="18"/>
                    <a:pt x="7" y="18"/>
                  </a:cubicBezTo>
                  <a:cubicBezTo>
                    <a:pt x="7" y="8"/>
                    <a:pt x="7" y="8"/>
                    <a:pt x="7" y="8"/>
                  </a:cubicBezTo>
                  <a:cubicBezTo>
                    <a:pt x="18" y="8"/>
                    <a:pt x="18" y="8"/>
                    <a:pt x="18" y="8"/>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sp>
          <p:nvSpPr>
            <p:cNvPr id="136" name="Freeform 365">
              <a:extLst>
                <a:ext uri="{FF2B5EF4-FFF2-40B4-BE49-F238E27FC236}">
                  <a16:creationId xmlns:a16="http://schemas.microsoft.com/office/drawing/2014/main" id="{CBFF5D89-E412-41B9-95E5-A61DD225F746}"/>
                </a:ext>
              </a:extLst>
            </p:cNvPr>
            <p:cNvSpPr>
              <a:spLocks noEditPoints="1"/>
            </p:cNvSpPr>
            <p:nvPr/>
          </p:nvSpPr>
          <p:spPr bwMode="auto">
            <a:xfrm>
              <a:off x="904875" y="977900"/>
              <a:ext cx="53975" cy="57150"/>
            </a:xfrm>
            <a:custGeom>
              <a:avLst/>
              <a:gdLst>
                <a:gd name="T0" fmla="*/ 2147483646 w 25"/>
                <a:gd name="T1" fmla="*/ 0 h 26"/>
                <a:gd name="T2" fmla="*/ 0 w 25"/>
                <a:gd name="T3" fmla="*/ 2147483646 h 26"/>
                <a:gd name="T4" fmla="*/ 0 w 25"/>
                <a:gd name="T5" fmla="*/ 2147483646 h 26"/>
                <a:gd name="T6" fmla="*/ 2147483646 w 25"/>
                <a:gd name="T7" fmla="*/ 2147483646 h 26"/>
                <a:gd name="T8" fmla="*/ 2147483646 w 25"/>
                <a:gd name="T9" fmla="*/ 2147483646 h 26"/>
                <a:gd name="T10" fmla="*/ 2147483646 w 25"/>
                <a:gd name="T11" fmla="*/ 2147483646 h 26"/>
                <a:gd name="T12" fmla="*/ 2147483646 w 25"/>
                <a:gd name="T13" fmla="*/ 2147483646 h 26"/>
                <a:gd name="T14" fmla="*/ 2147483646 w 25"/>
                <a:gd name="T15" fmla="*/ 0 h 26"/>
                <a:gd name="T16" fmla="*/ 2147483646 w 25"/>
                <a:gd name="T17" fmla="*/ 0 h 26"/>
                <a:gd name="T18" fmla="*/ 2147483646 w 25"/>
                <a:gd name="T19" fmla="*/ 2147483646 h 26"/>
                <a:gd name="T20" fmla="*/ 2147483646 w 25"/>
                <a:gd name="T21" fmla="*/ 2147483646 h 26"/>
                <a:gd name="T22" fmla="*/ 2147483646 w 25"/>
                <a:gd name="T23" fmla="*/ 2147483646 h 26"/>
                <a:gd name="T24" fmla="*/ 2147483646 w 25"/>
                <a:gd name="T25" fmla="*/ 2147483646 h 26"/>
                <a:gd name="T26" fmla="*/ 2147483646 w 25"/>
                <a:gd name="T27" fmla="*/ 2147483646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6"/>
                <a:gd name="T44" fmla="*/ 25 w 25"/>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6">
                  <a:moveTo>
                    <a:pt x="4" y="0"/>
                  </a:moveTo>
                  <a:cubicBezTo>
                    <a:pt x="2" y="0"/>
                    <a:pt x="0" y="2"/>
                    <a:pt x="0" y="4"/>
                  </a:cubicBezTo>
                  <a:cubicBezTo>
                    <a:pt x="0" y="22"/>
                    <a:pt x="0" y="22"/>
                    <a:pt x="0" y="22"/>
                  </a:cubicBezTo>
                  <a:cubicBezTo>
                    <a:pt x="0" y="24"/>
                    <a:pt x="2" y="26"/>
                    <a:pt x="4" y="26"/>
                  </a:cubicBezTo>
                  <a:cubicBezTo>
                    <a:pt x="22" y="26"/>
                    <a:pt x="22" y="26"/>
                    <a:pt x="22" y="26"/>
                  </a:cubicBezTo>
                  <a:cubicBezTo>
                    <a:pt x="24" y="26"/>
                    <a:pt x="25" y="24"/>
                    <a:pt x="25" y="22"/>
                  </a:cubicBezTo>
                  <a:cubicBezTo>
                    <a:pt x="25" y="4"/>
                    <a:pt x="25" y="4"/>
                    <a:pt x="25" y="4"/>
                  </a:cubicBezTo>
                  <a:cubicBezTo>
                    <a:pt x="25" y="2"/>
                    <a:pt x="24" y="0"/>
                    <a:pt x="22" y="0"/>
                  </a:cubicBezTo>
                  <a:lnTo>
                    <a:pt x="4" y="0"/>
                  </a:lnTo>
                  <a:close/>
                  <a:moveTo>
                    <a:pt x="18" y="18"/>
                  </a:moveTo>
                  <a:cubicBezTo>
                    <a:pt x="7" y="18"/>
                    <a:pt x="7" y="18"/>
                    <a:pt x="7" y="18"/>
                  </a:cubicBezTo>
                  <a:cubicBezTo>
                    <a:pt x="7" y="8"/>
                    <a:pt x="7" y="8"/>
                    <a:pt x="7" y="8"/>
                  </a:cubicBezTo>
                  <a:cubicBezTo>
                    <a:pt x="18" y="8"/>
                    <a:pt x="18" y="8"/>
                    <a:pt x="18" y="8"/>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Autofit/>
            </a:bodyPr>
            <a:lstStyle/>
            <a:p>
              <a:pPr marL="0" marR="0" lvl="0" indent="0" defTabSz="2640555" eaLnBrk="1" fontAlgn="ctr" latinLnBrk="0" hangingPunct="1">
                <a:lnSpc>
                  <a:spcPct val="100000"/>
                </a:lnSpc>
                <a:spcBef>
                  <a:spcPts val="0"/>
                </a:spcBef>
                <a:spcAft>
                  <a:spcPts val="0"/>
                </a:spcAft>
                <a:buClrTx/>
                <a:buSzTx/>
                <a:buFontTx/>
                <a:buNone/>
                <a:tabLst/>
                <a:defRPr/>
              </a:pPr>
              <a:endParaRPr kumimoji="0" lang="en-US" altLang="zh-CN" sz="3600" b="0" i="0" u="none" strike="noStrike" kern="0" cap="none" spc="0" normalizeH="0" baseline="0" noProof="0" dirty="0">
                <a:ln>
                  <a:noFill/>
                </a:ln>
                <a:effectLst/>
                <a:uLnTx/>
                <a:uFillTx/>
                <a:latin typeface="Arial" panose="020B0604020202020204" pitchFamily="34" charset="0"/>
                <a:ea typeface="微软雅黑"/>
                <a:cs typeface="+mn-ea"/>
                <a:sym typeface="Arial" panose="020B0604020202020204" pitchFamily="34" charset="0"/>
              </a:endParaRPr>
            </a:p>
          </p:txBody>
        </p:sp>
      </p:grpSp>
      <p:sp>
        <p:nvSpPr>
          <p:cNvPr id="143" name="文本框 142">
            <a:extLst>
              <a:ext uri="{FF2B5EF4-FFF2-40B4-BE49-F238E27FC236}">
                <a16:creationId xmlns:a16="http://schemas.microsoft.com/office/drawing/2014/main" id="{9B0BB8B6-8D84-4C44-96C9-5C18B352D4B7}"/>
              </a:ext>
            </a:extLst>
          </p:cNvPr>
          <p:cNvSpPr txBox="1"/>
          <p:nvPr/>
        </p:nvSpPr>
        <p:spPr>
          <a:xfrm>
            <a:off x="8648691" y="3383250"/>
            <a:ext cx="410689" cy="336695"/>
          </a:xfrm>
          <a:prstGeom prst="rect">
            <a:avLst/>
          </a:prstGeom>
          <a:noFill/>
        </p:spPr>
        <p:txBody>
          <a:bodyPr vert="horz" wrap="none" rtlCol="0">
            <a:noAutofit/>
          </a:bodyPr>
          <a:lstStyle/>
          <a:p>
            <a:pPr algn="ctr" defTabSz="2640555" fontAlgn="ctr">
              <a:lnSpc>
                <a:spcPct val="150000"/>
              </a:lnSpc>
              <a:defRPr/>
            </a:pPr>
            <a:r>
              <a:rPr lang="en-US" sz="1200" dirty="0">
                <a:latin typeface="Arial" panose="020B0604020202020204" pitchFamily="34" charset="0"/>
              </a:rPr>
              <a:t>CLI</a:t>
            </a:r>
            <a:endParaRPr lang="en-US" altLang="zh-CN" sz="1200" kern="0" dirty="0">
              <a:latin typeface="Arial" panose="020B0604020202020204" pitchFamily="34" charset="0"/>
              <a:ea typeface="微软雅黑"/>
              <a:sym typeface="Arial" panose="020B0604020202020204" pitchFamily="34" charset="0"/>
            </a:endParaRPr>
          </a:p>
        </p:txBody>
      </p:sp>
      <p:sp>
        <p:nvSpPr>
          <p:cNvPr id="144" name="矩形 143">
            <a:extLst>
              <a:ext uri="{FF2B5EF4-FFF2-40B4-BE49-F238E27FC236}">
                <a16:creationId xmlns:a16="http://schemas.microsoft.com/office/drawing/2014/main" id="{331A57BD-F2BB-4F06-AEF4-BFE4968CA559}"/>
              </a:ext>
            </a:extLst>
          </p:cNvPr>
          <p:cNvSpPr/>
          <p:nvPr/>
        </p:nvSpPr>
        <p:spPr>
          <a:xfrm>
            <a:off x="822417" y="1283097"/>
            <a:ext cx="10799436" cy="830997"/>
          </a:xfrm>
          <a:prstGeom prst="rect">
            <a:avLst/>
          </a:prstGeom>
        </p:spPr>
        <p:txBody>
          <a:bodyPr>
            <a:noAutofit/>
          </a:bodyPr>
          <a:lstStyle/>
          <a:p>
            <a:pPr defTabSz="914478" fontAlgn="ctr"/>
            <a:r>
              <a:rPr lang="en-US" sz="1600" dirty="0">
                <a:latin typeface="Arial" panose="020B0604020202020204" pitchFamily="34" charset="0"/>
              </a:rPr>
              <a:t>As an independent evaluator, </a:t>
            </a:r>
            <a:r>
              <a:rPr lang="en-US" sz="1600" dirty="0">
                <a:solidFill>
                  <a:schemeClr val="accent4"/>
                </a:solidFill>
                <a:latin typeface="Arial" panose="020B0604020202020204" pitchFamily="34" charset="0"/>
              </a:rPr>
              <a:t>the </a:t>
            </a:r>
            <a:r>
              <a:rPr lang="en-US" sz="1600" b="1" dirty="0">
                <a:solidFill>
                  <a:schemeClr val="accent4"/>
                </a:solidFill>
                <a:latin typeface="Arial" panose="020B0604020202020204" pitchFamily="34" charset="0"/>
              </a:rPr>
              <a:t>Internal Cyber Security Lab (ICSL) </a:t>
            </a:r>
            <a:r>
              <a:rPr lang="en-US" sz="1600" dirty="0">
                <a:latin typeface="Arial" panose="020B0604020202020204" pitchFamily="34" charset="0"/>
              </a:rPr>
              <a:t>has developed strict security redline standards and painstakingly evaluates the security of each Huawei product to be sold to customers before official release. Products that fail to pass the test cannot be released.</a:t>
            </a:r>
          </a:p>
        </p:txBody>
      </p:sp>
    </p:spTree>
    <p:extLst>
      <p:ext uri="{BB962C8B-B14F-4D97-AF65-F5344CB8AC3E}">
        <p14:creationId xmlns:p14="http://schemas.microsoft.com/office/powerpoint/2010/main" val="152916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梯形 12">
            <a:extLst>
              <a:ext uri="{FF2B5EF4-FFF2-40B4-BE49-F238E27FC236}">
                <a16:creationId xmlns:a16="http://schemas.microsoft.com/office/drawing/2014/main" id="{FF8486B3-5D86-4E93-A50F-C8110DED6720}"/>
              </a:ext>
            </a:extLst>
          </p:cNvPr>
          <p:cNvSpPr/>
          <p:nvPr/>
        </p:nvSpPr>
        <p:spPr>
          <a:xfrm>
            <a:off x="1024519" y="2540430"/>
            <a:ext cx="9751115" cy="1294744"/>
          </a:xfrm>
          <a:prstGeom prst="trapezoid">
            <a:avLst>
              <a:gd name="adj" fmla="val 126002"/>
            </a:avLst>
          </a:prstGeom>
          <a:gradFill>
            <a:gsLst>
              <a:gs pos="0">
                <a:srgbClr val="666666">
                  <a:lumMod val="40000"/>
                  <a:lumOff val="60000"/>
                  <a:alpha val="27000"/>
                </a:srgbClr>
              </a:gs>
              <a:gs pos="67000">
                <a:srgbClr val="666666">
                  <a:lumMod val="40000"/>
                  <a:lumOff val="60000"/>
                  <a:alpha val="0"/>
                </a:srgbClr>
              </a:gs>
            </a:gsLst>
            <a:lin ang="16200000" scaled="1"/>
          </a:gradFill>
          <a:ln w="6350" cap="flat" cmpd="sng" algn="ctr">
            <a:gradFill flip="none" rotWithShape="1">
              <a:gsLst>
                <a:gs pos="0">
                  <a:srgbClr val="666666">
                    <a:lumMod val="40000"/>
                    <a:lumOff val="60000"/>
                  </a:srgbClr>
                </a:gs>
                <a:gs pos="71000">
                  <a:srgbClr val="666666">
                    <a:lumMod val="40000"/>
                    <a:lumOff val="60000"/>
                    <a:alpha val="0"/>
                  </a:srgbClr>
                </a:gs>
              </a:gsLst>
              <a:lin ang="16200000" scaled="1"/>
              <a:tileRect/>
            </a:gradFill>
            <a:prstDash val="solid"/>
            <a:miter lim="800000"/>
          </a:ln>
          <a:effectLst>
            <a:outerShdw blurRad="50800" dist="38100" dir="5400000" sx="99000" sy="99000" algn="ctr" rotWithShape="0">
              <a:srgbClr val="000000">
                <a:alpha val="10000"/>
              </a:srgbClr>
            </a:outerShdw>
          </a:effectLst>
        </p:spPr>
        <p:txBody>
          <a:bodyPr lIns="108008" tIns="45724" rIns="91447" bIns="45724" anchor="ctr">
            <a:noAutofit/>
          </a:bodyPr>
          <a:lstStyle/>
          <a:p>
            <a:pPr defTabSz="1219540" fontAlgn="ctr"/>
            <a:endParaRPr lang="en-US" altLang="zh-CN" sz="1100" b="1" kern="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副标题 1">
            <a:extLst>
              <a:ext uri="{FF2B5EF4-FFF2-40B4-BE49-F238E27FC236}">
                <a16:creationId xmlns:a16="http://schemas.microsoft.com/office/drawing/2014/main" id="{22DD25AC-D87A-4374-B615-2731DF5FAE2F}"/>
              </a:ext>
            </a:extLst>
          </p:cNvPr>
          <p:cNvSpPr txBox="1">
            <a:spLocks/>
          </p:cNvSpPr>
          <p:nvPr/>
        </p:nvSpPr>
        <p:spPr>
          <a:xfrm>
            <a:off x="360590" y="231601"/>
            <a:ext cx="10754253" cy="699426"/>
          </a:xfrm>
          <a:prstGeom prst="rect">
            <a:avLst/>
          </a:prstGeom>
        </p:spPr>
        <p:txBody>
          <a:bodyPr vert="horz" wrap="square" lIns="0" tIns="0" rIns="0" bIns="0" anchor="ctr" anchorCtr="0">
            <a:noAutofit/>
          </a:bodyPr>
          <a:lstStyle>
            <a:lvl1pPr marL="0" indent="0" algn="l" defTabSz="1187798" rtl="0" eaLnBrk="1" latinLnBrk="0" hangingPunct="1">
              <a:lnSpc>
                <a:spcPts val="3430"/>
              </a:lnSpc>
              <a:spcBef>
                <a:spcPts val="0"/>
              </a:spcBef>
              <a:buFont typeface="Arial" panose="020B0604020202020204" pitchFamily="34" charset="0"/>
              <a:buNone/>
              <a:defRPr sz="28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fontAlgn="ctr">
              <a:lnSpc>
                <a:spcPct val="100000"/>
              </a:lnSpc>
            </a:pPr>
            <a:r>
              <a:rPr lang="en-US" sz="2400" dirty="0">
                <a:latin typeface="Arial" panose="020B0604020202020204" pitchFamily="34" charset="0"/>
              </a:rPr>
              <a:t>Basic Security and Trustworthiness Capabilities Underpin Stable Operation of Tens of Millions of Datacom Devices Worldwide</a:t>
            </a:r>
            <a:endParaRPr lang="en-US" altLang="zh-CN" sz="2400" dirty="0">
              <a:latin typeface="Arial" panose="020B0604020202020204" pitchFamily="34" charset="0"/>
            </a:endParaRPr>
          </a:p>
        </p:txBody>
      </p:sp>
      <p:grpSp>
        <p:nvGrpSpPr>
          <p:cNvPr id="15" name="组合 14">
            <a:extLst>
              <a:ext uri="{FF2B5EF4-FFF2-40B4-BE49-F238E27FC236}">
                <a16:creationId xmlns:a16="http://schemas.microsoft.com/office/drawing/2014/main" id="{E4F92B7B-E2F7-4488-8FD7-C8712AEEB260}"/>
              </a:ext>
            </a:extLst>
          </p:cNvPr>
          <p:cNvGrpSpPr/>
          <p:nvPr/>
        </p:nvGrpSpPr>
        <p:grpSpPr>
          <a:xfrm>
            <a:off x="2647343" y="4209024"/>
            <a:ext cx="6488078" cy="1074237"/>
            <a:chOff x="2601520" y="3363119"/>
            <a:chExt cx="6488078" cy="1074237"/>
          </a:xfrm>
        </p:grpSpPr>
        <p:sp>
          <p:nvSpPr>
            <p:cNvPr id="16" name="五边形 3">
              <a:extLst>
                <a:ext uri="{FF2B5EF4-FFF2-40B4-BE49-F238E27FC236}">
                  <a16:creationId xmlns:a16="http://schemas.microsoft.com/office/drawing/2014/main" id="{E68ACB2D-5608-410D-AB1E-519D9D705E33}"/>
                </a:ext>
              </a:extLst>
            </p:cNvPr>
            <p:cNvSpPr/>
            <p:nvPr/>
          </p:nvSpPr>
          <p:spPr>
            <a:xfrm>
              <a:off x="2641203" y="3829060"/>
              <a:ext cx="6408712" cy="311847"/>
            </a:xfrm>
            <a:prstGeom prst="homePlate">
              <a:avLst/>
            </a:prstGeom>
            <a:gradFill flip="none" rotWithShape="1">
              <a:gsLst>
                <a:gs pos="0">
                  <a:sysClr val="window" lastClr="FFFFFF">
                    <a:lumMod val="75000"/>
                  </a:sysClr>
                </a:gs>
                <a:gs pos="50000">
                  <a:sysClr val="window" lastClr="FFFFFF">
                    <a:lumMod val="85000"/>
                  </a:sysClr>
                </a:gs>
                <a:gs pos="100000">
                  <a:sysClr val="window" lastClr="FFFFFF">
                    <a:lumMod val="95000"/>
                  </a:sysClr>
                </a:gs>
              </a:gsLst>
              <a:lin ang="0" scaled="0"/>
              <a:tileRect/>
            </a:gradFill>
            <a:ln w="25400" cap="flat" cmpd="sng" algn="ctr">
              <a:noFill/>
              <a:prstDash val="solid"/>
            </a:ln>
            <a:effectLst/>
          </p:spPr>
          <p:txBody>
            <a:bodyPr rtlCol="0" anchor="ctr">
              <a:noAutofit/>
            </a:bodyPr>
            <a:lstStyle/>
            <a:p>
              <a:pPr algn="ctr" defTabSz="1219272" fontAlgn="ctr">
                <a:defRPr/>
              </a:pPr>
              <a:endParaRPr lang="en-US" sz="2400" kern="0" dirty="0">
                <a:solidFill>
                  <a:prstClr val="white"/>
                </a:solidFill>
                <a:latin typeface="Arial" panose="020B0604020202020204" pitchFamily="34" charset="0"/>
                <a:ea typeface="微软雅黑"/>
                <a:cs typeface="Arial" panose="020B0604020202020204" pitchFamily="34" charset="0"/>
              </a:endParaRPr>
            </a:p>
          </p:txBody>
        </p:sp>
        <p:grpSp>
          <p:nvGrpSpPr>
            <p:cNvPr id="17" name="组合 16">
              <a:extLst>
                <a:ext uri="{FF2B5EF4-FFF2-40B4-BE49-F238E27FC236}">
                  <a16:creationId xmlns:a16="http://schemas.microsoft.com/office/drawing/2014/main" id="{F5E3F1D3-0BFB-4AF4-8E9E-16E55A648740}"/>
                </a:ext>
              </a:extLst>
            </p:cNvPr>
            <p:cNvGrpSpPr/>
            <p:nvPr/>
          </p:nvGrpSpPr>
          <p:grpSpPr>
            <a:xfrm>
              <a:off x="3127243" y="3685792"/>
              <a:ext cx="576000" cy="576000"/>
              <a:chOff x="4792196" y="3049693"/>
              <a:chExt cx="576000" cy="576000"/>
            </a:xfrm>
          </p:grpSpPr>
          <p:sp>
            <p:nvSpPr>
              <p:cNvPr id="33" name="Oval 44">
                <a:extLst>
                  <a:ext uri="{FF2B5EF4-FFF2-40B4-BE49-F238E27FC236}">
                    <a16:creationId xmlns:a16="http://schemas.microsoft.com/office/drawing/2014/main" id="{F859E9A2-6437-43C7-A728-0DA9F7EF1C92}"/>
                  </a:ext>
                </a:extLst>
              </p:cNvPr>
              <p:cNvSpPr>
                <a:spLocks noChangeArrowheads="1"/>
              </p:cNvSpPr>
              <p:nvPr/>
            </p:nvSpPr>
            <p:spPr bwMode="auto">
              <a:xfrm rot="10800000" flipV="1">
                <a:off x="4792196" y="3049693"/>
                <a:ext cx="576000" cy="576000"/>
              </a:xfrm>
              <a:prstGeom prst="ellipse">
                <a:avLst/>
              </a:prstGeom>
              <a:gradFill flip="none" rotWithShape="1">
                <a:gsLst>
                  <a:gs pos="0">
                    <a:sysClr val="window" lastClr="FFFFFF">
                      <a:lumMod val="85000"/>
                    </a:sysClr>
                  </a:gs>
                  <a:gs pos="100000">
                    <a:sysClr val="window" lastClr="FFFFFF">
                      <a:lumMod val="95000"/>
                    </a:sysClr>
                  </a:gs>
                </a:gsLst>
                <a:lin ang="13500000" scaled="1"/>
                <a:tileRect/>
              </a:gradFill>
              <a:ln w="19050" algn="ctr">
                <a:noFill/>
                <a:round/>
                <a:headEnd/>
                <a:tailEnd/>
              </a:ln>
              <a:effectLst>
                <a:outerShdw blurRad="50800" dist="38100" dir="2700000" algn="tl" rotWithShape="0">
                  <a:prstClr val="black">
                    <a:alpha val="40000"/>
                  </a:prstClr>
                </a:outerShdw>
              </a:effectLst>
            </p:spPr>
            <p:txBody>
              <a:bodyPr lIns="82124" tIns="41061" rIns="82124" bIns="41061" anchor="ctr">
                <a:noAutofit/>
              </a:bodyPr>
              <a:lstStyle/>
              <a:p>
                <a:pPr algn="ctr" eaLnBrk="0" fontAlgn="ctr" hangingPunct="0">
                  <a:lnSpc>
                    <a:spcPct val="90000"/>
                  </a:lnSpc>
                  <a:defRPr/>
                </a:pPr>
                <a:endParaRPr lang="en-US" sz="1400" kern="0" dirty="0">
                  <a:solidFill>
                    <a:sysClr val="windowText" lastClr="000000"/>
                  </a:solidFill>
                  <a:latin typeface="Arial" panose="020B0604020202020204" pitchFamily="34" charset="0"/>
                  <a:ea typeface="微软雅黑"/>
                  <a:cs typeface="Arial" panose="020B0604020202020204" pitchFamily="34" charset="0"/>
                  <a:sym typeface="Arial"/>
                </a:endParaRPr>
              </a:p>
            </p:txBody>
          </p:sp>
          <p:sp>
            <p:nvSpPr>
              <p:cNvPr id="34" name="Text Box 45">
                <a:extLst>
                  <a:ext uri="{FF2B5EF4-FFF2-40B4-BE49-F238E27FC236}">
                    <a16:creationId xmlns:a16="http://schemas.microsoft.com/office/drawing/2014/main" id="{F06F6DAA-C20A-42AC-B1EB-7E789BF9EB3F}"/>
                  </a:ext>
                </a:extLst>
              </p:cNvPr>
              <p:cNvSpPr txBox="1">
                <a:spLocks noChangeArrowheads="1"/>
              </p:cNvSpPr>
              <p:nvPr/>
            </p:nvSpPr>
            <p:spPr bwMode="auto">
              <a:xfrm>
                <a:off x="4893876" y="3192357"/>
                <a:ext cx="372640" cy="290673"/>
              </a:xfrm>
              <a:prstGeom prst="rect">
                <a:avLst/>
              </a:prstGeom>
              <a:noFill/>
              <a:ln w="19050" algn="ctr">
                <a:noFill/>
                <a:miter lim="800000"/>
                <a:headEnd/>
                <a:tailEnd/>
              </a:ln>
            </p:spPr>
            <p:txBody>
              <a:bodyPr wrap="none" lIns="82124" tIns="41061" rIns="82124" bIns="41061" anchor="ctr">
                <a:noAutofit/>
              </a:bodyPr>
              <a:lstStyle/>
              <a:p>
                <a:pPr algn="ctr" defTabSz="814388" eaLnBrk="0" fontAlgn="ctr" hangingPunct="0">
                  <a:lnSpc>
                    <a:spcPct val="90000"/>
                  </a:lnSpc>
                  <a:defRPr/>
                </a:pPr>
                <a:r>
                  <a:rPr lang="en-US" sz="1400" b="1" dirty="0" err="1">
                    <a:solidFill>
                      <a:schemeClr val="accent4"/>
                    </a:solidFill>
                    <a:latin typeface="Arial" panose="020B0604020202020204" pitchFamily="34" charset="0"/>
                  </a:rPr>
                  <a:t>V1</a:t>
                </a:r>
                <a:endParaRPr lang="en-US" sz="1400" b="1" kern="0" dirty="0">
                  <a:solidFill>
                    <a:schemeClr val="accent4"/>
                  </a:solidFill>
                  <a:latin typeface="Arial" panose="020B0604020202020204" pitchFamily="34" charset="0"/>
                  <a:ea typeface="微软雅黑"/>
                  <a:cs typeface="Arial" panose="020B0604020202020204" pitchFamily="34" charset="0"/>
                  <a:sym typeface="Arial"/>
                </a:endParaRPr>
              </a:p>
            </p:txBody>
          </p:sp>
        </p:grpSp>
        <p:grpSp>
          <p:nvGrpSpPr>
            <p:cNvPr id="18" name="组合 17">
              <a:extLst>
                <a:ext uri="{FF2B5EF4-FFF2-40B4-BE49-F238E27FC236}">
                  <a16:creationId xmlns:a16="http://schemas.microsoft.com/office/drawing/2014/main" id="{9BAFF8A2-E9E4-4B35-95D6-36DCF6FDE4A3}"/>
                </a:ext>
              </a:extLst>
            </p:cNvPr>
            <p:cNvGrpSpPr/>
            <p:nvPr/>
          </p:nvGrpSpPr>
          <p:grpSpPr>
            <a:xfrm>
              <a:off x="6212221" y="3685792"/>
              <a:ext cx="576000" cy="576000"/>
              <a:chOff x="4792196" y="3049693"/>
              <a:chExt cx="576000" cy="576000"/>
            </a:xfrm>
          </p:grpSpPr>
          <p:sp>
            <p:nvSpPr>
              <p:cNvPr id="31" name="Oval 44">
                <a:extLst>
                  <a:ext uri="{FF2B5EF4-FFF2-40B4-BE49-F238E27FC236}">
                    <a16:creationId xmlns:a16="http://schemas.microsoft.com/office/drawing/2014/main" id="{D43308B0-4038-48CF-8324-FF7029A8895E}"/>
                  </a:ext>
                </a:extLst>
              </p:cNvPr>
              <p:cNvSpPr>
                <a:spLocks noChangeArrowheads="1"/>
              </p:cNvSpPr>
              <p:nvPr/>
            </p:nvSpPr>
            <p:spPr bwMode="auto">
              <a:xfrm rot="10800000" flipV="1">
                <a:off x="4792196" y="3049693"/>
                <a:ext cx="576000" cy="576000"/>
              </a:xfrm>
              <a:prstGeom prst="ellipse">
                <a:avLst/>
              </a:prstGeom>
              <a:gradFill flip="none" rotWithShape="1">
                <a:gsLst>
                  <a:gs pos="0">
                    <a:sysClr val="window" lastClr="FFFFFF">
                      <a:lumMod val="85000"/>
                    </a:sysClr>
                  </a:gs>
                  <a:gs pos="100000">
                    <a:sysClr val="window" lastClr="FFFFFF">
                      <a:lumMod val="95000"/>
                    </a:sysClr>
                  </a:gs>
                </a:gsLst>
                <a:lin ang="13500000" scaled="1"/>
                <a:tileRect/>
              </a:gradFill>
              <a:ln w="19050" algn="ctr">
                <a:noFill/>
                <a:round/>
                <a:headEnd/>
                <a:tailEnd/>
              </a:ln>
              <a:effectLst>
                <a:outerShdw blurRad="50800" dist="38100" dir="2700000" algn="tl" rotWithShape="0">
                  <a:prstClr val="black">
                    <a:alpha val="40000"/>
                  </a:prstClr>
                </a:outerShdw>
              </a:effectLst>
            </p:spPr>
            <p:txBody>
              <a:bodyPr lIns="82124" tIns="41061" rIns="82124" bIns="41061" anchor="ctr">
                <a:noAutofit/>
              </a:bodyPr>
              <a:lstStyle/>
              <a:p>
                <a:pPr algn="ctr" eaLnBrk="0" fontAlgn="ctr" hangingPunct="0">
                  <a:lnSpc>
                    <a:spcPct val="90000"/>
                  </a:lnSpc>
                  <a:defRPr/>
                </a:pPr>
                <a:endParaRPr lang="en-US" sz="1400" kern="0" dirty="0">
                  <a:solidFill>
                    <a:sysClr val="windowText" lastClr="000000"/>
                  </a:solidFill>
                  <a:latin typeface="Arial" panose="020B0604020202020204" pitchFamily="34" charset="0"/>
                  <a:ea typeface="微软雅黑"/>
                  <a:cs typeface="Arial" panose="020B0604020202020204" pitchFamily="34" charset="0"/>
                  <a:sym typeface="Arial"/>
                </a:endParaRPr>
              </a:p>
            </p:txBody>
          </p:sp>
          <p:sp>
            <p:nvSpPr>
              <p:cNvPr id="32" name="Text Box 45">
                <a:extLst>
                  <a:ext uri="{FF2B5EF4-FFF2-40B4-BE49-F238E27FC236}">
                    <a16:creationId xmlns:a16="http://schemas.microsoft.com/office/drawing/2014/main" id="{0BF7FCBD-AB6E-443E-8C84-12CEF4100411}"/>
                  </a:ext>
                </a:extLst>
              </p:cNvPr>
              <p:cNvSpPr txBox="1">
                <a:spLocks noChangeArrowheads="1"/>
              </p:cNvSpPr>
              <p:nvPr/>
            </p:nvSpPr>
            <p:spPr bwMode="auto">
              <a:xfrm>
                <a:off x="4893876" y="3192357"/>
                <a:ext cx="372640" cy="290673"/>
              </a:xfrm>
              <a:prstGeom prst="rect">
                <a:avLst/>
              </a:prstGeom>
              <a:noFill/>
              <a:ln w="19050" algn="ctr">
                <a:noFill/>
                <a:miter lim="800000"/>
                <a:headEnd/>
                <a:tailEnd/>
              </a:ln>
            </p:spPr>
            <p:txBody>
              <a:bodyPr wrap="none" lIns="82124" tIns="41061" rIns="82124" bIns="41061" anchor="ctr">
                <a:noAutofit/>
              </a:bodyPr>
              <a:lstStyle/>
              <a:p>
                <a:pPr algn="ctr" defTabSz="814388" eaLnBrk="0" fontAlgn="ctr" hangingPunct="0">
                  <a:lnSpc>
                    <a:spcPct val="90000"/>
                  </a:lnSpc>
                  <a:defRPr/>
                </a:pPr>
                <a:r>
                  <a:rPr lang="en-US" sz="1400" b="1" dirty="0" err="1">
                    <a:solidFill>
                      <a:schemeClr val="accent4"/>
                    </a:solidFill>
                    <a:latin typeface="Arial" panose="020B0604020202020204" pitchFamily="34" charset="0"/>
                  </a:rPr>
                  <a:t>V5</a:t>
                </a:r>
                <a:endParaRPr lang="en-US" sz="1400" b="1" kern="0" dirty="0">
                  <a:solidFill>
                    <a:schemeClr val="accent4"/>
                  </a:solidFill>
                  <a:latin typeface="Arial" panose="020B0604020202020204" pitchFamily="34" charset="0"/>
                  <a:ea typeface="微软雅黑"/>
                  <a:cs typeface="Arial" panose="020B0604020202020204" pitchFamily="34" charset="0"/>
                  <a:sym typeface="Arial"/>
                </a:endParaRPr>
              </a:p>
            </p:txBody>
          </p:sp>
        </p:grpSp>
        <p:grpSp>
          <p:nvGrpSpPr>
            <p:cNvPr id="19" name="组合 18">
              <a:extLst>
                <a:ext uri="{FF2B5EF4-FFF2-40B4-BE49-F238E27FC236}">
                  <a16:creationId xmlns:a16="http://schemas.microsoft.com/office/drawing/2014/main" id="{705499AF-7BA2-445B-9800-9E4DBEAC64E7}"/>
                </a:ext>
              </a:extLst>
            </p:cNvPr>
            <p:cNvGrpSpPr/>
            <p:nvPr/>
          </p:nvGrpSpPr>
          <p:grpSpPr>
            <a:xfrm>
              <a:off x="7754709" y="3685792"/>
              <a:ext cx="576000" cy="576000"/>
              <a:chOff x="4792196" y="3049693"/>
              <a:chExt cx="576000" cy="576000"/>
            </a:xfrm>
          </p:grpSpPr>
          <p:sp>
            <p:nvSpPr>
              <p:cNvPr id="29" name="Oval 44">
                <a:extLst>
                  <a:ext uri="{FF2B5EF4-FFF2-40B4-BE49-F238E27FC236}">
                    <a16:creationId xmlns:a16="http://schemas.microsoft.com/office/drawing/2014/main" id="{A07CE495-82FE-458C-897D-21A3CEEE94F4}"/>
                  </a:ext>
                </a:extLst>
              </p:cNvPr>
              <p:cNvSpPr>
                <a:spLocks noChangeArrowheads="1"/>
              </p:cNvSpPr>
              <p:nvPr/>
            </p:nvSpPr>
            <p:spPr bwMode="auto">
              <a:xfrm rot="10800000" flipV="1">
                <a:off x="4792196" y="3049693"/>
                <a:ext cx="576000" cy="576000"/>
              </a:xfrm>
              <a:prstGeom prst="ellipse">
                <a:avLst/>
              </a:prstGeom>
              <a:gradFill flip="none" rotWithShape="1">
                <a:gsLst>
                  <a:gs pos="0">
                    <a:sysClr val="window" lastClr="FFFFFF">
                      <a:lumMod val="85000"/>
                    </a:sysClr>
                  </a:gs>
                  <a:gs pos="100000">
                    <a:sysClr val="window" lastClr="FFFFFF">
                      <a:lumMod val="95000"/>
                    </a:sysClr>
                  </a:gs>
                </a:gsLst>
                <a:lin ang="13500000" scaled="1"/>
                <a:tileRect/>
              </a:gradFill>
              <a:ln w="19050" algn="ctr">
                <a:noFill/>
                <a:round/>
                <a:headEnd/>
                <a:tailEnd/>
              </a:ln>
              <a:effectLst>
                <a:outerShdw blurRad="50800" dist="38100" dir="2700000" algn="tl" rotWithShape="0">
                  <a:prstClr val="black">
                    <a:alpha val="40000"/>
                  </a:prstClr>
                </a:outerShdw>
              </a:effectLst>
            </p:spPr>
            <p:txBody>
              <a:bodyPr lIns="82124" tIns="41061" rIns="82124" bIns="41061" anchor="ctr">
                <a:noAutofit/>
              </a:bodyPr>
              <a:lstStyle/>
              <a:p>
                <a:pPr algn="ctr" eaLnBrk="0" fontAlgn="ctr" hangingPunct="0">
                  <a:lnSpc>
                    <a:spcPct val="90000"/>
                  </a:lnSpc>
                  <a:defRPr/>
                </a:pPr>
                <a:endParaRPr lang="en-US" sz="1400" kern="0" dirty="0">
                  <a:solidFill>
                    <a:sysClr val="windowText" lastClr="000000"/>
                  </a:solidFill>
                  <a:latin typeface="Arial" panose="020B0604020202020204" pitchFamily="34" charset="0"/>
                  <a:ea typeface="微软雅黑"/>
                  <a:cs typeface="Arial" panose="020B0604020202020204" pitchFamily="34" charset="0"/>
                  <a:sym typeface="Arial"/>
                </a:endParaRPr>
              </a:p>
            </p:txBody>
          </p:sp>
          <p:sp>
            <p:nvSpPr>
              <p:cNvPr id="30" name="Text Box 45">
                <a:extLst>
                  <a:ext uri="{FF2B5EF4-FFF2-40B4-BE49-F238E27FC236}">
                    <a16:creationId xmlns:a16="http://schemas.microsoft.com/office/drawing/2014/main" id="{DD8EBBF2-9F32-482C-AA18-24258D57DF46}"/>
                  </a:ext>
                </a:extLst>
              </p:cNvPr>
              <p:cNvSpPr txBox="1">
                <a:spLocks noChangeArrowheads="1"/>
              </p:cNvSpPr>
              <p:nvPr/>
            </p:nvSpPr>
            <p:spPr bwMode="auto">
              <a:xfrm>
                <a:off x="4893876" y="3192357"/>
                <a:ext cx="372640" cy="290673"/>
              </a:xfrm>
              <a:prstGeom prst="rect">
                <a:avLst/>
              </a:prstGeom>
              <a:noFill/>
              <a:ln w="19050" algn="ctr">
                <a:noFill/>
                <a:miter lim="800000"/>
                <a:headEnd/>
                <a:tailEnd/>
              </a:ln>
            </p:spPr>
            <p:txBody>
              <a:bodyPr wrap="none" lIns="82124" tIns="41061" rIns="82124" bIns="41061" anchor="ctr">
                <a:noAutofit/>
              </a:bodyPr>
              <a:lstStyle/>
              <a:p>
                <a:pPr algn="ctr" defTabSz="814388" eaLnBrk="0" fontAlgn="ctr" hangingPunct="0">
                  <a:lnSpc>
                    <a:spcPct val="90000"/>
                  </a:lnSpc>
                  <a:defRPr/>
                </a:pPr>
                <a:r>
                  <a:rPr lang="en-US" sz="1400" b="1" dirty="0" err="1">
                    <a:solidFill>
                      <a:schemeClr val="accent4"/>
                    </a:solidFill>
                    <a:latin typeface="Arial" panose="020B0604020202020204" pitchFamily="34" charset="0"/>
                  </a:rPr>
                  <a:t>V8</a:t>
                </a:r>
                <a:endParaRPr lang="en-US" sz="1400" b="1" kern="0" dirty="0">
                  <a:solidFill>
                    <a:schemeClr val="accent4"/>
                  </a:solidFill>
                  <a:latin typeface="Arial" panose="020B0604020202020204" pitchFamily="34" charset="0"/>
                  <a:ea typeface="微软雅黑"/>
                  <a:cs typeface="Arial" panose="020B0604020202020204" pitchFamily="34" charset="0"/>
                  <a:sym typeface="Arial"/>
                </a:endParaRPr>
              </a:p>
            </p:txBody>
          </p:sp>
        </p:grpSp>
        <p:sp>
          <p:nvSpPr>
            <p:cNvPr id="20" name="矩形 414">
              <a:extLst>
                <a:ext uri="{FF2B5EF4-FFF2-40B4-BE49-F238E27FC236}">
                  <a16:creationId xmlns:a16="http://schemas.microsoft.com/office/drawing/2014/main" id="{A0945786-FB97-4769-B5EC-DA1C4992C8BC}"/>
                </a:ext>
              </a:extLst>
            </p:cNvPr>
            <p:cNvSpPr/>
            <p:nvPr/>
          </p:nvSpPr>
          <p:spPr bwMode="auto">
            <a:xfrm>
              <a:off x="7447271" y="3363119"/>
              <a:ext cx="1332000" cy="307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35" tIns="60968" rIns="121935" bIns="60968" numCol="1" rtlCol="0" anchor="ctr" anchorCtr="0" compatLnSpc="1">
              <a:prstTxWarp prst="textNoShape">
                <a:avLst/>
              </a:prstTxWarp>
              <a:noAutofit/>
            </a:bodyPr>
            <a:lstStyle/>
            <a:p>
              <a:pPr algn="ctr" defTabSz="1219272" fontAlgn="ctr">
                <a:spcBef>
                  <a:spcPts val="267"/>
                </a:spcBef>
                <a:spcAft>
                  <a:spcPts val="533"/>
                </a:spcAft>
                <a:buClr>
                  <a:srgbClr val="990000"/>
                </a:buClr>
                <a:defRPr/>
              </a:pPr>
              <a:r>
                <a:rPr lang="en-US" sz="1050" dirty="0">
                  <a:latin typeface="Arial" panose="020B0604020202020204" pitchFamily="34" charset="0"/>
                </a:rPr>
                <a:t>Multi-process and multi-core</a:t>
              </a:r>
            </a:p>
          </p:txBody>
        </p:sp>
        <p:grpSp>
          <p:nvGrpSpPr>
            <p:cNvPr id="21" name="组合 20">
              <a:extLst>
                <a:ext uri="{FF2B5EF4-FFF2-40B4-BE49-F238E27FC236}">
                  <a16:creationId xmlns:a16="http://schemas.microsoft.com/office/drawing/2014/main" id="{88BD70E2-DABE-40A5-8477-B8C4C5D4D8BC}"/>
                </a:ext>
              </a:extLst>
            </p:cNvPr>
            <p:cNvGrpSpPr/>
            <p:nvPr/>
          </p:nvGrpSpPr>
          <p:grpSpPr>
            <a:xfrm>
              <a:off x="4669732" y="3685792"/>
              <a:ext cx="576000" cy="576000"/>
              <a:chOff x="4792196" y="3049693"/>
              <a:chExt cx="576000" cy="576000"/>
            </a:xfrm>
          </p:grpSpPr>
          <p:sp>
            <p:nvSpPr>
              <p:cNvPr id="27" name="Oval 44">
                <a:extLst>
                  <a:ext uri="{FF2B5EF4-FFF2-40B4-BE49-F238E27FC236}">
                    <a16:creationId xmlns:a16="http://schemas.microsoft.com/office/drawing/2014/main" id="{A8D87198-3C45-4007-97E4-A263515B9A96}"/>
                  </a:ext>
                </a:extLst>
              </p:cNvPr>
              <p:cNvSpPr>
                <a:spLocks noChangeArrowheads="1"/>
              </p:cNvSpPr>
              <p:nvPr/>
            </p:nvSpPr>
            <p:spPr bwMode="auto">
              <a:xfrm rot="10800000" flipV="1">
                <a:off x="4792196" y="3049693"/>
                <a:ext cx="576000" cy="576000"/>
              </a:xfrm>
              <a:prstGeom prst="ellipse">
                <a:avLst/>
              </a:prstGeom>
              <a:gradFill flip="none" rotWithShape="1">
                <a:gsLst>
                  <a:gs pos="0">
                    <a:sysClr val="window" lastClr="FFFFFF">
                      <a:lumMod val="85000"/>
                    </a:sysClr>
                  </a:gs>
                  <a:gs pos="100000">
                    <a:sysClr val="window" lastClr="FFFFFF">
                      <a:lumMod val="95000"/>
                    </a:sysClr>
                  </a:gs>
                </a:gsLst>
                <a:lin ang="13500000" scaled="1"/>
                <a:tileRect/>
              </a:gradFill>
              <a:ln w="19050" algn="ctr">
                <a:noFill/>
                <a:round/>
                <a:headEnd/>
                <a:tailEnd/>
              </a:ln>
              <a:effectLst>
                <a:outerShdw blurRad="50800" dist="38100" dir="2700000" algn="tl" rotWithShape="0">
                  <a:prstClr val="black">
                    <a:alpha val="40000"/>
                  </a:prstClr>
                </a:outerShdw>
              </a:effectLst>
            </p:spPr>
            <p:txBody>
              <a:bodyPr lIns="82124" tIns="41061" rIns="82124" bIns="41061" anchor="ctr">
                <a:noAutofit/>
              </a:bodyPr>
              <a:lstStyle/>
              <a:p>
                <a:pPr algn="ctr" eaLnBrk="0" fontAlgn="ctr" hangingPunct="0">
                  <a:lnSpc>
                    <a:spcPct val="90000"/>
                  </a:lnSpc>
                  <a:defRPr/>
                </a:pPr>
                <a:endParaRPr lang="en-US" sz="1400" kern="0" dirty="0">
                  <a:solidFill>
                    <a:sysClr val="windowText" lastClr="000000"/>
                  </a:solidFill>
                  <a:latin typeface="Arial" panose="020B0604020202020204" pitchFamily="34" charset="0"/>
                  <a:ea typeface="微软雅黑"/>
                  <a:cs typeface="Arial" panose="020B0604020202020204" pitchFamily="34" charset="0"/>
                  <a:sym typeface="Arial"/>
                </a:endParaRPr>
              </a:p>
            </p:txBody>
          </p:sp>
          <p:sp>
            <p:nvSpPr>
              <p:cNvPr id="28" name="Text Box 45">
                <a:extLst>
                  <a:ext uri="{FF2B5EF4-FFF2-40B4-BE49-F238E27FC236}">
                    <a16:creationId xmlns:a16="http://schemas.microsoft.com/office/drawing/2014/main" id="{3CCFDE78-BCD7-416A-B78B-D54DF75F090C}"/>
                  </a:ext>
                </a:extLst>
              </p:cNvPr>
              <p:cNvSpPr txBox="1">
                <a:spLocks noChangeArrowheads="1"/>
              </p:cNvSpPr>
              <p:nvPr/>
            </p:nvSpPr>
            <p:spPr bwMode="auto">
              <a:xfrm>
                <a:off x="4893876" y="3192357"/>
                <a:ext cx="372640" cy="290673"/>
              </a:xfrm>
              <a:prstGeom prst="rect">
                <a:avLst/>
              </a:prstGeom>
              <a:noFill/>
              <a:ln w="19050" algn="ctr">
                <a:noFill/>
                <a:miter lim="800000"/>
                <a:headEnd/>
                <a:tailEnd/>
              </a:ln>
            </p:spPr>
            <p:txBody>
              <a:bodyPr wrap="none" lIns="82124" tIns="41061" rIns="82124" bIns="41061" anchor="ctr">
                <a:noAutofit/>
              </a:bodyPr>
              <a:lstStyle/>
              <a:p>
                <a:pPr algn="ctr" defTabSz="814388" eaLnBrk="0" fontAlgn="ctr" hangingPunct="0">
                  <a:lnSpc>
                    <a:spcPct val="90000"/>
                  </a:lnSpc>
                  <a:defRPr/>
                </a:pPr>
                <a:r>
                  <a:rPr lang="en-US" sz="1400" b="1" dirty="0" err="1">
                    <a:solidFill>
                      <a:schemeClr val="accent4"/>
                    </a:solidFill>
                    <a:latin typeface="Arial" panose="020B0604020202020204" pitchFamily="34" charset="0"/>
                  </a:rPr>
                  <a:t>V3</a:t>
                </a:r>
                <a:endParaRPr lang="en-US" sz="1400" b="1" kern="0" dirty="0">
                  <a:solidFill>
                    <a:schemeClr val="accent4"/>
                  </a:solidFill>
                  <a:latin typeface="Arial" panose="020B0604020202020204" pitchFamily="34" charset="0"/>
                  <a:ea typeface="微软雅黑"/>
                  <a:cs typeface="Arial" panose="020B0604020202020204" pitchFamily="34" charset="0"/>
                  <a:sym typeface="Arial"/>
                </a:endParaRPr>
              </a:p>
            </p:txBody>
          </p:sp>
        </p:grpSp>
        <p:sp>
          <p:nvSpPr>
            <p:cNvPr id="22" name="矩形 414">
              <a:extLst>
                <a:ext uri="{FF2B5EF4-FFF2-40B4-BE49-F238E27FC236}">
                  <a16:creationId xmlns:a16="http://schemas.microsoft.com/office/drawing/2014/main" id="{A0E9FE94-BC75-4147-9DE9-CBB9C23DF527}"/>
                </a:ext>
              </a:extLst>
            </p:cNvPr>
            <p:cNvSpPr/>
            <p:nvPr/>
          </p:nvSpPr>
          <p:spPr bwMode="auto">
            <a:xfrm>
              <a:off x="4395427" y="3443784"/>
              <a:ext cx="1102068" cy="279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35" tIns="60968" rIns="121935" bIns="60968" numCol="1" rtlCol="0" anchor="ctr" anchorCtr="0" compatLnSpc="1">
              <a:prstTxWarp prst="textNoShape">
                <a:avLst/>
              </a:prstTxWarp>
              <a:noAutofit/>
            </a:bodyPr>
            <a:lstStyle/>
            <a:p>
              <a:pPr algn="ctr" defTabSz="1219272" fontAlgn="ctr">
                <a:spcBef>
                  <a:spcPts val="267"/>
                </a:spcBef>
                <a:spcAft>
                  <a:spcPts val="533"/>
                </a:spcAft>
                <a:buClr>
                  <a:srgbClr val="990000"/>
                </a:buClr>
                <a:defRPr/>
              </a:pPr>
              <a:r>
                <a:rPr lang="en-US" sz="1050" dirty="0">
                  <a:latin typeface="Arial" panose="020B0604020202020204" pitchFamily="34" charset="0"/>
                </a:rPr>
                <a:t>Distributed</a:t>
              </a:r>
            </a:p>
          </p:txBody>
        </p:sp>
        <p:sp>
          <p:nvSpPr>
            <p:cNvPr id="23" name="矩形 414">
              <a:extLst>
                <a:ext uri="{FF2B5EF4-FFF2-40B4-BE49-F238E27FC236}">
                  <a16:creationId xmlns:a16="http://schemas.microsoft.com/office/drawing/2014/main" id="{AF21AB78-018F-46DD-83F3-4C3A77F75123}"/>
                </a:ext>
              </a:extLst>
            </p:cNvPr>
            <p:cNvSpPr/>
            <p:nvPr/>
          </p:nvSpPr>
          <p:spPr bwMode="auto">
            <a:xfrm>
              <a:off x="5819080" y="3363119"/>
              <a:ext cx="1368000" cy="307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35" tIns="60968" rIns="121935" bIns="60968" numCol="1" rtlCol="0" anchor="ctr" anchorCtr="0" compatLnSpc="1">
              <a:prstTxWarp prst="textNoShape">
                <a:avLst/>
              </a:prstTxWarp>
              <a:noAutofit/>
            </a:bodyPr>
            <a:lstStyle/>
            <a:p>
              <a:pPr algn="ctr" defTabSz="1219272" fontAlgn="ctr">
                <a:spcBef>
                  <a:spcPts val="267"/>
                </a:spcBef>
                <a:spcAft>
                  <a:spcPts val="533"/>
                </a:spcAft>
                <a:buClr>
                  <a:srgbClr val="990000"/>
                </a:buClr>
                <a:defRPr/>
              </a:pPr>
              <a:r>
                <a:rPr lang="en-US" sz="1050" dirty="0">
                  <a:latin typeface="Arial" panose="020B0604020202020204" pitchFamily="34" charset="0"/>
                </a:rPr>
                <a:t>Single-process and single-core</a:t>
              </a:r>
            </a:p>
          </p:txBody>
        </p:sp>
        <p:sp>
          <p:nvSpPr>
            <p:cNvPr id="24" name="矩形 414">
              <a:extLst>
                <a:ext uri="{FF2B5EF4-FFF2-40B4-BE49-F238E27FC236}">
                  <a16:creationId xmlns:a16="http://schemas.microsoft.com/office/drawing/2014/main" id="{729A4CDD-D22D-4A6F-8B94-B48A2B4F5E5C}"/>
                </a:ext>
              </a:extLst>
            </p:cNvPr>
            <p:cNvSpPr/>
            <p:nvPr/>
          </p:nvSpPr>
          <p:spPr bwMode="auto">
            <a:xfrm>
              <a:off x="2864209" y="3443784"/>
              <a:ext cx="1102068" cy="279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35" tIns="60968" rIns="121935" bIns="60968" numCol="1" rtlCol="0" anchor="ctr" anchorCtr="0" compatLnSpc="1">
              <a:prstTxWarp prst="textNoShape">
                <a:avLst/>
              </a:prstTxWarp>
              <a:noAutofit/>
            </a:bodyPr>
            <a:lstStyle/>
            <a:p>
              <a:pPr algn="ctr" defTabSz="1219272" fontAlgn="ctr">
                <a:spcBef>
                  <a:spcPts val="267"/>
                </a:spcBef>
                <a:spcAft>
                  <a:spcPts val="533"/>
                </a:spcAft>
                <a:buClr>
                  <a:srgbClr val="990000"/>
                </a:buClr>
                <a:defRPr/>
              </a:pPr>
              <a:r>
                <a:rPr lang="en-US" sz="1050" dirty="0">
                  <a:latin typeface="Arial" panose="020B0604020202020204" pitchFamily="34" charset="0"/>
                </a:rPr>
                <a:t>Centralized</a:t>
              </a:r>
            </a:p>
          </p:txBody>
        </p:sp>
        <p:sp>
          <p:nvSpPr>
            <p:cNvPr id="25" name="文本框 24">
              <a:extLst>
                <a:ext uri="{FF2B5EF4-FFF2-40B4-BE49-F238E27FC236}">
                  <a16:creationId xmlns:a16="http://schemas.microsoft.com/office/drawing/2014/main" id="{AF52338C-88FC-4E8C-822F-75776FFFCC9C}"/>
                </a:ext>
              </a:extLst>
            </p:cNvPr>
            <p:cNvSpPr txBox="1"/>
            <p:nvPr/>
          </p:nvSpPr>
          <p:spPr>
            <a:xfrm>
              <a:off x="2601520" y="4160357"/>
              <a:ext cx="543739" cy="276999"/>
            </a:xfrm>
            <a:prstGeom prst="rect">
              <a:avLst/>
            </a:prstGeom>
            <a:noFill/>
          </p:spPr>
          <p:txBody>
            <a:bodyPr wrap="none" rtlCol="0">
              <a:noAutofit/>
            </a:bodyPr>
            <a:lstStyle/>
            <a:p>
              <a:pPr defTabSz="1219272" fontAlgn="ctr">
                <a:defRPr/>
              </a:pPr>
              <a:r>
                <a:rPr lang="en-US" sz="1200" dirty="0">
                  <a:latin typeface="Arial" panose="020B0604020202020204" pitchFamily="34" charset="0"/>
                </a:rPr>
                <a:t>1994</a:t>
              </a:r>
            </a:p>
          </p:txBody>
        </p:sp>
        <p:sp>
          <p:nvSpPr>
            <p:cNvPr id="26" name="文本框 25">
              <a:extLst>
                <a:ext uri="{FF2B5EF4-FFF2-40B4-BE49-F238E27FC236}">
                  <a16:creationId xmlns:a16="http://schemas.microsoft.com/office/drawing/2014/main" id="{83EB62E3-0F86-4652-9A8E-1EA72B30FB98}"/>
                </a:ext>
              </a:extLst>
            </p:cNvPr>
            <p:cNvSpPr txBox="1"/>
            <p:nvPr/>
          </p:nvSpPr>
          <p:spPr>
            <a:xfrm>
              <a:off x="8545859" y="4160357"/>
              <a:ext cx="543739" cy="276999"/>
            </a:xfrm>
            <a:prstGeom prst="rect">
              <a:avLst/>
            </a:prstGeom>
            <a:noFill/>
          </p:spPr>
          <p:txBody>
            <a:bodyPr wrap="none" rtlCol="0">
              <a:noAutofit/>
            </a:bodyPr>
            <a:lstStyle/>
            <a:p>
              <a:pPr defTabSz="1219272" fontAlgn="ctr">
                <a:defRPr/>
              </a:pPr>
              <a:r>
                <a:rPr lang="en-US" sz="1200" dirty="0">
                  <a:latin typeface="Arial" panose="020B0604020202020204" pitchFamily="34" charset="0"/>
                </a:rPr>
                <a:t>2022</a:t>
              </a:r>
            </a:p>
          </p:txBody>
        </p:sp>
      </p:grpSp>
      <p:sp>
        <p:nvSpPr>
          <p:cNvPr id="35" name="文本框 34">
            <a:extLst>
              <a:ext uri="{FF2B5EF4-FFF2-40B4-BE49-F238E27FC236}">
                <a16:creationId xmlns:a16="http://schemas.microsoft.com/office/drawing/2014/main" id="{7521C9E2-B4EC-423F-B870-B55614D5BB63}"/>
              </a:ext>
            </a:extLst>
          </p:cNvPr>
          <p:cNvSpPr txBox="1"/>
          <p:nvPr/>
        </p:nvSpPr>
        <p:spPr>
          <a:xfrm>
            <a:off x="3959680" y="3875417"/>
            <a:ext cx="3863404" cy="369332"/>
          </a:xfrm>
          <a:prstGeom prst="rect">
            <a:avLst/>
          </a:prstGeom>
          <a:noFill/>
        </p:spPr>
        <p:txBody>
          <a:bodyPr wrap="square" rtlCol="0">
            <a:noAutofit/>
          </a:bodyPr>
          <a:lstStyle/>
          <a:p>
            <a:pPr algn="ctr" defTabSz="1219272" fontAlgn="ctr"/>
            <a:r>
              <a:rPr lang="en-US" b="1" dirty="0">
                <a:latin typeface="Arial" panose="020B0604020202020204" pitchFamily="34" charset="0"/>
              </a:rPr>
              <a:t>Software platform</a:t>
            </a:r>
            <a:endParaRPr lang="en-US" b="1" dirty="0">
              <a:latin typeface="Arial" panose="020B0604020202020204" pitchFamily="34" charset="0"/>
              <a:ea typeface="微软雅黑"/>
              <a:cs typeface="Arial" panose="020B0604020202020204" pitchFamily="34" charset="0"/>
            </a:endParaRPr>
          </a:p>
        </p:txBody>
      </p:sp>
      <p:grpSp>
        <p:nvGrpSpPr>
          <p:cNvPr id="36" name="组合 35">
            <a:extLst>
              <a:ext uri="{FF2B5EF4-FFF2-40B4-BE49-F238E27FC236}">
                <a16:creationId xmlns:a16="http://schemas.microsoft.com/office/drawing/2014/main" id="{6424C1B6-06DA-4D6B-9CB3-6B7C327737F1}"/>
              </a:ext>
            </a:extLst>
          </p:cNvPr>
          <p:cNvGrpSpPr/>
          <p:nvPr/>
        </p:nvGrpSpPr>
        <p:grpSpPr>
          <a:xfrm>
            <a:off x="4906416" y="5402879"/>
            <a:ext cx="2028998" cy="661610"/>
            <a:chOff x="8865404" y="5164124"/>
            <a:chExt cx="2028998" cy="661610"/>
          </a:xfrm>
        </p:grpSpPr>
        <p:sp>
          <p:nvSpPr>
            <p:cNvPr id="37" name="Rectangle 78">
              <a:extLst>
                <a:ext uri="{FF2B5EF4-FFF2-40B4-BE49-F238E27FC236}">
                  <a16:creationId xmlns:a16="http://schemas.microsoft.com/office/drawing/2014/main" id="{42CEE7C3-1059-4FB1-B056-9278BBC1F713}"/>
                </a:ext>
              </a:extLst>
            </p:cNvPr>
            <p:cNvSpPr>
              <a:spLocks noChangeArrowheads="1"/>
            </p:cNvSpPr>
            <p:nvPr/>
          </p:nvSpPr>
          <p:spPr bwMode="auto">
            <a:xfrm>
              <a:off x="9990446" y="5573533"/>
              <a:ext cx="730109" cy="252201"/>
            </a:xfrm>
            <a:prstGeom prst="rect">
              <a:avLst/>
            </a:prstGeom>
            <a:noFill/>
            <a:ln w="9525" algn="ctr">
              <a:noFill/>
              <a:miter lim="800000"/>
              <a:headEnd/>
              <a:tailEnd/>
            </a:ln>
          </p:spPr>
          <p:txBody>
            <a:bodyPr wrap="none" lIns="82124" tIns="41061" rIns="82124" bIns="41061">
              <a:noAutofit/>
            </a:bodyPr>
            <a:lstStyle/>
            <a:p>
              <a:pPr defTabSz="814388" fontAlgn="ctr">
                <a:spcBef>
                  <a:spcPct val="50000"/>
                </a:spcBef>
                <a:defRPr/>
              </a:pPr>
              <a:r>
                <a:rPr lang="en-US" sz="1100" dirty="0">
                  <a:latin typeface="Arial" panose="020B0604020202020204" pitchFamily="34" charset="0"/>
                </a:rPr>
                <a:t>core devices</a:t>
              </a:r>
              <a:endParaRPr lang="en-US" sz="1100" kern="0" dirty="0">
                <a:latin typeface="Arial" panose="020B0604020202020204" pitchFamily="34" charset="0"/>
                <a:ea typeface="微软雅黑"/>
                <a:cs typeface="Arial" panose="020B0604020202020204" pitchFamily="34" charset="0"/>
                <a:sym typeface="Arial"/>
              </a:endParaRPr>
            </a:p>
          </p:txBody>
        </p:sp>
        <p:sp>
          <p:nvSpPr>
            <p:cNvPr id="38" name="Rectangle 79">
              <a:extLst>
                <a:ext uri="{FF2B5EF4-FFF2-40B4-BE49-F238E27FC236}">
                  <a16:creationId xmlns:a16="http://schemas.microsoft.com/office/drawing/2014/main" id="{6ADDAA97-29E2-4E1D-A58A-E5A09C5A0AFC}"/>
                </a:ext>
              </a:extLst>
            </p:cNvPr>
            <p:cNvSpPr>
              <a:spLocks noChangeArrowheads="1"/>
            </p:cNvSpPr>
            <p:nvPr/>
          </p:nvSpPr>
          <p:spPr bwMode="auto">
            <a:xfrm>
              <a:off x="9752321" y="5164124"/>
              <a:ext cx="1142081" cy="390701"/>
            </a:xfrm>
            <a:prstGeom prst="rect">
              <a:avLst/>
            </a:prstGeom>
            <a:noFill/>
            <a:ln w="9525" algn="ctr">
              <a:noFill/>
              <a:miter lim="800000"/>
              <a:headEnd/>
              <a:tailEnd/>
            </a:ln>
          </p:spPr>
          <p:txBody>
            <a:bodyPr wrap="none" lIns="82124" tIns="41061" rIns="82124" bIns="41061">
              <a:noAutofit/>
            </a:bodyPr>
            <a:lstStyle/>
            <a:p>
              <a:pPr defTabSz="814388" fontAlgn="ctr">
                <a:spcBef>
                  <a:spcPct val="50000"/>
                </a:spcBef>
                <a:defRPr/>
              </a:pPr>
              <a:r>
                <a:rPr lang="en-US" sz="2000" b="1" dirty="0">
                  <a:solidFill>
                    <a:srgbClr val="FFC000"/>
                  </a:solidFill>
                  <a:latin typeface="Arial" panose="020B0604020202020204" pitchFamily="34" charset="0"/>
                </a:rPr>
                <a:t>12 million+</a:t>
              </a:r>
            </a:p>
          </p:txBody>
        </p:sp>
        <p:grpSp>
          <p:nvGrpSpPr>
            <p:cNvPr id="39" name="组合 384">
              <a:extLst>
                <a:ext uri="{FF2B5EF4-FFF2-40B4-BE49-F238E27FC236}">
                  <a16:creationId xmlns:a16="http://schemas.microsoft.com/office/drawing/2014/main" id="{9FBA6FC1-D552-4C65-87C0-607E51F31C42}"/>
                </a:ext>
              </a:extLst>
            </p:cNvPr>
            <p:cNvGrpSpPr/>
            <p:nvPr/>
          </p:nvGrpSpPr>
          <p:grpSpPr>
            <a:xfrm>
              <a:off x="8865404" y="5329663"/>
              <a:ext cx="766530" cy="360281"/>
              <a:chOff x="3298897" y="4095287"/>
              <a:chExt cx="1257750" cy="591162"/>
            </a:xfrm>
            <a:solidFill>
              <a:sysClr val="window" lastClr="FFFFFF">
                <a:lumMod val="65000"/>
              </a:sysClr>
            </a:solidFill>
          </p:grpSpPr>
          <p:sp>
            <p:nvSpPr>
              <p:cNvPr id="40" name="Freeform 13">
                <a:extLst>
                  <a:ext uri="{FF2B5EF4-FFF2-40B4-BE49-F238E27FC236}">
                    <a16:creationId xmlns:a16="http://schemas.microsoft.com/office/drawing/2014/main" id="{7213E0AA-C274-41B5-8CB0-11DF967B8331}"/>
                  </a:ext>
                </a:extLst>
              </p:cNvPr>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defTabSz="1219272" fontAlgn="ctr">
                  <a:defRPr/>
                </a:pPr>
                <a:endParaRPr lang="en-US" altLang="zh-CN" kern="0" dirty="0">
                  <a:solidFill>
                    <a:srgbClr val="1F497D"/>
                  </a:solidFill>
                  <a:latin typeface="Arial" panose="020B0604020202020204" pitchFamily="34" charset="0"/>
                  <a:ea typeface="微软雅黑"/>
                  <a:cs typeface="Arial" panose="020B0604020202020204" pitchFamily="34" charset="0"/>
                </a:endParaRPr>
              </a:p>
            </p:txBody>
          </p:sp>
          <p:sp>
            <p:nvSpPr>
              <p:cNvPr id="41" name="Freeform 13">
                <a:extLst>
                  <a:ext uri="{FF2B5EF4-FFF2-40B4-BE49-F238E27FC236}">
                    <a16:creationId xmlns:a16="http://schemas.microsoft.com/office/drawing/2014/main" id="{D678FED9-5B71-402A-8CD0-76731BD581C4}"/>
                  </a:ext>
                </a:extLst>
              </p:cNvPr>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defTabSz="1219272" fontAlgn="ctr">
                  <a:defRPr/>
                </a:pPr>
                <a:endParaRPr lang="en-US" altLang="zh-CN" kern="0" dirty="0">
                  <a:solidFill>
                    <a:srgbClr val="1F497D"/>
                  </a:solidFill>
                  <a:latin typeface="Arial" panose="020B0604020202020204" pitchFamily="34" charset="0"/>
                  <a:ea typeface="微软雅黑"/>
                  <a:cs typeface="Arial" panose="020B0604020202020204" pitchFamily="34" charset="0"/>
                </a:endParaRPr>
              </a:p>
            </p:txBody>
          </p:sp>
        </p:grpSp>
      </p:grpSp>
      <p:grpSp>
        <p:nvGrpSpPr>
          <p:cNvPr id="42" name="组合 41">
            <a:extLst>
              <a:ext uri="{FF2B5EF4-FFF2-40B4-BE49-F238E27FC236}">
                <a16:creationId xmlns:a16="http://schemas.microsoft.com/office/drawing/2014/main" id="{F9319BF7-6114-4876-BDE4-C3C94A9BC61C}"/>
              </a:ext>
            </a:extLst>
          </p:cNvPr>
          <p:cNvGrpSpPr/>
          <p:nvPr/>
        </p:nvGrpSpPr>
        <p:grpSpPr>
          <a:xfrm>
            <a:off x="1836935" y="5359712"/>
            <a:ext cx="1238229" cy="661610"/>
            <a:chOff x="1425638" y="5164124"/>
            <a:chExt cx="1238229" cy="661610"/>
          </a:xfrm>
        </p:grpSpPr>
        <p:sp>
          <p:nvSpPr>
            <p:cNvPr id="43" name="Rectangle 78">
              <a:extLst>
                <a:ext uri="{FF2B5EF4-FFF2-40B4-BE49-F238E27FC236}">
                  <a16:creationId xmlns:a16="http://schemas.microsoft.com/office/drawing/2014/main" id="{C6A0EF7D-06AC-4D2B-9CCD-6182F186EAFC}"/>
                </a:ext>
              </a:extLst>
            </p:cNvPr>
            <p:cNvSpPr>
              <a:spLocks noChangeArrowheads="1"/>
            </p:cNvSpPr>
            <p:nvPr/>
          </p:nvSpPr>
          <p:spPr bwMode="auto">
            <a:xfrm>
              <a:off x="2074771" y="5573533"/>
              <a:ext cx="589045" cy="252201"/>
            </a:xfrm>
            <a:prstGeom prst="rect">
              <a:avLst/>
            </a:prstGeom>
            <a:noFill/>
            <a:ln w="9525" algn="ctr">
              <a:noFill/>
              <a:miter lim="800000"/>
              <a:headEnd/>
              <a:tailEnd/>
            </a:ln>
          </p:spPr>
          <p:txBody>
            <a:bodyPr wrap="none" lIns="82124" tIns="41061" rIns="82124" bIns="41061">
              <a:noAutofit/>
            </a:bodyPr>
            <a:lstStyle/>
            <a:p>
              <a:pPr defTabSz="814388" fontAlgn="ctr">
                <a:spcBef>
                  <a:spcPct val="50000"/>
                </a:spcBef>
                <a:defRPr/>
              </a:pPr>
              <a:r>
                <a:rPr lang="en-US" sz="1100" dirty="0">
                  <a:latin typeface="Arial" panose="020B0604020202020204" pitchFamily="34" charset="0"/>
                </a:rPr>
                <a:t>years of R&amp;D accumulation</a:t>
              </a:r>
              <a:endParaRPr lang="en-US" sz="1100" dirty="0">
                <a:latin typeface="Arial" panose="020B0604020202020204" pitchFamily="34" charset="0"/>
                <a:sym typeface="Arial"/>
              </a:endParaRPr>
            </a:p>
          </p:txBody>
        </p:sp>
        <p:sp>
          <p:nvSpPr>
            <p:cNvPr id="44" name="Rectangle 79">
              <a:extLst>
                <a:ext uri="{FF2B5EF4-FFF2-40B4-BE49-F238E27FC236}">
                  <a16:creationId xmlns:a16="http://schemas.microsoft.com/office/drawing/2014/main" id="{4385FAF4-2573-4882-806F-67BB7F6FD671}"/>
                </a:ext>
              </a:extLst>
            </p:cNvPr>
            <p:cNvSpPr>
              <a:spLocks noChangeArrowheads="1"/>
            </p:cNvSpPr>
            <p:nvPr/>
          </p:nvSpPr>
          <p:spPr bwMode="auto">
            <a:xfrm>
              <a:off x="2063601" y="5164124"/>
              <a:ext cx="600266" cy="390701"/>
            </a:xfrm>
            <a:prstGeom prst="rect">
              <a:avLst/>
            </a:prstGeom>
            <a:noFill/>
            <a:ln w="9525" algn="ctr">
              <a:noFill/>
              <a:miter lim="800000"/>
              <a:headEnd/>
              <a:tailEnd/>
            </a:ln>
          </p:spPr>
          <p:txBody>
            <a:bodyPr wrap="none" lIns="82124" tIns="41061" rIns="82124" bIns="41061">
              <a:noAutofit/>
            </a:bodyPr>
            <a:lstStyle/>
            <a:p>
              <a:pPr defTabSz="814388" fontAlgn="ctr">
                <a:spcBef>
                  <a:spcPct val="50000"/>
                </a:spcBef>
                <a:defRPr/>
              </a:pPr>
              <a:r>
                <a:rPr lang="en-US" sz="2000" b="1" dirty="0">
                  <a:solidFill>
                    <a:srgbClr val="FFC000"/>
                  </a:solidFill>
                  <a:latin typeface="Arial" panose="020B0604020202020204" pitchFamily="34" charset="0"/>
                </a:rPr>
                <a:t>27+</a:t>
              </a:r>
              <a:endParaRPr lang="en-US" altLang="zh-CN" sz="2400" kern="0" dirty="0">
                <a:solidFill>
                  <a:srgbClr val="FFC000"/>
                </a:solidFill>
                <a:latin typeface="Arial" panose="020B0604020202020204" pitchFamily="34" charset="0"/>
                <a:ea typeface="微软雅黑"/>
                <a:cs typeface="Arial" panose="020B0604020202020204" pitchFamily="34" charset="0"/>
                <a:sym typeface="Arial"/>
              </a:endParaRPr>
            </a:p>
          </p:txBody>
        </p:sp>
        <p:sp>
          <p:nvSpPr>
            <p:cNvPr id="45" name="Freeform 95">
              <a:extLst>
                <a:ext uri="{FF2B5EF4-FFF2-40B4-BE49-F238E27FC236}">
                  <a16:creationId xmlns:a16="http://schemas.microsoft.com/office/drawing/2014/main" id="{5E85AC5E-5C8A-46A1-8600-67D6A98115DE}"/>
                </a:ext>
              </a:extLst>
            </p:cNvPr>
            <p:cNvSpPr>
              <a:spLocks noEditPoints="1"/>
            </p:cNvSpPr>
            <p:nvPr/>
          </p:nvSpPr>
          <p:spPr bwMode="auto">
            <a:xfrm>
              <a:off x="1425638" y="5164124"/>
              <a:ext cx="517578" cy="562851"/>
            </a:xfrm>
            <a:custGeom>
              <a:avLst/>
              <a:gdLst/>
              <a:ahLst/>
              <a:cxnLst>
                <a:cxn ang="0">
                  <a:pos x="12501" y="3323"/>
                </a:cxn>
                <a:cxn ang="0">
                  <a:pos x="11604" y="4026"/>
                </a:cxn>
                <a:cxn ang="0">
                  <a:pos x="6187" y="10195"/>
                </a:cxn>
                <a:cxn ang="0">
                  <a:pos x="6389" y="9361"/>
                </a:cxn>
                <a:cxn ang="0">
                  <a:pos x="6257" y="9047"/>
                </a:cxn>
                <a:cxn ang="0">
                  <a:pos x="6229" y="8699"/>
                </a:cxn>
                <a:cxn ang="0">
                  <a:pos x="3205" y="5959"/>
                </a:cxn>
                <a:cxn ang="0">
                  <a:pos x="3141" y="5740"/>
                </a:cxn>
                <a:cxn ang="0">
                  <a:pos x="3212" y="5519"/>
                </a:cxn>
                <a:cxn ang="0">
                  <a:pos x="3396" y="5373"/>
                </a:cxn>
                <a:cxn ang="0">
                  <a:pos x="3622" y="5354"/>
                </a:cxn>
                <a:cxn ang="0">
                  <a:pos x="6720" y="7863"/>
                </a:cxn>
                <a:cxn ang="0">
                  <a:pos x="7196" y="7687"/>
                </a:cxn>
                <a:cxn ang="0">
                  <a:pos x="7603" y="7713"/>
                </a:cxn>
                <a:cxn ang="0">
                  <a:pos x="8998" y="6005"/>
                </a:cxn>
                <a:cxn ang="0">
                  <a:pos x="9170" y="5942"/>
                </a:cxn>
                <a:cxn ang="0">
                  <a:pos x="9381" y="5988"/>
                </a:cxn>
                <a:cxn ang="0">
                  <a:pos x="9568" y="6134"/>
                </a:cxn>
                <a:cxn ang="0">
                  <a:pos x="9655" y="6320"/>
                </a:cxn>
                <a:cxn ang="0">
                  <a:pos x="9621" y="6493"/>
                </a:cxn>
                <a:cxn ang="0">
                  <a:pos x="8432" y="8705"/>
                </a:cxn>
                <a:cxn ang="0">
                  <a:pos x="8397" y="9069"/>
                </a:cxn>
                <a:cxn ang="0">
                  <a:pos x="9047" y="9897"/>
                </a:cxn>
                <a:cxn ang="0">
                  <a:pos x="9130" y="10111"/>
                </a:cxn>
                <a:cxn ang="0">
                  <a:pos x="9083" y="10336"/>
                </a:cxn>
                <a:cxn ang="0">
                  <a:pos x="8914" y="10500"/>
                </a:cxn>
                <a:cxn ang="0">
                  <a:pos x="8690" y="10541"/>
                </a:cxn>
                <a:cxn ang="0">
                  <a:pos x="8476" y="10449"/>
                </a:cxn>
                <a:cxn ang="0">
                  <a:pos x="7473" y="9880"/>
                </a:cxn>
                <a:cxn ang="0">
                  <a:pos x="6785" y="10702"/>
                </a:cxn>
                <a:cxn ang="0">
                  <a:pos x="6604" y="10747"/>
                </a:cxn>
                <a:cxn ang="0">
                  <a:pos x="6392" y="10682"/>
                </a:cxn>
                <a:cxn ang="0">
                  <a:pos x="6228" y="10540"/>
                </a:cxn>
                <a:cxn ang="0">
                  <a:pos x="6149" y="10353"/>
                </a:cxn>
                <a:cxn ang="0">
                  <a:pos x="9739" y="1952"/>
                </a:cxn>
                <a:cxn ang="0">
                  <a:pos x="4059" y="3374"/>
                </a:cxn>
                <a:cxn ang="0">
                  <a:pos x="1866" y="5732"/>
                </a:cxn>
                <a:cxn ang="0">
                  <a:pos x="1134" y="9011"/>
                </a:cxn>
                <a:cxn ang="0">
                  <a:pos x="2375" y="12445"/>
                </a:cxn>
                <a:cxn ang="0">
                  <a:pos x="5248" y="14591"/>
                </a:cxn>
                <a:cxn ang="0">
                  <a:pos x="8638" y="14850"/>
                </a:cxn>
                <a:cxn ang="0">
                  <a:pos x="11226" y="13667"/>
                </a:cxn>
                <a:cxn ang="0">
                  <a:pos x="13016" y="11493"/>
                </a:cxn>
                <a:cxn ang="0">
                  <a:pos x="13365" y="13071"/>
                </a:cxn>
                <a:cxn ang="0">
                  <a:pos x="10793" y="15274"/>
                </a:cxn>
                <a:cxn ang="0">
                  <a:pos x="7403" y="16100"/>
                </a:cxn>
                <a:cxn ang="0">
                  <a:pos x="3268" y="14832"/>
                </a:cxn>
                <a:cxn ang="0">
                  <a:pos x="583" y="11569"/>
                </a:cxn>
                <a:cxn ang="0">
                  <a:pos x="126" y="7323"/>
                </a:cxn>
                <a:cxn ang="0">
                  <a:pos x="1835" y="3812"/>
                </a:cxn>
                <a:cxn ang="0">
                  <a:pos x="5057" y="1659"/>
                </a:cxn>
                <a:cxn ang="0">
                  <a:pos x="13524" y="4530"/>
                </a:cxn>
                <a:cxn ang="0">
                  <a:pos x="14033" y="5400"/>
                </a:cxn>
                <a:cxn ang="0">
                  <a:pos x="12707" y="5336"/>
                </a:cxn>
                <a:cxn ang="0">
                  <a:pos x="14805" y="8688"/>
                </a:cxn>
                <a:cxn ang="0">
                  <a:pos x="14714" y="9849"/>
                </a:cxn>
                <a:cxn ang="0">
                  <a:pos x="13633" y="9447"/>
                </a:cxn>
                <a:cxn ang="0">
                  <a:pos x="13387" y="6796"/>
                </a:cxn>
                <a:cxn ang="0">
                  <a:pos x="14674" y="7306"/>
                </a:cxn>
                <a:cxn ang="0">
                  <a:pos x="13554" y="7441"/>
                </a:cxn>
              </a:cxnLst>
              <a:rect l="0" t="0" r="r" b="b"/>
              <a:pathLst>
                <a:path w="14805" h="16100">
                  <a:moveTo>
                    <a:pt x="11678" y="2642"/>
                  </a:moveTo>
                  <a:lnTo>
                    <a:pt x="11756" y="2700"/>
                  </a:lnTo>
                  <a:lnTo>
                    <a:pt x="11834" y="2757"/>
                  </a:lnTo>
                  <a:lnTo>
                    <a:pt x="11911" y="2816"/>
                  </a:lnTo>
                  <a:lnTo>
                    <a:pt x="11988" y="2876"/>
                  </a:lnTo>
                  <a:lnTo>
                    <a:pt x="12063" y="2937"/>
                  </a:lnTo>
                  <a:lnTo>
                    <a:pt x="12139" y="2999"/>
                  </a:lnTo>
                  <a:lnTo>
                    <a:pt x="12212" y="3062"/>
                  </a:lnTo>
                  <a:lnTo>
                    <a:pt x="12287" y="3125"/>
                  </a:lnTo>
                  <a:lnTo>
                    <a:pt x="12358" y="3191"/>
                  </a:lnTo>
                  <a:lnTo>
                    <a:pt x="12429" y="3256"/>
                  </a:lnTo>
                  <a:lnTo>
                    <a:pt x="12501" y="3323"/>
                  </a:lnTo>
                  <a:lnTo>
                    <a:pt x="12571" y="3390"/>
                  </a:lnTo>
                  <a:lnTo>
                    <a:pt x="12639" y="3458"/>
                  </a:lnTo>
                  <a:lnTo>
                    <a:pt x="12708" y="3528"/>
                  </a:lnTo>
                  <a:lnTo>
                    <a:pt x="12775" y="3597"/>
                  </a:lnTo>
                  <a:lnTo>
                    <a:pt x="12841" y="3669"/>
                  </a:lnTo>
                  <a:lnTo>
                    <a:pt x="11900" y="4311"/>
                  </a:lnTo>
                  <a:lnTo>
                    <a:pt x="11851" y="4262"/>
                  </a:lnTo>
                  <a:lnTo>
                    <a:pt x="11803" y="4214"/>
                  </a:lnTo>
                  <a:lnTo>
                    <a:pt x="11754" y="4166"/>
                  </a:lnTo>
                  <a:lnTo>
                    <a:pt x="11705" y="4119"/>
                  </a:lnTo>
                  <a:lnTo>
                    <a:pt x="11654" y="4072"/>
                  </a:lnTo>
                  <a:lnTo>
                    <a:pt x="11604" y="4026"/>
                  </a:lnTo>
                  <a:lnTo>
                    <a:pt x="11553" y="3980"/>
                  </a:lnTo>
                  <a:lnTo>
                    <a:pt x="11502" y="3934"/>
                  </a:lnTo>
                  <a:lnTo>
                    <a:pt x="11448" y="3890"/>
                  </a:lnTo>
                  <a:lnTo>
                    <a:pt x="11396" y="3847"/>
                  </a:lnTo>
                  <a:lnTo>
                    <a:pt x="11343" y="3803"/>
                  </a:lnTo>
                  <a:lnTo>
                    <a:pt x="11290" y="3759"/>
                  </a:lnTo>
                  <a:lnTo>
                    <a:pt x="11235" y="3718"/>
                  </a:lnTo>
                  <a:lnTo>
                    <a:pt x="11181" y="3676"/>
                  </a:lnTo>
                  <a:lnTo>
                    <a:pt x="11127" y="3635"/>
                  </a:lnTo>
                  <a:lnTo>
                    <a:pt x="11072" y="3593"/>
                  </a:lnTo>
                  <a:lnTo>
                    <a:pt x="11678" y="2642"/>
                  </a:lnTo>
                  <a:close/>
                  <a:moveTo>
                    <a:pt x="6187" y="10195"/>
                  </a:moveTo>
                  <a:lnTo>
                    <a:pt x="6585" y="9599"/>
                  </a:lnTo>
                  <a:lnTo>
                    <a:pt x="6564" y="9580"/>
                  </a:lnTo>
                  <a:lnTo>
                    <a:pt x="6544" y="9560"/>
                  </a:lnTo>
                  <a:lnTo>
                    <a:pt x="6525" y="9540"/>
                  </a:lnTo>
                  <a:lnTo>
                    <a:pt x="6506" y="9519"/>
                  </a:lnTo>
                  <a:lnTo>
                    <a:pt x="6488" y="9498"/>
                  </a:lnTo>
                  <a:lnTo>
                    <a:pt x="6470" y="9476"/>
                  </a:lnTo>
                  <a:lnTo>
                    <a:pt x="6452" y="9454"/>
                  </a:lnTo>
                  <a:lnTo>
                    <a:pt x="6436" y="9432"/>
                  </a:lnTo>
                  <a:lnTo>
                    <a:pt x="6419" y="9408"/>
                  </a:lnTo>
                  <a:lnTo>
                    <a:pt x="6404" y="9385"/>
                  </a:lnTo>
                  <a:lnTo>
                    <a:pt x="6389" y="9361"/>
                  </a:lnTo>
                  <a:lnTo>
                    <a:pt x="6374" y="9337"/>
                  </a:lnTo>
                  <a:lnTo>
                    <a:pt x="6360" y="9313"/>
                  </a:lnTo>
                  <a:lnTo>
                    <a:pt x="6346" y="9288"/>
                  </a:lnTo>
                  <a:lnTo>
                    <a:pt x="6334" y="9263"/>
                  </a:lnTo>
                  <a:lnTo>
                    <a:pt x="6322" y="9236"/>
                  </a:lnTo>
                  <a:lnTo>
                    <a:pt x="6311" y="9210"/>
                  </a:lnTo>
                  <a:lnTo>
                    <a:pt x="6300" y="9184"/>
                  </a:lnTo>
                  <a:lnTo>
                    <a:pt x="6290" y="9158"/>
                  </a:lnTo>
                  <a:lnTo>
                    <a:pt x="6281" y="9130"/>
                  </a:lnTo>
                  <a:lnTo>
                    <a:pt x="6272" y="9103"/>
                  </a:lnTo>
                  <a:lnTo>
                    <a:pt x="6264" y="9075"/>
                  </a:lnTo>
                  <a:lnTo>
                    <a:pt x="6257" y="9047"/>
                  </a:lnTo>
                  <a:lnTo>
                    <a:pt x="6250" y="9019"/>
                  </a:lnTo>
                  <a:lnTo>
                    <a:pt x="6244" y="8991"/>
                  </a:lnTo>
                  <a:lnTo>
                    <a:pt x="6239" y="8962"/>
                  </a:lnTo>
                  <a:lnTo>
                    <a:pt x="6235" y="8932"/>
                  </a:lnTo>
                  <a:lnTo>
                    <a:pt x="6232" y="8903"/>
                  </a:lnTo>
                  <a:lnTo>
                    <a:pt x="6229" y="8874"/>
                  </a:lnTo>
                  <a:lnTo>
                    <a:pt x="6227" y="8844"/>
                  </a:lnTo>
                  <a:lnTo>
                    <a:pt x="6226" y="8815"/>
                  </a:lnTo>
                  <a:lnTo>
                    <a:pt x="6226" y="8785"/>
                  </a:lnTo>
                  <a:lnTo>
                    <a:pt x="6226" y="8756"/>
                  </a:lnTo>
                  <a:lnTo>
                    <a:pt x="6227" y="8727"/>
                  </a:lnTo>
                  <a:lnTo>
                    <a:pt x="6229" y="8699"/>
                  </a:lnTo>
                  <a:lnTo>
                    <a:pt x="6231" y="8671"/>
                  </a:lnTo>
                  <a:lnTo>
                    <a:pt x="6234" y="8644"/>
                  </a:lnTo>
                  <a:lnTo>
                    <a:pt x="6238" y="8616"/>
                  </a:lnTo>
                  <a:lnTo>
                    <a:pt x="6243" y="8588"/>
                  </a:lnTo>
                  <a:lnTo>
                    <a:pt x="6248" y="8561"/>
                  </a:lnTo>
                  <a:lnTo>
                    <a:pt x="3284" y="6050"/>
                  </a:lnTo>
                  <a:lnTo>
                    <a:pt x="3269" y="6036"/>
                  </a:lnTo>
                  <a:lnTo>
                    <a:pt x="3254" y="6022"/>
                  </a:lnTo>
                  <a:lnTo>
                    <a:pt x="3240" y="6007"/>
                  </a:lnTo>
                  <a:lnTo>
                    <a:pt x="3228" y="5992"/>
                  </a:lnTo>
                  <a:lnTo>
                    <a:pt x="3216" y="5976"/>
                  </a:lnTo>
                  <a:lnTo>
                    <a:pt x="3205" y="5959"/>
                  </a:lnTo>
                  <a:lnTo>
                    <a:pt x="3195" y="5943"/>
                  </a:lnTo>
                  <a:lnTo>
                    <a:pt x="3186" y="5926"/>
                  </a:lnTo>
                  <a:lnTo>
                    <a:pt x="3177" y="5908"/>
                  </a:lnTo>
                  <a:lnTo>
                    <a:pt x="3170" y="5891"/>
                  </a:lnTo>
                  <a:lnTo>
                    <a:pt x="3163" y="5871"/>
                  </a:lnTo>
                  <a:lnTo>
                    <a:pt x="3157" y="5853"/>
                  </a:lnTo>
                  <a:lnTo>
                    <a:pt x="3153" y="5835"/>
                  </a:lnTo>
                  <a:lnTo>
                    <a:pt x="3149" y="5816"/>
                  </a:lnTo>
                  <a:lnTo>
                    <a:pt x="3146" y="5797"/>
                  </a:lnTo>
                  <a:lnTo>
                    <a:pt x="3143" y="5778"/>
                  </a:lnTo>
                  <a:lnTo>
                    <a:pt x="3142" y="5759"/>
                  </a:lnTo>
                  <a:lnTo>
                    <a:pt x="3141" y="5740"/>
                  </a:lnTo>
                  <a:lnTo>
                    <a:pt x="3142" y="5721"/>
                  </a:lnTo>
                  <a:lnTo>
                    <a:pt x="3145" y="5701"/>
                  </a:lnTo>
                  <a:lnTo>
                    <a:pt x="3147" y="5682"/>
                  </a:lnTo>
                  <a:lnTo>
                    <a:pt x="3150" y="5663"/>
                  </a:lnTo>
                  <a:lnTo>
                    <a:pt x="3155" y="5644"/>
                  </a:lnTo>
                  <a:lnTo>
                    <a:pt x="3160" y="5626"/>
                  </a:lnTo>
                  <a:lnTo>
                    <a:pt x="3166" y="5608"/>
                  </a:lnTo>
                  <a:lnTo>
                    <a:pt x="3174" y="5589"/>
                  </a:lnTo>
                  <a:lnTo>
                    <a:pt x="3182" y="5572"/>
                  </a:lnTo>
                  <a:lnTo>
                    <a:pt x="3191" y="5553"/>
                  </a:lnTo>
                  <a:lnTo>
                    <a:pt x="3201" y="5536"/>
                  </a:lnTo>
                  <a:lnTo>
                    <a:pt x="3212" y="5519"/>
                  </a:lnTo>
                  <a:lnTo>
                    <a:pt x="3223" y="5503"/>
                  </a:lnTo>
                  <a:lnTo>
                    <a:pt x="3237" y="5486"/>
                  </a:lnTo>
                  <a:lnTo>
                    <a:pt x="3250" y="5472"/>
                  </a:lnTo>
                  <a:lnTo>
                    <a:pt x="3264" y="5457"/>
                  </a:lnTo>
                  <a:lnTo>
                    <a:pt x="3279" y="5444"/>
                  </a:lnTo>
                  <a:lnTo>
                    <a:pt x="3294" y="5431"/>
                  </a:lnTo>
                  <a:lnTo>
                    <a:pt x="3310" y="5420"/>
                  </a:lnTo>
                  <a:lnTo>
                    <a:pt x="3326" y="5409"/>
                  </a:lnTo>
                  <a:lnTo>
                    <a:pt x="3342" y="5399"/>
                  </a:lnTo>
                  <a:lnTo>
                    <a:pt x="3361" y="5388"/>
                  </a:lnTo>
                  <a:lnTo>
                    <a:pt x="3378" y="5380"/>
                  </a:lnTo>
                  <a:lnTo>
                    <a:pt x="3396" y="5373"/>
                  </a:lnTo>
                  <a:lnTo>
                    <a:pt x="3414" y="5366"/>
                  </a:lnTo>
                  <a:lnTo>
                    <a:pt x="3432" y="5361"/>
                  </a:lnTo>
                  <a:lnTo>
                    <a:pt x="3450" y="5356"/>
                  </a:lnTo>
                  <a:lnTo>
                    <a:pt x="3469" y="5352"/>
                  </a:lnTo>
                  <a:lnTo>
                    <a:pt x="3488" y="5349"/>
                  </a:lnTo>
                  <a:lnTo>
                    <a:pt x="3507" y="5347"/>
                  </a:lnTo>
                  <a:lnTo>
                    <a:pt x="3526" y="5346"/>
                  </a:lnTo>
                  <a:lnTo>
                    <a:pt x="3545" y="5346"/>
                  </a:lnTo>
                  <a:lnTo>
                    <a:pt x="3565" y="5346"/>
                  </a:lnTo>
                  <a:lnTo>
                    <a:pt x="3584" y="5348"/>
                  </a:lnTo>
                  <a:lnTo>
                    <a:pt x="3603" y="5350"/>
                  </a:lnTo>
                  <a:lnTo>
                    <a:pt x="3622" y="5354"/>
                  </a:lnTo>
                  <a:lnTo>
                    <a:pt x="3641" y="5358"/>
                  </a:lnTo>
                  <a:lnTo>
                    <a:pt x="3659" y="5363"/>
                  </a:lnTo>
                  <a:lnTo>
                    <a:pt x="3677" y="5369"/>
                  </a:lnTo>
                  <a:lnTo>
                    <a:pt x="3696" y="5376"/>
                  </a:lnTo>
                  <a:lnTo>
                    <a:pt x="3713" y="5385"/>
                  </a:lnTo>
                  <a:lnTo>
                    <a:pt x="3731" y="5394"/>
                  </a:lnTo>
                  <a:lnTo>
                    <a:pt x="3748" y="5404"/>
                  </a:lnTo>
                  <a:lnTo>
                    <a:pt x="3766" y="5415"/>
                  </a:lnTo>
                  <a:lnTo>
                    <a:pt x="3782" y="5427"/>
                  </a:lnTo>
                  <a:lnTo>
                    <a:pt x="3798" y="5439"/>
                  </a:lnTo>
                  <a:lnTo>
                    <a:pt x="6686" y="7886"/>
                  </a:lnTo>
                  <a:lnTo>
                    <a:pt x="6720" y="7863"/>
                  </a:lnTo>
                  <a:lnTo>
                    <a:pt x="6756" y="7840"/>
                  </a:lnTo>
                  <a:lnTo>
                    <a:pt x="6792" y="7819"/>
                  </a:lnTo>
                  <a:lnTo>
                    <a:pt x="6830" y="7798"/>
                  </a:lnTo>
                  <a:lnTo>
                    <a:pt x="6867" y="7780"/>
                  </a:lnTo>
                  <a:lnTo>
                    <a:pt x="6906" y="7763"/>
                  </a:lnTo>
                  <a:lnTo>
                    <a:pt x="6945" y="7747"/>
                  </a:lnTo>
                  <a:lnTo>
                    <a:pt x="6986" y="7733"/>
                  </a:lnTo>
                  <a:lnTo>
                    <a:pt x="7027" y="7721"/>
                  </a:lnTo>
                  <a:lnTo>
                    <a:pt x="7068" y="7710"/>
                  </a:lnTo>
                  <a:lnTo>
                    <a:pt x="7110" y="7700"/>
                  </a:lnTo>
                  <a:lnTo>
                    <a:pt x="7153" y="7692"/>
                  </a:lnTo>
                  <a:lnTo>
                    <a:pt x="7196" y="7687"/>
                  </a:lnTo>
                  <a:lnTo>
                    <a:pt x="7241" y="7682"/>
                  </a:lnTo>
                  <a:lnTo>
                    <a:pt x="7285" y="7680"/>
                  </a:lnTo>
                  <a:lnTo>
                    <a:pt x="7330" y="7678"/>
                  </a:lnTo>
                  <a:lnTo>
                    <a:pt x="7361" y="7679"/>
                  </a:lnTo>
                  <a:lnTo>
                    <a:pt x="7392" y="7680"/>
                  </a:lnTo>
                  <a:lnTo>
                    <a:pt x="7423" y="7683"/>
                  </a:lnTo>
                  <a:lnTo>
                    <a:pt x="7454" y="7685"/>
                  </a:lnTo>
                  <a:lnTo>
                    <a:pt x="7484" y="7689"/>
                  </a:lnTo>
                  <a:lnTo>
                    <a:pt x="7514" y="7694"/>
                  </a:lnTo>
                  <a:lnTo>
                    <a:pt x="7544" y="7699"/>
                  </a:lnTo>
                  <a:lnTo>
                    <a:pt x="7574" y="7705"/>
                  </a:lnTo>
                  <a:lnTo>
                    <a:pt x="7603" y="7713"/>
                  </a:lnTo>
                  <a:lnTo>
                    <a:pt x="7633" y="7721"/>
                  </a:lnTo>
                  <a:lnTo>
                    <a:pt x="7661" y="7729"/>
                  </a:lnTo>
                  <a:lnTo>
                    <a:pt x="7690" y="7738"/>
                  </a:lnTo>
                  <a:lnTo>
                    <a:pt x="7717" y="7749"/>
                  </a:lnTo>
                  <a:lnTo>
                    <a:pt x="7745" y="7759"/>
                  </a:lnTo>
                  <a:lnTo>
                    <a:pt x="7772" y="7771"/>
                  </a:lnTo>
                  <a:lnTo>
                    <a:pt x="7800" y="7783"/>
                  </a:lnTo>
                  <a:lnTo>
                    <a:pt x="8960" y="6049"/>
                  </a:lnTo>
                  <a:lnTo>
                    <a:pt x="8968" y="6036"/>
                  </a:lnTo>
                  <a:lnTo>
                    <a:pt x="8977" y="6025"/>
                  </a:lnTo>
                  <a:lnTo>
                    <a:pt x="8987" y="6015"/>
                  </a:lnTo>
                  <a:lnTo>
                    <a:pt x="8998" y="6005"/>
                  </a:lnTo>
                  <a:lnTo>
                    <a:pt x="9009" y="5996"/>
                  </a:lnTo>
                  <a:lnTo>
                    <a:pt x="9021" y="5987"/>
                  </a:lnTo>
                  <a:lnTo>
                    <a:pt x="9035" y="5979"/>
                  </a:lnTo>
                  <a:lnTo>
                    <a:pt x="9048" y="5972"/>
                  </a:lnTo>
                  <a:lnTo>
                    <a:pt x="9062" y="5966"/>
                  </a:lnTo>
                  <a:lnTo>
                    <a:pt x="9076" y="5960"/>
                  </a:lnTo>
                  <a:lnTo>
                    <a:pt x="9091" y="5955"/>
                  </a:lnTo>
                  <a:lnTo>
                    <a:pt x="9106" y="5951"/>
                  </a:lnTo>
                  <a:lnTo>
                    <a:pt x="9121" y="5948"/>
                  </a:lnTo>
                  <a:lnTo>
                    <a:pt x="9137" y="5945"/>
                  </a:lnTo>
                  <a:lnTo>
                    <a:pt x="9153" y="5943"/>
                  </a:lnTo>
                  <a:lnTo>
                    <a:pt x="9170" y="5942"/>
                  </a:lnTo>
                  <a:lnTo>
                    <a:pt x="9187" y="5942"/>
                  </a:lnTo>
                  <a:lnTo>
                    <a:pt x="9204" y="5943"/>
                  </a:lnTo>
                  <a:lnTo>
                    <a:pt x="9221" y="5944"/>
                  </a:lnTo>
                  <a:lnTo>
                    <a:pt x="9239" y="5945"/>
                  </a:lnTo>
                  <a:lnTo>
                    <a:pt x="9257" y="5948"/>
                  </a:lnTo>
                  <a:lnTo>
                    <a:pt x="9275" y="5952"/>
                  </a:lnTo>
                  <a:lnTo>
                    <a:pt x="9292" y="5956"/>
                  </a:lnTo>
                  <a:lnTo>
                    <a:pt x="9310" y="5960"/>
                  </a:lnTo>
                  <a:lnTo>
                    <a:pt x="9328" y="5967"/>
                  </a:lnTo>
                  <a:lnTo>
                    <a:pt x="9346" y="5973"/>
                  </a:lnTo>
                  <a:lnTo>
                    <a:pt x="9363" y="5980"/>
                  </a:lnTo>
                  <a:lnTo>
                    <a:pt x="9381" y="5988"/>
                  </a:lnTo>
                  <a:lnTo>
                    <a:pt x="9399" y="5997"/>
                  </a:lnTo>
                  <a:lnTo>
                    <a:pt x="9416" y="6006"/>
                  </a:lnTo>
                  <a:lnTo>
                    <a:pt x="9435" y="6017"/>
                  </a:lnTo>
                  <a:lnTo>
                    <a:pt x="9452" y="6027"/>
                  </a:lnTo>
                  <a:lnTo>
                    <a:pt x="9468" y="6041"/>
                  </a:lnTo>
                  <a:lnTo>
                    <a:pt x="9485" y="6053"/>
                  </a:lnTo>
                  <a:lnTo>
                    <a:pt x="9500" y="6065"/>
                  </a:lnTo>
                  <a:lnTo>
                    <a:pt x="9515" y="6078"/>
                  </a:lnTo>
                  <a:lnTo>
                    <a:pt x="9529" y="6092"/>
                  </a:lnTo>
                  <a:lnTo>
                    <a:pt x="9543" y="6105"/>
                  </a:lnTo>
                  <a:lnTo>
                    <a:pt x="9555" y="6120"/>
                  </a:lnTo>
                  <a:lnTo>
                    <a:pt x="9568" y="6134"/>
                  </a:lnTo>
                  <a:lnTo>
                    <a:pt x="9579" y="6149"/>
                  </a:lnTo>
                  <a:lnTo>
                    <a:pt x="9589" y="6163"/>
                  </a:lnTo>
                  <a:lnTo>
                    <a:pt x="9599" y="6179"/>
                  </a:lnTo>
                  <a:lnTo>
                    <a:pt x="9609" y="6194"/>
                  </a:lnTo>
                  <a:lnTo>
                    <a:pt x="9617" y="6211"/>
                  </a:lnTo>
                  <a:lnTo>
                    <a:pt x="9625" y="6226"/>
                  </a:lnTo>
                  <a:lnTo>
                    <a:pt x="9632" y="6242"/>
                  </a:lnTo>
                  <a:lnTo>
                    <a:pt x="9639" y="6257"/>
                  </a:lnTo>
                  <a:lnTo>
                    <a:pt x="9644" y="6273"/>
                  </a:lnTo>
                  <a:lnTo>
                    <a:pt x="9649" y="6289"/>
                  </a:lnTo>
                  <a:lnTo>
                    <a:pt x="9652" y="6305"/>
                  </a:lnTo>
                  <a:lnTo>
                    <a:pt x="9655" y="6320"/>
                  </a:lnTo>
                  <a:lnTo>
                    <a:pt x="9657" y="6336"/>
                  </a:lnTo>
                  <a:lnTo>
                    <a:pt x="9659" y="6351"/>
                  </a:lnTo>
                  <a:lnTo>
                    <a:pt x="9659" y="6367"/>
                  </a:lnTo>
                  <a:lnTo>
                    <a:pt x="9659" y="6382"/>
                  </a:lnTo>
                  <a:lnTo>
                    <a:pt x="9657" y="6397"/>
                  </a:lnTo>
                  <a:lnTo>
                    <a:pt x="9655" y="6412"/>
                  </a:lnTo>
                  <a:lnTo>
                    <a:pt x="9652" y="6426"/>
                  </a:lnTo>
                  <a:lnTo>
                    <a:pt x="9648" y="6440"/>
                  </a:lnTo>
                  <a:lnTo>
                    <a:pt x="9643" y="6454"/>
                  </a:lnTo>
                  <a:lnTo>
                    <a:pt x="9637" y="6467"/>
                  </a:lnTo>
                  <a:lnTo>
                    <a:pt x="9629" y="6480"/>
                  </a:lnTo>
                  <a:lnTo>
                    <a:pt x="9621" y="6493"/>
                  </a:lnTo>
                  <a:lnTo>
                    <a:pt x="8359" y="8381"/>
                  </a:lnTo>
                  <a:lnTo>
                    <a:pt x="8367" y="8405"/>
                  </a:lnTo>
                  <a:lnTo>
                    <a:pt x="8376" y="8428"/>
                  </a:lnTo>
                  <a:lnTo>
                    <a:pt x="8383" y="8453"/>
                  </a:lnTo>
                  <a:lnTo>
                    <a:pt x="8391" y="8477"/>
                  </a:lnTo>
                  <a:lnTo>
                    <a:pt x="8404" y="8526"/>
                  </a:lnTo>
                  <a:lnTo>
                    <a:pt x="8414" y="8576"/>
                  </a:lnTo>
                  <a:lnTo>
                    <a:pt x="8420" y="8602"/>
                  </a:lnTo>
                  <a:lnTo>
                    <a:pt x="8424" y="8628"/>
                  </a:lnTo>
                  <a:lnTo>
                    <a:pt x="8427" y="8654"/>
                  </a:lnTo>
                  <a:lnTo>
                    <a:pt x="8430" y="8679"/>
                  </a:lnTo>
                  <a:lnTo>
                    <a:pt x="8432" y="8705"/>
                  </a:lnTo>
                  <a:lnTo>
                    <a:pt x="8433" y="8731"/>
                  </a:lnTo>
                  <a:lnTo>
                    <a:pt x="8434" y="8758"/>
                  </a:lnTo>
                  <a:lnTo>
                    <a:pt x="8435" y="8785"/>
                  </a:lnTo>
                  <a:lnTo>
                    <a:pt x="8434" y="8817"/>
                  </a:lnTo>
                  <a:lnTo>
                    <a:pt x="8433" y="8850"/>
                  </a:lnTo>
                  <a:lnTo>
                    <a:pt x="8430" y="8882"/>
                  </a:lnTo>
                  <a:lnTo>
                    <a:pt x="8427" y="8913"/>
                  </a:lnTo>
                  <a:lnTo>
                    <a:pt x="8423" y="8946"/>
                  </a:lnTo>
                  <a:lnTo>
                    <a:pt x="8418" y="8977"/>
                  </a:lnTo>
                  <a:lnTo>
                    <a:pt x="8411" y="9008"/>
                  </a:lnTo>
                  <a:lnTo>
                    <a:pt x="8404" y="9038"/>
                  </a:lnTo>
                  <a:lnTo>
                    <a:pt x="8397" y="9069"/>
                  </a:lnTo>
                  <a:lnTo>
                    <a:pt x="8388" y="9100"/>
                  </a:lnTo>
                  <a:lnTo>
                    <a:pt x="8379" y="9129"/>
                  </a:lnTo>
                  <a:lnTo>
                    <a:pt x="8369" y="9158"/>
                  </a:lnTo>
                  <a:lnTo>
                    <a:pt x="8358" y="9187"/>
                  </a:lnTo>
                  <a:lnTo>
                    <a:pt x="8347" y="9215"/>
                  </a:lnTo>
                  <a:lnTo>
                    <a:pt x="8334" y="9243"/>
                  </a:lnTo>
                  <a:lnTo>
                    <a:pt x="8321" y="9272"/>
                  </a:lnTo>
                  <a:lnTo>
                    <a:pt x="8991" y="9839"/>
                  </a:lnTo>
                  <a:lnTo>
                    <a:pt x="9006" y="9853"/>
                  </a:lnTo>
                  <a:lnTo>
                    <a:pt x="9020" y="9867"/>
                  </a:lnTo>
                  <a:lnTo>
                    <a:pt x="9035" y="9882"/>
                  </a:lnTo>
                  <a:lnTo>
                    <a:pt x="9047" y="9897"/>
                  </a:lnTo>
                  <a:lnTo>
                    <a:pt x="9059" y="9914"/>
                  </a:lnTo>
                  <a:lnTo>
                    <a:pt x="9070" y="9930"/>
                  </a:lnTo>
                  <a:lnTo>
                    <a:pt x="9079" y="9947"/>
                  </a:lnTo>
                  <a:lnTo>
                    <a:pt x="9089" y="9964"/>
                  </a:lnTo>
                  <a:lnTo>
                    <a:pt x="9097" y="9982"/>
                  </a:lnTo>
                  <a:lnTo>
                    <a:pt x="9104" y="9999"/>
                  </a:lnTo>
                  <a:lnTo>
                    <a:pt x="9111" y="10017"/>
                  </a:lnTo>
                  <a:lnTo>
                    <a:pt x="9117" y="10035"/>
                  </a:lnTo>
                  <a:lnTo>
                    <a:pt x="9121" y="10054"/>
                  </a:lnTo>
                  <a:lnTo>
                    <a:pt x="9125" y="10074"/>
                  </a:lnTo>
                  <a:lnTo>
                    <a:pt x="9128" y="10092"/>
                  </a:lnTo>
                  <a:lnTo>
                    <a:pt x="9130" y="10111"/>
                  </a:lnTo>
                  <a:lnTo>
                    <a:pt x="9131" y="10131"/>
                  </a:lnTo>
                  <a:lnTo>
                    <a:pt x="9131" y="10149"/>
                  </a:lnTo>
                  <a:lnTo>
                    <a:pt x="9130" y="10169"/>
                  </a:lnTo>
                  <a:lnTo>
                    <a:pt x="9129" y="10188"/>
                  </a:lnTo>
                  <a:lnTo>
                    <a:pt x="9126" y="10206"/>
                  </a:lnTo>
                  <a:lnTo>
                    <a:pt x="9123" y="10226"/>
                  </a:lnTo>
                  <a:lnTo>
                    <a:pt x="9118" y="10245"/>
                  </a:lnTo>
                  <a:lnTo>
                    <a:pt x="9114" y="10264"/>
                  </a:lnTo>
                  <a:lnTo>
                    <a:pt x="9107" y="10282"/>
                  </a:lnTo>
                  <a:lnTo>
                    <a:pt x="9100" y="10301"/>
                  </a:lnTo>
                  <a:lnTo>
                    <a:pt x="9092" y="10318"/>
                  </a:lnTo>
                  <a:lnTo>
                    <a:pt x="9083" y="10336"/>
                  </a:lnTo>
                  <a:lnTo>
                    <a:pt x="9073" y="10353"/>
                  </a:lnTo>
                  <a:lnTo>
                    <a:pt x="9062" y="10370"/>
                  </a:lnTo>
                  <a:lnTo>
                    <a:pt x="9051" y="10387"/>
                  </a:lnTo>
                  <a:lnTo>
                    <a:pt x="9038" y="10403"/>
                  </a:lnTo>
                  <a:lnTo>
                    <a:pt x="9023" y="10418"/>
                  </a:lnTo>
                  <a:lnTo>
                    <a:pt x="9009" y="10433"/>
                  </a:lnTo>
                  <a:lnTo>
                    <a:pt x="8994" y="10446"/>
                  </a:lnTo>
                  <a:lnTo>
                    <a:pt x="8980" y="10459"/>
                  </a:lnTo>
                  <a:lnTo>
                    <a:pt x="8964" y="10471"/>
                  </a:lnTo>
                  <a:lnTo>
                    <a:pt x="8947" y="10482"/>
                  </a:lnTo>
                  <a:lnTo>
                    <a:pt x="8931" y="10491"/>
                  </a:lnTo>
                  <a:lnTo>
                    <a:pt x="8914" y="10500"/>
                  </a:lnTo>
                  <a:lnTo>
                    <a:pt x="8896" y="10509"/>
                  </a:lnTo>
                  <a:lnTo>
                    <a:pt x="8878" y="10516"/>
                  </a:lnTo>
                  <a:lnTo>
                    <a:pt x="8860" y="10523"/>
                  </a:lnTo>
                  <a:lnTo>
                    <a:pt x="8842" y="10528"/>
                  </a:lnTo>
                  <a:lnTo>
                    <a:pt x="8823" y="10533"/>
                  </a:lnTo>
                  <a:lnTo>
                    <a:pt x="8804" y="10537"/>
                  </a:lnTo>
                  <a:lnTo>
                    <a:pt x="8785" y="10540"/>
                  </a:lnTo>
                  <a:lnTo>
                    <a:pt x="8766" y="10541"/>
                  </a:lnTo>
                  <a:lnTo>
                    <a:pt x="8747" y="10543"/>
                  </a:lnTo>
                  <a:lnTo>
                    <a:pt x="8728" y="10543"/>
                  </a:lnTo>
                  <a:lnTo>
                    <a:pt x="8709" y="10543"/>
                  </a:lnTo>
                  <a:lnTo>
                    <a:pt x="8690" y="10541"/>
                  </a:lnTo>
                  <a:lnTo>
                    <a:pt x="8671" y="10538"/>
                  </a:lnTo>
                  <a:lnTo>
                    <a:pt x="8652" y="10535"/>
                  </a:lnTo>
                  <a:lnTo>
                    <a:pt x="8633" y="10530"/>
                  </a:lnTo>
                  <a:lnTo>
                    <a:pt x="8614" y="10525"/>
                  </a:lnTo>
                  <a:lnTo>
                    <a:pt x="8595" y="10519"/>
                  </a:lnTo>
                  <a:lnTo>
                    <a:pt x="8577" y="10512"/>
                  </a:lnTo>
                  <a:lnTo>
                    <a:pt x="8559" y="10504"/>
                  </a:lnTo>
                  <a:lnTo>
                    <a:pt x="8542" y="10495"/>
                  </a:lnTo>
                  <a:lnTo>
                    <a:pt x="8525" y="10485"/>
                  </a:lnTo>
                  <a:lnTo>
                    <a:pt x="8508" y="10474"/>
                  </a:lnTo>
                  <a:lnTo>
                    <a:pt x="8492" y="10462"/>
                  </a:lnTo>
                  <a:lnTo>
                    <a:pt x="8476" y="10449"/>
                  </a:lnTo>
                  <a:lnTo>
                    <a:pt x="7728" y="9815"/>
                  </a:lnTo>
                  <a:lnTo>
                    <a:pt x="7705" y="9824"/>
                  </a:lnTo>
                  <a:lnTo>
                    <a:pt x="7683" y="9831"/>
                  </a:lnTo>
                  <a:lnTo>
                    <a:pt x="7661" y="9839"/>
                  </a:lnTo>
                  <a:lnTo>
                    <a:pt x="7638" y="9846"/>
                  </a:lnTo>
                  <a:lnTo>
                    <a:pt x="7615" y="9852"/>
                  </a:lnTo>
                  <a:lnTo>
                    <a:pt x="7591" y="9858"/>
                  </a:lnTo>
                  <a:lnTo>
                    <a:pt x="7568" y="9864"/>
                  </a:lnTo>
                  <a:lnTo>
                    <a:pt x="7544" y="9868"/>
                  </a:lnTo>
                  <a:lnTo>
                    <a:pt x="7520" y="9873"/>
                  </a:lnTo>
                  <a:lnTo>
                    <a:pt x="7497" y="9877"/>
                  </a:lnTo>
                  <a:lnTo>
                    <a:pt x="7473" y="9880"/>
                  </a:lnTo>
                  <a:lnTo>
                    <a:pt x="7449" y="9883"/>
                  </a:lnTo>
                  <a:lnTo>
                    <a:pt x="7424" y="9886"/>
                  </a:lnTo>
                  <a:lnTo>
                    <a:pt x="7399" y="9887"/>
                  </a:lnTo>
                  <a:lnTo>
                    <a:pt x="7374" y="9889"/>
                  </a:lnTo>
                  <a:lnTo>
                    <a:pt x="7350" y="9889"/>
                  </a:lnTo>
                  <a:lnTo>
                    <a:pt x="6849" y="10639"/>
                  </a:lnTo>
                  <a:lnTo>
                    <a:pt x="6840" y="10652"/>
                  </a:lnTo>
                  <a:lnTo>
                    <a:pt x="6831" y="10663"/>
                  </a:lnTo>
                  <a:lnTo>
                    <a:pt x="6820" y="10674"/>
                  </a:lnTo>
                  <a:lnTo>
                    <a:pt x="6810" y="10684"/>
                  </a:lnTo>
                  <a:lnTo>
                    <a:pt x="6798" y="10693"/>
                  </a:lnTo>
                  <a:lnTo>
                    <a:pt x="6785" y="10702"/>
                  </a:lnTo>
                  <a:lnTo>
                    <a:pt x="6773" y="10710"/>
                  </a:lnTo>
                  <a:lnTo>
                    <a:pt x="6760" y="10717"/>
                  </a:lnTo>
                  <a:lnTo>
                    <a:pt x="6746" y="10724"/>
                  </a:lnTo>
                  <a:lnTo>
                    <a:pt x="6732" y="10729"/>
                  </a:lnTo>
                  <a:lnTo>
                    <a:pt x="6717" y="10734"/>
                  </a:lnTo>
                  <a:lnTo>
                    <a:pt x="6702" y="10738"/>
                  </a:lnTo>
                  <a:lnTo>
                    <a:pt x="6686" y="10742"/>
                  </a:lnTo>
                  <a:lnTo>
                    <a:pt x="6671" y="10744"/>
                  </a:lnTo>
                  <a:lnTo>
                    <a:pt x="6654" y="10746"/>
                  </a:lnTo>
                  <a:lnTo>
                    <a:pt x="6638" y="10747"/>
                  </a:lnTo>
                  <a:lnTo>
                    <a:pt x="6621" y="10747"/>
                  </a:lnTo>
                  <a:lnTo>
                    <a:pt x="6604" y="10747"/>
                  </a:lnTo>
                  <a:lnTo>
                    <a:pt x="6586" y="10746"/>
                  </a:lnTo>
                  <a:lnTo>
                    <a:pt x="6569" y="10744"/>
                  </a:lnTo>
                  <a:lnTo>
                    <a:pt x="6551" y="10742"/>
                  </a:lnTo>
                  <a:lnTo>
                    <a:pt x="6533" y="10738"/>
                  </a:lnTo>
                  <a:lnTo>
                    <a:pt x="6515" y="10734"/>
                  </a:lnTo>
                  <a:lnTo>
                    <a:pt x="6498" y="10729"/>
                  </a:lnTo>
                  <a:lnTo>
                    <a:pt x="6480" y="10723"/>
                  </a:lnTo>
                  <a:lnTo>
                    <a:pt x="6462" y="10717"/>
                  </a:lnTo>
                  <a:lnTo>
                    <a:pt x="6444" y="10709"/>
                  </a:lnTo>
                  <a:lnTo>
                    <a:pt x="6427" y="10700"/>
                  </a:lnTo>
                  <a:lnTo>
                    <a:pt x="6409" y="10692"/>
                  </a:lnTo>
                  <a:lnTo>
                    <a:pt x="6392" y="10682"/>
                  </a:lnTo>
                  <a:lnTo>
                    <a:pt x="6373" y="10672"/>
                  </a:lnTo>
                  <a:lnTo>
                    <a:pt x="6357" y="10660"/>
                  </a:lnTo>
                  <a:lnTo>
                    <a:pt x="6356" y="10660"/>
                  </a:lnTo>
                  <a:lnTo>
                    <a:pt x="6339" y="10649"/>
                  </a:lnTo>
                  <a:lnTo>
                    <a:pt x="6322" y="10637"/>
                  </a:lnTo>
                  <a:lnTo>
                    <a:pt x="6307" y="10624"/>
                  </a:lnTo>
                  <a:lnTo>
                    <a:pt x="6292" y="10611"/>
                  </a:lnTo>
                  <a:lnTo>
                    <a:pt x="6278" y="10598"/>
                  </a:lnTo>
                  <a:lnTo>
                    <a:pt x="6264" y="10584"/>
                  </a:lnTo>
                  <a:lnTo>
                    <a:pt x="6252" y="10570"/>
                  </a:lnTo>
                  <a:lnTo>
                    <a:pt x="6240" y="10555"/>
                  </a:lnTo>
                  <a:lnTo>
                    <a:pt x="6228" y="10540"/>
                  </a:lnTo>
                  <a:lnTo>
                    <a:pt x="6217" y="10525"/>
                  </a:lnTo>
                  <a:lnTo>
                    <a:pt x="6207" y="10510"/>
                  </a:lnTo>
                  <a:lnTo>
                    <a:pt x="6198" y="10495"/>
                  </a:lnTo>
                  <a:lnTo>
                    <a:pt x="6190" y="10479"/>
                  </a:lnTo>
                  <a:lnTo>
                    <a:pt x="6181" y="10464"/>
                  </a:lnTo>
                  <a:lnTo>
                    <a:pt x="6174" y="10448"/>
                  </a:lnTo>
                  <a:lnTo>
                    <a:pt x="6168" y="10432"/>
                  </a:lnTo>
                  <a:lnTo>
                    <a:pt x="6163" y="10417"/>
                  </a:lnTo>
                  <a:lnTo>
                    <a:pt x="6158" y="10401"/>
                  </a:lnTo>
                  <a:lnTo>
                    <a:pt x="6154" y="10385"/>
                  </a:lnTo>
                  <a:lnTo>
                    <a:pt x="6152" y="10368"/>
                  </a:lnTo>
                  <a:lnTo>
                    <a:pt x="6149" y="10353"/>
                  </a:lnTo>
                  <a:lnTo>
                    <a:pt x="6149" y="10338"/>
                  </a:lnTo>
                  <a:lnTo>
                    <a:pt x="6148" y="10322"/>
                  </a:lnTo>
                  <a:lnTo>
                    <a:pt x="6149" y="10307"/>
                  </a:lnTo>
                  <a:lnTo>
                    <a:pt x="6150" y="10292"/>
                  </a:lnTo>
                  <a:lnTo>
                    <a:pt x="6152" y="10278"/>
                  </a:lnTo>
                  <a:lnTo>
                    <a:pt x="6156" y="10263"/>
                  </a:lnTo>
                  <a:lnTo>
                    <a:pt x="6160" y="10249"/>
                  </a:lnTo>
                  <a:lnTo>
                    <a:pt x="6165" y="10236"/>
                  </a:lnTo>
                  <a:lnTo>
                    <a:pt x="6171" y="10221"/>
                  </a:lnTo>
                  <a:lnTo>
                    <a:pt x="6178" y="10208"/>
                  </a:lnTo>
                  <a:lnTo>
                    <a:pt x="6187" y="10195"/>
                  </a:lnTo>
                  <a:close/>
                  <a:moveTo>
                    <a:pt x="9739" y="1952"/>
                  </a:moveTo>
                  <a:lnTo>
                    <a:pt x="8050" y="2929"/>
                  </a:lnTo>
                  <a:lnTo>
                    <a:pt x="6361" y="3905"/>
                  </a:lnTo>
                  <a:lnTo>
                    <a:pt x="6361" y="2490"/>
                  </a:lnTo>
                  <a:lnTo>
                    <a:pt x="6085" y="2544"/>
                  </a:lnTo>
                  <a:lnTo>
                    <a:pt x="5814" y="2608"/>
                  </a:lnTo>
                  <a:lnTo>
                    <a:pt x="5546" y="2686"/>
                  </a:lnTo>
                  <a:lnTo>
                    <a:pt x="5285" y="2773"/>
                  </a:lnTo>
                  <a:lnTo>
                    <a:pt x="5028" y="2873"/>
                  </a:lnTo>
                  <a:lnTo>
                    <a:pt x="4777" y="2983"/>
                  </a:lnTo>
                  <a:lnTo>
                    <a:pt x="4531" y="3102"/>
                  </a:lnTo>
                  <a:lnTo>
                    <a:pt x="4292" y="3233"/>
                  </a:lnTo>
                  <a:lnTo>
                    <a:pt x="4059" y="3374"/>
                  </a:lnTo>
                  <a:lnTo>
                    <a:pt x="3833" y="3524"/>
                  </a:lnTo>
                  <a:lnTo>
                    <a:pt x="3614" y="3684"/>
                  </a:lnTo>
                  <a:lnTo>
                    <a:pt x="3402" y="3852"/>
                  </a:lnTo>
                  <a:lnTo>
                    <a:pt x="3197" y="4030"/>
                  </a:lnTo>
                  <a:lnTo>
                    <a:pt x="3000" y="4216"/>
                  </a:lnTo>
                  <a:lnTo>
                    <a:pt x="2812" y="4410"/>
                  </a:lnTo>
                  <a:lnTo>
                    <a:pt x="2632" y="4612"/>
                  </a:lnTo>
                  <a:lnTo>
                    <a:pt x="2460" y="4822"/>
                  </a:lnTo>
                  <a:lnTo>
                    <a:pt x="2297" y="5039"/>
                  </a:lnTo>
                  <a:lnTo>
                    <a:pt x="2144" y="5263"/>
                  </a:lnTo>
                  <a:lnTo>
                    <a:pt x="2000" y="5494"/>
                  </a:lnTo>
                  <a:lnTo>
                    <a:pt x="1866" y="5732"/>
                  </a:lnTo>
                  <a:lnTo>
                    <a:pt x="1743" y="5975"/>
                  </a:lnTo>
                  <a:lnTo>
                    <a:pt x="1629" y="6225"/>
                  </a:lnTo>
                  <a:lnTo>
                    <a:pt x="1527" y="6479"/>
                  </a:lnTo>
                  <a:lnTo>
                    <a:pt x="1435" y="6740"/>
                  </a:lnTo>
                  <a:lnTo>
                    <a:pt x="1355" y="7006"/>
                  </a:lnTo>
                  <a:lnTo>
                    <a:pt x="1285" y="7276"/>
                  </a:lnTo>
                  <a:lnTo>
                    <a:pt x="1229" y="7551"/>
                  </a:lnTo>
                  <a:lnTo>
                    <a:pt x="1184" y="7830"/>
                  </a:lnTo>
                  <a:lnTo>
                    <a:pt x="1152" y="8112"/>
                  </a:lnTo>
                  <a:lnTo>
                    <a:pt x="1133" y="8399"/>
                  </a:lnTo>
                  <a:lnTo>
                    <a:pt x="1126" y="8688"/>
                  </a:lnTo>
                  <a:lnTo>
                    <a:pt x="1134" y="9011"/>
                  </a:lnTo>
                  <a:lnTo>
                    <a:pt x="1159" y="9330"/>
                  </a:lnTo>
                  <a:lnTo>
                    <a:pt x="1198" y="9644"/>
                  </a:lnTo>
                  <a:lnTo>
                    <a:pt x="1253" y="9953"/>
                  </a:lnTo>
                  <a:lnTo>
                    <a:pt x="1324" y="10257"/>
                  </a:lnTo>
                  <a:lnTo>
                    <a:pt x="1408" y="10555"/>
                  </a:lnTo>
                  <a:lnTo>
                    <a:pt x="1507" y="10846"/>
                  </a:lnTo>
                  <a:lnTo>
                    <a:pt x="1620" y="11131"/>
                  </a:lnTo>
                  <a:lnTo>
                    <a:pt x="1746" y="11410"/>
                  </a:lnTo>
                  <a:lnTo>
                    <a:pt x="1884" y="11681"/>
                  </a:lnTo>
                  <a:lnTo>
                    <a:pt x="2036" y="11944"/>
                  </a:lnTo>
                  <a:lnTo>
                    <a:pt x="2200" y="12199"/>
                  </a:lnTo>
                  <a:lnTo>
                    <a:pt x="2375" y="12445"/>
                  </a:lnTo>
                  <a:lnTo>
                    <a:pt x="2562" y="12683"/>
                  </a:lnTo>
                  <a:lnTo>
                    <a:pt x="2759" y="12911"/>
                  </a:lnTo>
                  <a:lnTo>
                    <a:pt x="2968" y="13129"/>
                  </a:lnTo>
                  <a:lnTo>
                    <a:pt x="3185" y="13338"/>
                  </a:lnTo>
                  <a:lnTo>
                    <a:pt x="3413" y="13535"/>
                  </a:lnTo>
                  <a:lnTo>
                    <a:pt x="3650" y="13722"/>
                  </a:lnTo>
                  <a:lnTo>
                    <a:pt x="3896" y="13897"/>
                  </a:lnTo>
                  <a:lnTo>
                    <a:pt x="4151" y="14061"/>
                  </a:lnTo>
                  <a:lnTo>
                    <a:pt x="4414" y="14213"/>
                  </a:lnTo>
                  <a:lnTo>
                    <a:pt x="4685" y="14352"/>
                  </a:lnTo>
                  <a:lnTo>
                    <a:pt x="4962" y="14478"/>
                  </a:lnTo>
                  <a:lnTo>
                    <a:pt x="5248" y="14591"/>
                  </a:lnTo>
                  <a:lnTo>
                    <a:pt x="5539" y="14690"/>
                  </a:lnTo>
                  <a:lnTo>
                    <a:pt x="5837" y="14775"/>
                  </a:lnTo>
                  <a:lnTo>
                    <a:pt x="6140" y="14845"/>
                  </a:lnTo>
                  <a:lnTo>
                    <a:pt x="6449" y="14901"/>
                  </a:lnTo>
                  <a:lnTo>
                    <a:pt x="6762" y="14940"/>
                  </a:lnTo>
                  <a:lnTo>
                    <a:pt x="7080" y="14965"/>
                  </a:lnTo>
                  <a:lnTo>
                    <a:pt x="7403" y="14973"/>
                  </a:lnTo>
                  <a:lnTo>
                    <a:pt x="7655" y="14968"/>
                  </a:lnTo>
                  <a:lnTo>
                    <a:pt x="7905" y="14953"/>
                  </a:lnTo>
                  <a:lnTo>
                    <a:pt x="8152" y="14929"/>
                  </a:lnTo>
                  <a:lnTo>
                    <a:pt x="8396" y="14894"/>
                  </a:lnTo>
                  <a:lnTo>
                    <a:pt x="8638" y="14850"/>
                  </a:lnTo>
                  <a:lnTo>
                    <a:pt x="8876" y="14798"/>
                  </a:lnTo>
                  <a:lnTo>
                    <a:pt x="9110" y="14737"/>
                  </a:lnTo>
                  <a:lnTo>
                    <a:pt x="9342" y="14665"/>
                  </a:lnTo>
                  <a:lnTo>
                    <a:pt x="9569" y="14587"/>
                  </a:lnTo>
                  <a:lnTo>
                    <a:pt x="9792" y="14499"/>
                  </a:lnTo>
                  <a:lnTo>
                    <a:pt x="10010" y="14403"/>
                  </a:lnTo>
                  <a:lnTo>
                    <a:pt x="10225" y="14299"/>
                  </a:lnTo>
                  <a:lnTo>
                    <a:pt x="10435" y="14188"/>
                  </a:lnTo>
                  <a:lnTo>
                    <a:pt x="10641" y="14068"/>
                  </a:lnTo>
                  <a:lnTo>
                    <a:pt x="10841" y="13942"/>
                  </a:lnTo>
                  <a:lnTo>
                    <a:pt x="11036" y="13808"/>
                  </a:lnTo>
                  <a:lnTo>
                    <a:pt x="11226" y="13667"/>
                  </a:lnTo>
                  <a:lnTo>
                    <a:pt x="11410" y="13519"/>
                  </a:lnTo>
                  <a:lnTo>
                    <a:pt x="11589" y="13365"/>
                  </a:lnTo>
                  <a:lnTo>
                    <a:pt x="11761" y="13203"/>
                  </a:lnTo>
                  <a:lnTo>
                    <a:pt x="11928" y="13036"/>
                  </a:lnTo>
                  <a:lnTo>
                    <a:pt x="12088" y="12863"/>
                  </a:lnTo>
                  <a:lnTo>
                    <a:pt x="12241" y="12683"/>
                  </a:lnTo>
                  <a:lnTo>
                    <a:pt x="12388" y="12498"/>
                  </a:lnTo>
                  <a:lnTo>
                    <a:pt x="12529" y="12307"/>
                  </a:lnTo>
                  <a:lnTo>
                    <a:pt x="12661" y="12112"/>
                  </a:lnTo>
                  <a:lnTo>
                    <a:pt x="12787" y="11911"/>
                  </a:lnTo>
                  <a:lnTo>
                    <a:pt x="12906" y="11705"/>
                  </a:lnTo>
                  <a:lnTo>
                    <a:pt x="13016" y="11493"/>
                  </a:lnTo>
                  <a:lnTo>
                    <a:pt x="13119" y="11278"/>
                  </a:lnTo>
                  <a:lnTo>
                    <a:pt x="13214" y="11059"/>
                  </a:lnTo>
                  <a:lnTo>
                    <a:pt x="13301" y="10834"/>
                  </a:lnTo>
                  <a:lnTo>
                    <a:pt x="14420" y="11044"/>
                  </a:lnTo>
                  <a:lnTo>
                    <a:pt x="14323" y="11316"/>
                  </a:lnTo>
                  <a:lnTo>
                    <a:pt x="14214" y="11584"/>
                  </a:lnTo>
                  <a:lnTo>
                    <a:pt x="14097" y="11847"/>
                  </a:lnTo>
                  <a:lnTo>
                    <a:pt x="13969" y="12103"/>
                  </a:lnTo>
                  <a:lnTo>
                    <a:pt x="13831" y="12355"/>
                  </a:lnTo>
                  <a:lnTo>
                    <a:pt x="13684" y="12600"/>
                  </a:lnTo>
                  <a:lnTo>
                    <a:pt x="13529" y="12840"/>
                  </a:lnTo>
                  <a:lnTo>
                    <a:pt x="13365" y="13071"/>
                  </a:lnTo>
                  <a:lnTo>
                    <a:pt x="13192" y="13298"/>
                  </a:lnTo>
                  <a:lnTo>
                    <a:pt x="13011" y="13517"/>
                  </a:lnTo>
                  <a:lnTo>
                    <a:pt x="12821" y="13729"/>
                  </a:lnTo>
                  <a:lnTo>
                    <a:pt x="12624" y="13933"/>
                  </a:lnTo>
                  <a:lnTo>
                    <a:pt x="12419" y="14130"/>
                  </a:lnTo>
                  <a:lnTo>
                    <a:pt x="12207" y="14319"/>
                  </a:lnTo>
                  <a:lnTo>
                    <a:pt x="11988" y="14500"/>
                  </a:lnTo>
                  <a:lnTo>
                    <a:pt x="11762" y="14672"/>
                  </a:lnTo>
                  <a:lnTo>
                    <a:pt x="11529" y="14836"/>
                  </a:lnTo>
                  <a:lnTo>
                    <a:pt x="11290" y="14991"/>
                  </a:lnTo>
                  <a:lnTo>
                    <a:pt x="11044" y="15138"/>
                  </a:lnTo>
                  <a:lnTo>
                    <a:pt x="10793" y="15274"/>
                  </a:lnTo>
                  <a:lnTo>
                    <a:pt x="10536" y="15402"/>
                  </a:lnTo>
                  <a:lnTo>
                    <a:pt x="10274" y="15518"/>
                  </a:lnTo>
                  <a:lnTo>
                    <a:pt x="10005" y="15626"/>
                  </a:lnTo>
                  <a:lnTo>
                    <a:pt x="9734" y="15723"/>
                  </a:lnTo>
                  <a:lnTo>
                    <a:pt x="9456" y="15809"/>
                  </a:lnTo>
                  <a:lnTo>
                    <a:pt x="9174" y="15886"/>
                  </a:lnTo>
                  <a:lnTo>
                    <a:pt x="8888" y="15950"/>
                  </a:lnTo>
                  <a:lnTo>
                    <a:pt x="8598" y="16003"/>
                  </a:lnTo>
                  <a:lnTo>
                    <a:pt x="8304" y="16046"/>
                  </a:lnTo>
                  <a:lnTo>
                    <a:pt x="8006" y="16076"/>
                  </a:lnTo>
                  <a:lnTo>
                    <a:pt x="7706" y="16094"/>
                  </a:lnTo>
                  <a:lnTo>
                    <a:pt x="7403" y="16100"/>
                  </a:lnTo>
                  <a:lnTo>
                    <a:pt x="7023" y="16091"/>
                  </a:lnTo>
                  <a:lnTo>
                    <a:pt x="6647" y="16062"/>
                  </a:lnTo>
                  <a:lnTo>
                    <a:pt x="6277" y="16014"/>
                  </a:lnTo>
                  <a:lnTo>
                    <a:pt x="5913" y="15949"/>
                  </a:lnTo>
                  <a:lnTo>
                    <a:pt x="5555" y="15867"/>
                  </a:lnTo>
                  <a:lnTo>
                    <a:pt x="5205" y="15766"/>
                  </a:lnTo>
                  <a:lnTo>
                    <a:pt x="4861" y="15649"/>
                  </a:lnTo>
                  <a:lnTo>
                    <a:pt x="4525" y="15516"/>
                  </a:lnTo>
                  <a:lnTo>
                    <a:pt x="4197" y="15367"/>
                  </a:lnTo>
                  <a:lnTo>
                    <a:pt x="3878" y="15203"/>
                  </a:lnTo>
                  <a:lnTo>
                    <a:pt x="3568" y="15025"/>
                  </a:lnTo>
                  <a:lnTo>
                    <a:pt x="3268" y="14832"/>
                  </a:lnTo>
                  <a:lnTo>
                    <a:pt x="2978" y="14625"/>
                  </a:lnTo>
                  <a:lnTo>
                    <a:pt x="2697" y="14404"/>
                  </a:lnTo>
                  <a:lnTo>
                    <a:pt x="2429" y="14171"/>
                  </a:lnTo>
                  <a:lnTo>
                    <a:pt x="2172" y="13925"/>
                  </a:lnTo>
                  <a:lnTo>
                    <a:pt x="1926" y="13668"/>
                  </a:lnTo>
                  <a:lnTo>
                    <a:pt x="1693" y="13399"/>
                  </a:lnTo>
                  <a:lnTo>
                    <a:pt x="1473" y="13119"/>
                  </a:lnTo>
                  <a:lnTo>
                    <a:pt x="1266" y="12828"/>
                  </a:lnTo>
                  <a:lnTo>
                    <a:pt x="1073" y="12528"/>
                  </a:lnTo>
                  <a:lnTo>
                    <a:pt x="895" y="12217"/>
                  </a:lnTo>
                  <a:lnTo>
                    <a:pt x="732" y="11898"/>
                  </a:lnTo>
                  <a:lnTo>
                    <a:pt x="583" y="11569"/>
                  </a:lnTo>
                  <a:lnTo>
                    <a:pt x="450" y="11233"/>
                  </a:lnTo>
                  <a:lnTo>
                    <a:pt x="334" y="10889"/>
                  </a:lnTo>
                  <a:lnTo>
                    <a:pt x="233" y="10537"/>
                  </a:lnTo>
                  <a:lnTo>
                    <a:pt x="151" y="10179"/>
                  </a:lnTo>
                  <a:lnTo>
                    <a:pt x="85" y="9815"/>
                  </a:lnTo>
                  <a:lnTo>
                    <a:pt x="38" y="9445"/>
                  </a:lnTo>
                  <a:lnTo>
                    <a:pt x="9" y="9069"/>
                  </a:lnTo>
                  <a:lnTo>
                    <a:pt x="0" y="8688"/>
                  </a:lnTo>
                  <a:lnTo>
                    <a:pt x="8" y="8341"/>
                  </a:lnTo>
                  <a:lnTo>
                    <a:pt x="32" y="7998"/>
                  </a:lnTo>
                  <a:lnTo>
                    <a:pt x="71" y="7659"/>
                  </a:lnTo>
                  <a:lnTo>
                    <a:pt x="126" y="7323"/>
                  </a:lnTo>
                  <a:lnTo>
                    <a:pt x="195" y="6994"/>
                  </a:lnTo>
                  <a:lnTo>
                    <a:pt x="279" y="6670"/>
                  </a:lnTo>
                  <a:lnTo>
                    <a:pt x="377" y="6352"/>
                  </a:lnTo>
                  <a:lnTo>
                    <a:pt x="489" y="6041"/>
                  </a:lnTo>
                  <a:lnTo>
                    <a:pt x="614" y="5736"/>
                  </a:lnTo>
                  <a:lnTo>
                    <a:pt x="752" y="5437"/>
                  </a:lnTo>
                  <a:lnTo>
                    <a:pt x="902" y="5146"/>
                  </a:lnTo>
                  <a:lnTo>
                    <a:pt x="1066" y="4862"/>
                  </a:lnTo>
                  <a:lnTo>
                    <a:pt x="1241" y="4587"/>
                  </a:lnTo>
                  <a:lnTo>
                    <a:pt x="1428" y="4320"/>
                  </a:lnTo>
                  <a:lnTo>
                    <a:pt x="1626" y="4061"/>
                  </a:lnTo>
                  <a:lnTo>
                    <a:pt x="1835" y="3812"/>
                  </a:lnTo>
                  <a:lnTo>
                    <a:pt x="2054" y="3572"/>
                  </a:lnTo>
                  <a:lnTo>
                    <a:pt x="2283" y="3343"/>
                  </a:lnTo>
                  <a:lnTo>
                    <a:pt x="2522" y="3122"/>
                  </a:lnTo>
                  <a:lnTo>
                    <a:pt x="2772" y="2913"/>
                  </a:lnTo>
                  <a:lnTo>
                    <a:pt x="3029" y="2715"/>
                  </a:lnTo>
                  <a:lnTo>
                    <a:pt x="3295" y="2527"/>
                  </a:lnTo>
                  <a:lnTo>
                    <a:pt x="3571" y="2352"/>
                  </a:lnTo>
                  <a:lnTo>
                    <a:pt x="3853" y="2188"/>
                  </a:lnTo>
                  <a:lnTo>
                    <a:pt x="4143" y="2037"/>
                  </a:lnTo>
                  <a:lnTo>
                    <a:pt x="4442" y="1898"/>
                  </a:lnTo>
                  <a:lnTo>
                    <a:pt x="4745" y="1772"/>
                  </a:lnTo>
                  <a:lnTo>
                    <a:pt x="5057" y="1659"/>
                  </a:lnTo>
                  <a:lnTo>
                    <a:pt x="5375" y="1561"/>
                  </a:lnTo>
                  <a:lnTo>
                    <a:pt x="5698" y="1476"/>
                  </a:lnTo>
                  <a:lnTo>
                    <a:pt x="6027" y="1406"/>
                  </a:lnTo>
                  <a:lnTo>
                    <a:pt x="6361" y="1349"/>
                  </a:lnTo>
                  <a:lnTo>
                    <a:pt x="6361" y="0"/>
                  </a:lnTo>
                  <a:lnTo>
                    <a:pt x="8050" y="976"/>
                  </a:lnTo>
                  <a:lnTo>
                    <a:pt x="9739" y="1952"/>
                  </a:lnTo>
                  <a:close/>
                  <a:moveTo>
                    <a:pt x="12449" y="4959"/>
                  </a:moveTo>
                  <a:lnTo>
                    <a:pt x="13380" y="4324"/>
                  </a:lnTo>
                  <a:lnTo>
                    <a:pt x="13428" y="4392"/>
                  </a:lnTo>
                  <a:lnTo>
                    <a:pt x="13476" y="4461"/>
                  </a:lnTo>
                  <a:lnTo>
                    <a:pt x="13524" y="4530"/>
                  </a:lnTo>
                  <a:lnTo>
                    <a:pt x="13571" y="4600"/>
                  </a:lnTo>
                  <a:lnTo>
                    <a:pt x="13617" y="4670"/>
                  </a:lnTo>
                  <a:lnTo>
                    <a:pt x="13661" y="4740"/>
                  </a:lnTo>
                  <a:lnTo>
                    <a:pt x="13707" y="4812"/>
                  </a:lnTo>
                  <a:lnTo>
                    <a:pt x="13751" y="4883"/>
                  </a:lnTo>
                  <a:lnTo>
                    <a:pt x="13793" y="4956"/>
                  </a:lnTo>
                  <a:lnTo>
                    <a:pt x="13835" y="5028"/>
                  </a:lnTo>
                  <a:lnTo>
                    <a:pt x="13876" y="5102"/>
                  </a:lnTo>
                  <a:lnTo>
                    <a:pt x="13917" y="5175"/>
                  </a:lnTo>
                  <a:lnTo>
                    <a:pt x="13956" y="5250"/>
                  </a:lnTo>
                  <a:lnTo>
                    <a:pt x="13995" y="5324"/>
                  </a:lnTo>
                  <a:lnTo>
                    <a:pt x="14033" y="5400"/>
                  </a:lnTo>
                  <a:lnTo>
                    <a:pt x="14070" y="5475"/>
                  </a:lnTo>
                  <a:lnTo>
                    <a:pt x="13075" y="6004"/>
                  </a:lnTo>
                  <a:lnTo>
                    <a:pt x="13042" y="5936"/>
                  </a:lnTo>
                  <a:lnTo>
                    <a:pt x="13008" y="5867"/>
                  </a:lnTo>
                  <a:lnTo>
                    <a:pt x="12973" y="5799"/>
                  </a:lnTo>
                  <a:lnTo>
                    <a:pt x="12938" y="5732"/>
                  </a:lnTo>
                  <a:lnTo>
                    <a:pt x="12901" y="5665"/>
                  </a:lnTo>
                  <a:lnTo>
                    <a:pt x="12863" y="5598"/>
                  </a:lnTo>
                  <a:lnTo>
                    <a:pt x="12825" y="5531"/>
                  </a:lnTo>
                  <a:lnTo>
                    <a:pt x="12787" y="5466"/>
                  </a:lnTo>
                  <a:lnTo>
                    <a:pt x="12747" y="5401"/>
                  </a:lnTo>
                  <a:lnTo>
                    <a:pt x="12707" y="5336"/>
                  </a:lnTo>
                  <a:lnTo>
                    <a:pt x="12665" y="5272"/>
                  </a:lnTo>
                  <a:lnTo>
                    <a:pt x="12624" y="5208"/>
                  </a:lnTo>
                  <a:lnTo>
                    <a:pt x="12582" y="5146"/>
                  </a:lnTo>
                  <a:lnTo>
                    <a:pt x="12538" y="5083"/>
                  </a:lnTo>
                  <a:lnTo>
                    <a:pt x="12494" y="5021"/>
                  </a:lnTo>
                  <a:lnTo>
                    <a:pt x="12449" y="4959"/>
                  </a:lnTo>
                  <a:close/>
                  <a:moveTo>
                    <a:pt x="13679" y="8685"/>
                  </a:moveTo>
                  <a:lnTo>
                    <a:pt x="14805" y="8645"/>
                  </a:lnTo>
                  <a:lnTo>
                    <a:pt x="14805" y="8656"/>
                  </a:lnTo>
                  <a:lnTo>
                    <a:pt x="14805" y="8667"/>
                  </a:lnTo>
                  <a:lnTo>
                    <a:pt x="14805" y="8678"/>
                  </a:lnTo>
                  <a:lnTo>
                    <a:pt x="14805" y="8688"/>
                  </a:lnTo>
                  <a:lnTo>
                    <a:pt x="14804" y="8787"/>
                  </a:lnTo>
                  <a:lnTo>
                    <a:pt x="14802" y="8885"/>
                  </a:lnTo>
                  <a:lnTo>
                    <a:pt x="14799" y="8984"/>
                  </a:lnTo>
                  <a:lnTo>
                    <a:pt x="14794" y="9081"/>
                  </a:lnTo>
                  <a:lnTo>
                    <a:pt x="14789" y="9178"/>
                  </a:lnTo>
                  <a:lnTo>
                    <a:pt x="14781" y="9276"/>
                  </a:lnTo>
                  <a:lnTo>
                    <a:pt x="14773" y="9372"/>
                  </a:lnTo>
                  <a:lnTo>
                    <a:pt x="14764" y="9468"/>
                  </a:lnTo>
                  <a:lnTo>
                    <a:pt x="14753" y="9564"/>
                  </a:lnTo>
                  <a:lnTo>
                    <a:pt x="14741" y="9660"/>
                  </a:lnTo>
                  <a:lnTo>
                    <a:pt x="14728" y="9755"/>
                  </a:lnTo>
                  <a:lnTo>
                    <a:pt x="14714" y="9849"/>
                  </a:lnTo>
                  <a:lnTo>
                    <a:pt x="14697" y="9944"/>
                  </a:lnTo>
                  <a:lnTo>
                    <a:pt x="14680" y="10037"/>
                  </a:lnTo>
                  <a:lnTo>
                    <a:pt x="14662" y="10132"/>
                  </a:lnTo>
                  <a:lnTo>
                    <a:pt x="14644" y="10225"/>
                  </a:lnTo>
                  <a:lnTo>
                    <a:pt x="13537" y="10017"/>
                  </a:lnTo>
                  <a:lnTo>
                    <a:pt x="13553" y="9938"/>
                  </a:lnTo>
                  <a:lnTo>
                    <a:pt x="13569" y="9856"/>
                  </a:lnTo>
                  <a:lnTo>
                    <a:pt x="13584" y="9776"/>
                  </a:lnTo>
                  <a:lnTo>
                    <a:pt x="13598" y="9693"/>
                  </a:lnTo>
                  <a:lnTo>
                    <a:pt x="13610" y="9612"/>
                  </a:lnTo>
                  <a:lnTo>
                    <a:pt x="13622" y="9529"/>
                  </a:lnTo>
                  <a:lnTo>
                    <a:pt x="13633" y="9447"/>
                  </a:lnTo>
                  <a:lnTo>
                    <a:pt x="13642" y="9363"/>
                  </a:lnTo>
                  <a:lnTo>
                    <a:pt x="13650" y="9280"/>
                  </a:lnTo>
                  <a:lnTo>
                    <a:pt x="13658" y="9197"/>
                  </a:lnTo>
                  <a:lnTo>
                    <a:pt x="13664" y="9113"/>
                  </a:lnTo>
                  <a:lnTo>
                    <a:pt x="13669" y="9028"/>
                  </a:lnTo>
                  <a:lnTo>
                    <a:pt x="13673" y="8945"/>
                  </a:lnTo>
                  <a:lnTo>
                    <a:pt x="13676" y="8859"/>
                  </a:lnTo>
                  <a:lnTo>
                    <a:pt x="13678" y="8773"/>
                  </a:lnTo>
                  <a:lnTo>
                    <a:pt x="13679" y="8688"/>
                  </a:lnTo>
                  <a:lnTo>
                    <a:pt x="13679" y="8687"/>
                  </a:lnTo>
                  <a:lnTo>
                    <a:pt x="13679" y="8685"/>
                  </a:lnTo>
                  <a:close/>
                  <a:moveTo>
                    <a:pt x="13387" y="6796"/>
                  </a:moveTo>
                  <a:lnTo>
                    <a:pt x="14396" y="6260"/>
                  </a:lnTo>
                  <a:lnTo>
                    <a:pt x="14427" y="6353"/>
                  </a:lnTo>
                  <a:lnTo>
                    <a:pt x="14457" y="6446"/>
                  </a:lnTo>
                  <a:lnTo>
                    <a:pt x="14486" y="6540"/>
                  </a:lnTo>
                  <a:lnTo>
                    <a:pt x="14514" y="6633"/>
                  </a:lnTo>
                  <a:lnTo>
                    <a:pt x="14541" y="6729"/>
                  </a:lnTo>
                  <a:lnTo>
                    <a:pt x="14566" y="6823"/>
                  </a:lnTo>
                  <a:lnTo>
                    <a:pt x="14590" y="6919"/>
                  </a:lnTo>
                  <a:lnTo>
                    <a:pt x="14613" y="7015"/>
                  </a:lnTo>
                  <a:lnTo>
                    <a:pt x="14635" y="7112"/>
                  </a:lnTo>
                  <a:lnTo>
                    <a:pt x="14655" y="7209"/>
                  </a:lnTo>
                  <a:lnTo>
                    <a:pt x="14674" y="7306"/>
                  </a:lnTo>
                  <a:lnTo>
                    <a:pt x="14692" y="7404"/>
                  </a:lnTo>
                  <a:lnTo>
                    <a:pt x="14709" y="7503"/>
                  </a:lnTo>
                  <a:lnTo>
                    <a:pt x="14725" y="7601"/>
                  </a:lnTo>
                  <a:lnTo>
                    <a:pt x="14739" y="7701"/>
                  </a:lnTo>
                  <a:lnTo>
                    <a:pt x="14752" y="7799"/>
                  </a:lnTo>
                  <a:lnTo>
                    <a:pt x="13621" y="7840"/>
                  </a:lnTo>
                  <a:lnTo>
                    <a:pt x="13611" y="7773"/>
                  </a:lnTo>
                  <a:lnTo>
                    <a:pt x="13601" y="7706"/>
                  </a:lnTo>
                  <a:lnTo>
                    <a:pt x="13590" y="7640"/>
                  </a:lnTo>
                  <a:lnTo>
                    <a:pt x="13579" y="7573"/>
                  </a:lnTo>
                  <a:lnTo>
                    <a:pt x="13566" y="7508"/>
                  </a:lnTo>
                  <a:lnTo>
                    <a:pt x="13554" y="7441"/>
                  </a:lnTo>
                  <a:lnTo>
                    <a:pt x="13540" y="7376"/>
                  </a:lnTo>
                  <a:lnTo>
                    <a:pt x="13526" y="7310"/>
                  </a:lnTo>
                  <a:lnTo>
                    <a:pt x="13511" y="7246"/>
                  </a:lnTo>
                  <a:lnTo>
                    <a:pt x="13496" y="7181"/>
                  </a:lnTo>
                  <a:lnTo>
                    <a:pt x="13478" y="7116"/>
                  </a:lnTo>
                  <a:lnTo>
                    <a:pt x="13461" y="7052"/>
                  </a:lnTo>
                  <a:lnTo>
                    <a:pt x="13444" y="6987"/>
                  </a:lnTo>
                  <a:lnTo>
                    <a:pt x="13426" y="6924"/>
                  </a:lnTo>
                  <a:lnTo>
                    <a:pt x="13407" y="6861"/>
                  </a:lnTo>
                  <a:lnTo>
                    <a:pt x="13387" y="6796"/>
                  </a:lnTo>
                  <a:close/>
                </a:path>
              </a:pathLst>
            </a:custGeom>
            <a:solidFill>
              <a:sysClr val="window" lastClr="FFFFFF">
                <a:lumMod val="65000"/>
              </a:sysClr>
            </a:solidFill>
            <a:ln w="9525">
              <a:noFill/>
              <a:round/>
              <a:headEnd/>
              <a:tailEnd/>
            </a:ln>
          </p:spPr>
          <p:txBody>
            <a:bodyPr vert="horz" wrap="square" lIns="91440" tIns="45720" rIns="91440" bIns="45720" numCol="1" anchor="t" anchorCtr="0" compatLnSpc="1">
              <a:prstTxWarp prst="textNoShape">
                <a:avLst/>
              </a:prstTxWarp>
              <a:noAutofit/>
            </a:bodyPr>
            <a:lstStyle/>
            <a:p>
              <a:pPr defTabSz="1219272" fontAlgn="ctr">
                <a:defRPr/>
              </a:pPr>
              <a:endParaRPr lang="en-US" altLang="zh-CN" kern="0" dirty="0">
                <a:solidFill>
                  <a:srgbClr val="1F497D"/>
                </a:solidFill>
                <a:latin typeface="Arial" panose="020B0604020202020204" pitchFamily="34" charset="0"/>
                <a:ea typeface="微软雅黑"/>
                <a:cs typeface="Arial" panose="020B0604020202020204" pitchFamily="34" charset="0"/>
              </a:endParaRPr>
            </a:p>
          </p:txBody>
        </p:sp>
      </p:grpSp>
      <p:grpSp>
        <p:nvGrpSpPr>
          <p:cNvPr id="46" name="组合 45">
            <a:extLst>
              <a:ext uri="{FF2B5EF4-FFF2-40B4-BE49-F238E27FC236}">
                <a16:creationId xmlns:a16="http://schemas.microsoft.com/office/drawing/2014/main" id="{2B142C2B-D211-4122-B0EC-C4A479AC182B}"/>
              </a:ext>
            </a:extLst>
          </p:cNvPr>
          <p:cNvGrpSpPr/>
          <p:nvPr/>
        </p:nvGrpSpPr>
        <p:grpSpPr>
          <a:xfrm>
            <a:off x="8793244" y="5365790"/>
            <a:ext cx="1918774" cy="661610"/>
            <a:chOff x="6291461" y="5164124"/>
            <a:chExt cx="1918774" cy="661610"/>
          </a:xfrm>
        </p:grpSpPr>
        <p:sp>
          <p:nvSpPr>
            <p:cNvPr id="47" name="矩形 46">
              <a:extLst>
                <a:ext uri="{FF2B5EF4-FFF2-40B4-BE49-F238E27FC236}">
                  <a16:creationId xmlns:a16="http://schemas.microsoft.com/office/drawing/2014/main" id="{7C1A7D73-7A07-4086-AD8F-E2B80D31C20E}"/>
                </a:ext>
              </a:extLst>
            </p:cNvPr>
            <p:cNvSpPr/>
            <p:nvPr/>
          </p:nvSpPr>
          <p:spPr>
            <a:xfrm>
              <a:off x="6920147" y="5164124"/>
              <a:ext cx="1290088" cy="400110"/>
            </a:xfrm>
            <a:prstGeom prst="rect">
              <a:avLst/>
            </a:prstGeom>
          </p:spPr>
          <p:txBody>
            <a:bodyPr wrap="square">
              <a:noAutofit/>
            </a:bodyPr>
            <a:lstStyle/>
            <a:p>
              <a:pPr defTabSz="1219272" fontAlgn="ctr">
                <a:defRPr/>
              </a:pPr>
              <a:r>
                <a:rPr lang="en-US" sz="2000" b="1" dirty="0">
                  <a:solidFill>
                    <a:srgbClr val="FFC000"/>
                  </a:solidFill>
                  <a:latin typeface="Arial" panose="020B0604020202020204" pitchFamily="34" charset="0"/>
                </a:rPr>
                <a:t>11,000+</a:t>
              </a:r>
              <a:endParaRPr lang="en-US" sz="1100" kern="0" dirty="0">
                <a:solidFill>
                  <a:srgbClr val="FFC000"/>
                </a:solidFill>
                <a:latin typeface="Arial" panose="020B0604020202020204" pitchFamily="34" charset="0"/>
                <a:ea typeface="微软雅黑"/>
                <a:cs typeface="Arial" panose="020B0604020202020204" pitchFamily="34" charset="0"/>
              </a:endParaRPr>
            </a:p>
          </p:txBody>
        </p:sp>
        <p:grpSp>
          <p:nvGrpSpPr>
            <p:cNvPr id="48" name="组合 47">
              <a:extLst>
                <a:ext uri="{FF2B5EF4-FFF2-40B4-BE49-F238E27FC236}">
                  <a16:creationId xmlns:a16="http://schemas.microsoft.com/office/drawing/2014/main" id="{1D01CD78-86A1-48C8-B5DD-F8196911E771}"/>
                </a:ext>
              </a:extLst>
            </p:cNvPr>
            <p:cNvGrpSpPr/>
            <p:nvPr/>
          </p:nvGrpSpPr>
          <p:grpSpPr>
            <a:xfrm>
              <a:off x="6291461" y="5301390"/>
              <a:ext cx="576064" cy="416826"/>
              <a:chOff x="1489075" y="5245216"/>
              <a:chExt cx="1224136" cy="747707"/>
            </a:xfrm>
          </p:grpSpPr>
          <p:sp>
            <p:nvSpPr>
              <p:cNvPr id="50" name="Freeform 9">
                <a:extLst>
                  <a:ext uri="{FF2B5EF4-FFF2-40B4-BE49-F238E27FC236}">
                    <a16:creationId xmlns:a16="http://schemas.microsoft.com/office/drawing/2014/main" id="{0461B765-F685-495B-8591-CBB1E92DCA37}"/>
                  </a:ext>
                </a:extLst>
              </p:cNvPr>
              <p:cNvSpPr>
                <a:spLocks noChangeAspect="1" noEditPoints="1"/>
              </p:cNvSpPr>
              <p:nvPr/>
            </p:nvSpPr>
            <p:spPr bwMode="auto">
              <a:xfrm>
                <a:off x="1903704" y="5245216"/>
                <a:ext cx="425884" cy="747703"/>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noAutofit/>
              </a:bodyPr>
              <a:lstStyle/>
              <a:p>
                <a:pPr defTabSz="1219272" fontAlgn="ctr">
                  <a:defRPr/>
                </a:pPr>
                <a:endParaRPr lang="en-US" altLang="zh-CN" sz="1400" kern="0" dirty="0">
                  <a:solidFill>
                    <a:prstClr val="white">
                      <a:lumMod val="50000"/>
                    </a:prstClr>
                  </a:solidFill>
                  <a:latin typeface="Arial" panose="020B0604020202020204" pitchFamily="34" charset="0"/>
                  <a:ea typeface="华文细黑" pitchFamily="2" charset="-122"/>
                  <a:cs typeface="Arial" pitchFamily="34" charset="0"/>
                </a:endParaRPr>
              </a:p>
            </p:txBody>
          </p:sp>
          <p:sp>
            <p:nvSpPr>
              <p:cNvPr id="51" name="Freeform 9">
                <a:extLst>
                  <a:ext uri="{FF2B5EF4-FFF2-40B4-BE49-F238E27FC236}">
                    <a16:creationId xmlns:a16="http://schemas.microsoft.com/office/drawing/2014/main" id="{5CDE934C-003E-4D5C-9123-0ABA694C08A7}"/>
                  </a:ext>
                </a:extLst>
              </p:cNvPr>
              <p:cNvSpPr>
                <a:spLocks noChangeAspect="1" noEditPoints="1"/>
              </p:cNvSpPr>
              <p:nvPr/>
            </p:nvSpPr>
            <p:spPr bwMode="auto">
              <a:xfrm>
                <a:off x="1489075" y="5245216"/>
                <a:ext cx="425884" cy="747703"/>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noAutofit/>
              </a:bodyPr>
              <a:lstStyle/>
              <a:p>
                <a:pPr defTabSz="1219272" fontAlgn="ctr">
                  <a:defRPr/>
                </a:pPr>
                <a:endParaRPr lang="en-US" altLang="zh-CN" sz="1400" kern="0" dirty="0">
                  <a:solidFill>
                    <a:prstClr val="white">
                      <a:lumMod val="50000"/>
                    </a:prstClr>
                  </a:solidFill>
                  <a:latin typeface="Arial" panose="020B0604020202020204" pitchFamily="34" charset="0"/>
                  <a:ea typeface="华文细黑" pitchFamily="2" charset="-122"/>
                  <a:cs typeface="Arial" pitchFamily="34" charset="0"/>
                </a:endParaRPr>
              </a:p>
            </p:txBody>
          </p:sp>
          <p:sp>
            <p:nvSpPr>
              <p:cNvPr id="52" name="Freeform 9">
                <a:extLst>
                  <a:ext uri="{FF2B5EF4-FFF2-40B4-BE49-F238E27FC236}">
                    <a16:creationId xmlns:a16="http://schemas.microsoft.com/office/drawing/2014/main" id="{B04F2C33-783E-4BA1-8DF1-1B5513879E4A}"/>
                  </a:ext>
                </a:extLst>
              </p:cNvPr>
              <p:cNvSpPr>
                <a:spLocks noChangeAspect="1" noEditPoints="1"/>
              </p:cNvSpPr>
              <p:nvPr/>
            </p:nvSpPr>
            <p:spPr bwMode="auto">
              <a:xfrm>
                <a:off x="2287327" y="5245217"/>
                <a:ext cx="425884" cy="747706"/>
              </a:xfrm>
              <a:custGeom>
                <a:avLst/>
                <a:gdLst>
                  <a:gd name="T0" fmla="*/ 844 w 1504"/>
                  <a:gd name="T1" fmla="*/ 706 h 3632"/>
                  <a:gd name="T2" fmla="*/ 992 w 1504"/>
                  <a:gd name="T3" fmla="*/ 618 h 3632"/>
                  <a:gd name="T4" fmla="*/ 1082 w 1504"/>
                  <a:gd name="T5" fmla="*/ 468 h 3632"/>
                  <a:gd name="T6" fmla="*/ 1096 w 1504"/>
                  <a:gd name="T7" fmla="*/ 324 h 3632"/>
                  <a:gd name="T8" fmla="*/ 1036 w 1504"/>
                  <a:gd name="T9" fmla="*/ 158 h 3632"/>
                  <a:gd name="T10" fmla="*/ 908 w 1504"/>
                  <a:gd name="T11" fmla="*/ 42 h 3632"/>
                  <a:gd name="T12" fmla="*/ 736 w 1504"/>
                  <a:gd name="T13" fmla="*/ 0 h 3632"/>
                  <a:gd name="T14" fmla="*/ 596 w 1504"/>
                  <a:gd name="T15" fmla="*/ 28 h 3632"/>
                  <a:gd name="T16" fmla="*/ 456 w 1504"/>
                  <a:gd name="T17" fmla="*/ 132 h 3632"/>
                  <a:gd name="T18" fmla="*/ 382 w 1504"/>
                  <a:gd name="T19" fmla="*/ 288 h 3632"/>
                  <a:gd name="T20" fmla="*/ 382 w 1504"/>
                  <a:gd name="T21" fmla="*/ 434 h 3632"/>
                  <a:gd name="T22" fmla="*/ 456 w 1504"/>
                  <a:gd name="T23" fmla="*/ 592 h 3632"/>
                  <a:gd name="T24" fmla="*/ 596 w 1504"/>
                  <a:gd name="T25" fmla="*/ 694 h 3632"/>
                  <a:gd name="T26" fmla="*/ 736 w 1504"/>
                  <a:gd name="T27" fmla="*/ 724 h 3632"/>
                  <a:gd name="T28" fmla="*/ 1496 w 1504"/>
                  <a:gd name="T29" fmla="*/ 1068 h 3632"/>
                  <a:gd name="T30" fmla="*/ 1420 w 1504"/>
                  <a:gd name="T31" fmla="*/ 912 h 3632"/>
                  <a:gd name="T32" fmla="*/ 1284 w 1504"/>
                  <a:gd name="T33" fmla="*/ 810 h 3632"/>
                  <a:gd name="T34" fmla="*/ 330 w 1504"/>
                  <a:gd name="T35" fmla="*/ 782 h 3632"/>
                  <a:gd name="T36" fmla="*/ 202 w 1504"/>
                  <a:gd name="T37" fmla="*/ 810 h 3632"/>
                  <a:gd name="T38" fmla="*/ 76 w 1504"/>
                  <a:gd name="T39" fmla="*/ 916 h 3632"/>
                  <a:gd name="T40" fmla="*/ 8 w 1504"/>
                  <a:gd name="T41" fmla="*/ 1076 h 3632"/>
                  <a:gd name="T42" fmla="*/ 0 w 1504"/>
                  <a:gd name="T43" fmla="*/ 1230 h 3632"/>
                  <a:gd name="T44" fmla="*/ 14 w 1504"/>
                  <a:gd name="T45" fmla="*/ 2278 h 3632"/>
                  <a:gd name="T46" fmla="*/ 64 w 1504"/>
                  <a:gd name="T47" fmla="*/ 2312 h 3632"/>
                  <a:gd name="T48" fmla="*/ 190 w 1504"/>
                  <a:gd name="T49" fmla="*/ 2308 h 3632"/>
                  <a:gd name="T50" fmla="*/ 232 w 1504"/>
                  <a:gd name="T51" fmla="*/ 2266 h 3632"/>
                  <a:gd name="T52" fmla="*/ 240 w 1504"/>
                  <a:gd name="T53" fmla="*/ 1264 h 3632"/>
                  <a:gd name="T54" fmla="*/ 268 w 1504"/>
                  <a:gd name="T55" fmla="*/ 1204 h 3632"/>
                  <a:gd name="T56" fmla="*/ 306 w 1504"/>
                  <a:gd name="T57" fmla="*/ 1206 h 3632"/>
                  <a:gd name="T58" fmla="*/ 334 w 1504"/>
                  <a:gd name="T59" fmla="*/ 1278 h 3632"/>
                  <a:gd name="T60" fmla="*/ 332 w 1504"/>
                  <a:gd name="T61" fmla="*/ 3504 h 3632"/>
                  <a:gd name="T62" fmla="*/ 344 w 1504"/>
                  <a:gd name="T63" fmla="*/ 3554 h 3632"/>
                  <a:gd name="T64" fmla="*/ 392 w 1504"/>
                  <a:gd name="T65" fmla="*/ 3610 h 3632"/>
                  <a:gd name="T66" fmla="*/ 452 w 1504"/>
                  <a:gd name="T67" fmla="*/ 3630 h 3632"/>
                  <a:gd name="T68" fmla="*/ 622 w 1504"/>
                  <a:gd name="T69" fmla="*/ 3622 h 3632"/>
                  <a:gd name="T70" fmla="*/ 702 w 1504"/>
                  <a:gd name="T71" fmla="*/ 3544 h 3632"/>
                  <a:gd name="T72" fmla="*/ 710 w 1504"/>
                  <a:gd name="T73" fmla="*/ 2352 h 3632"/>
                  <a:gd name="T74" fmla="*/ 738 w 1504"/>
                  <a:gd name="T75" fmla="*/ 2282 h 3632"/>
                  <a:gd name="T76" fmla="*/ 778 w 1504"/>
                  <a:gd name="T77" fmla="*/ 2282 h 3632"/>
                  <a:gd name="T78" fmla="*/ 806 w 1504"/>
                  <a:gd name="T79" fmla="*/ 2352 h 3632"/>
                  <a:gd name="T80" fmla="*/ 808 w 1504"/>
                  <a:gd name="T81" fmla="*/ 3522 h 3632"/>
                  <a:gd name="T82" fmla="*/ 870 w 1504"/>
                  <a:gd name="T83" fmla="*/ 3612 h 3632"/>
                  <a:gd name="T84" fmla="*/ 1040 w 1504"/>
                  <a:gd name="T85" fmla="*/ 3632 h 3632"/>
                  <a:gd name="T86" fmla="*/ 1140 w 1504"/>
                  <a:gd name="T87" fmla="*/ 3582 h 3632"/>
                  <a:gd name="T88" fmla="*/ 1170 w 1504"/>
                  <a:gd name="T89" fmla="*/ 3520 h 3632"/>
                  <a:gd name="T90" fmla="*/ 1178 w 1504"/>
                  <a:gd name="T91" fmla="*/ 1242 h 3632"/>
                  <a:gd name="T92" fmla="*/ 1218 w 1504"/>
                  <a:gd name="T93" fmla="*/ 1198 h 3632"/>
                  <a:gd name="T94" fmla="*/ 1248 w 1504"/>
                  <a:gd name="T95" fmla="*/ 1220 h 3632"/>
                  <a:gd name="T96" fmla="*/ 1266 w 1504"/>
                  <a:gd name="T97" fmla="*/ 2234 h 3632"/>
                  <a:gd name="T98" fmla="*/ 1290 w 1504"/>
                  <a:gd name="T99" fmla="*/ 2292 h 3632"/>
                  <a:gd name="T100" fmla="*/ 1346 w 1504"/>
                  <a:gd name="T101" fmla="*/ 2314 h 3632"/>
                  <a:gd name="T102" fmla="*/ 1470 w 1504"/>
                  <a:gd name="T103" fmla="*/ 2302 h 3632"/>
                  <a:gd name="T104" fmla="*/ 1502 w 1504"/>
                  <a:gd name="T105" fmla="*/ 2252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4" h="3632">
                    <a:moveTo>
                      <a:pt x="736" y="724"/>
                    </a:moveTo>
                    <a:lnTo>
                      <a:pt x="736" y="724"/>
                    </a:lnTo>
                    <a:lnTo>
                      <a:pt x="772" y="722"/>
                    </a:lnTo>
                    <a:lnTo>
                      <a:pt x="808" y="716"/>
                    </a:lnTo>
                    <a:lnTo>
                      <a:pt x="844" y="706"/>
                    </a:lnTo>
                    <a:lnTo>
                      <a:pt x="876" y="694"/>
                    </a:lnTo>
                    <a:lnTo>
                      <a:pt x="908" y="680"/>
                    </a:lnTo>
                    <a:lnTo>
                      <a:pt x="938" y="662"/>
                    </a:lnTo>
                    <a:lnTo>
                      <a:pt x="966" y="640"/>
                    </a:lnTo>
                    <a:lnTo>
                      <a:pt x="992" y="618"/>
                    </a:lnTo>
                    <a:lnTo>
                      <a:pt x="1016" y="592"/>
                    </a:lnTo>
                    <a:lnTo>
                      <a:pt x="1036" y="564"/>
                    </a:lnTo>
                    <a:lnTo>
                      <a:pt x="1054" y="534"/>
                    </a:lnTo>
                    <a:lnTo>
                      <a:pt x="1070" y="502"/>
                    </a:lnTo>
                    <a:lnTo>
                      <a:pt x="1082" y="468"/>
                    </a:lnTo>
                    <a:lnTo>
                      <a:pt x="1090" y="434"/>
                    </a:lnTo>
                    <a:lnTo>
                      <a:pt x="1096" y="398"/>
                    </a:lnTo>
                    <a:lnTo>
                      <a:pt x="1098" y="362"/>
                    </a:lnTo>
                    <a:lnTo>
                      <a:pt x="1098" y="362"/>
                    </a:lnTo>
                    <a:lnTo>
                      <a:pt x="1096" y="324"/>
                    </a:lnTo>
                    <a:lnTo>
                      <a:pt x="1090" y="288"/>
                    </a:lnTo>
                    <a:lnTo>
                      <a:pt x="1082" y="254"/>
                    </a:lnTo>
                    <a:lnTo>
                      <a:pt x="1070" y="220"/>
                    </a:lnTo>
                    <a:lnTo>
                      <a:pt x="1054" y="188"/>
                    </a:lnTo>
                    <a:lnTo>
                      <a:pt x="1036" y="158"/>
                    </a:lnTo>
                    <a:lnTo>
                      <a:pt x="1016" y="132"/>
                    </a:lnTo>
                    <a:lnTo>
                      <a:pt x="992" y="106"/>
                    </a:lnTo>
                    <a:lnTo>
                      <a:pt x="966" y="82"/>
                    </a:lnTo>
                    <a:lnTo>
                      <a:pt x="938" y="62"/>
                    </a:lnTo>
                    <a:lnTo>
                      <a:pt x="908" y="42"/>
                    </a:lnTo>
                    <a:lnTo>
                      <a:pt x="876" y="28"/>
                    </a:lnTo>
                    <a:lnTo>
                      <a:pt x="844" y="16"/>
                    </a:lnTo>
                    <a:lnTo>
                      <a:pt x="808" y="6"/>
                    </a:lnTo>
                    <a:lnTo>
                      <a:pt x="772" y="2"/>
                    </a:lnTo>
                    <a:lnTo>
                      <a:pt x="736" y="0"/>
                    </a:lnTo>
                    <a:lnTo>
                      <a:pt x="736" y="0"/>
                    </a:lnTo>
                    <a:lnTo>
                      <a:pt x="698" y="2"/>
                    </a:lnTo>
                    <a:lnTo>
                      <a:pt x="664" y="6"/>
                    </a:lnTo>
                    <a:lnTo>
                      <a:pt x="628" y="16"/>
                    </a:lnTo>
                    <a:lnTo>
                      <a:pt x="596" y="28"/>
                    </a:lnTo>
                    <a:lnTo>
                      <a:pt x="564" y="42"/>
                    </a:lnTo>
                    <a:lnTo>
                      <a:pt x="534" y="62"/>
                    </a:lnTo>
                    <a:lnTo>
                      <a:pt x="506" y="82"/>
                    </a:lnTo>
                    <a:lnTo>
                      <a:pt x="480" y="106"/>
                    </a:lnTo>
                    <a:lnTo>
                      <a:pt x="456" y="132"/>
                    </a:lnTo>
                    <a:lnTo>
                      <a:pt x="436" y="158"/>
                    </a:lnTo>
                    <a:lnTo>
                      <a:pt x="418" y="188"/>
                    </a:lnTo>
                    <a:lnTo>
                      <a:pt x="402" y="220"/>
                    </a:lnTo>
                    <a:lnTo>
                      <a:pt x="390" y="254"/>
                    </a:lnTo>
                    <a:lnTo>
                      <a:pt x="382" y="288"/>
                    </a:lnTo>
                    <a:lnTo>
                      <a:pt x="376" y="324"/>
                    </a:lnTo>
                    <a:lnTo>
                      <a:pt x="374" y="362"/>
                    </a:lnTo>
                    <a:lnTo>
                      <a:pt x="374" y="362"/>
                    </a:lnTo>
                    <a:lnTo>
                      <a:pt x="376" y="398"/>
                    </a:lnTo>
                    <a:lnTo>
                      <a:pt x="382" y="434"/>
                    </a:lnTo>
                    <a:lnTo>
                      <a:pt x="390" y="468"/>
                    </a:lnTo>
                    <a:lnTo>
                      <a:pt x="402" y="502"/>
                    </a:lnTo>
                    <a:lnTo>
                      <a:pt x="418" y="534"/>
                    </a:lnTo>
                    <a:lnTo>
                      <a:pt x="436" y="564"/>
                    </a:lnTo>
                    <a:lnTo>
                      <a:pt x="456" y="592"/>
                    </a:lnTo>
                    <a:lnTo>
                      <a:pt x="480" y="618"/>
                    </a:lnTo>
                    <a:lnTo>
                      <a:pt x="506" y="640"/>
                    </a:lnTo>
                    <a:lnTo>
                      <a:pt x="534" y="662"/>
                    </a:lnTo>
                    <a:lnTo>
                      <a:pt x="564" y="680"/>
                    </a:lnTo>
                    <a:lnTo>
                      <a:pt x="596" y="694"/>
                    </a:lnTo>
                    <a:lnTo>
                      <a:pt x="628" y="706"/>
                    </a:lnTo>
                    <a:lnTo>
                      <a:pt x="664" y="716"/>
                    </a:lnTo>
                    <a:lnTo>
                      <a:pt x="698" y="722"/>
                    </a:lnTo>
                    <a:lnTo>
                      <a:pt x="736" y="724"/>
                    </a:lnTo>
                    <a:lnTo>
                      <a:pt x="736" y="724"/>
                    </a:lnTo>
                    <a:close/>
                    <a:moveTo>
                      <a:pt x="1502" y="1230"/>
                    </a:moveTo>
                    <a:lnTo>
                      <a:pt x="1504" y="1142"/>
                    </a:lnTo>
                    <a:lnTo>
                      <a:pt x="1504" y="1142"/>
                    </a:lnTo>
                    <a:lnTo>
                      <a:pt x="1502" y="1104"/>
                    </a:lnTo>
                    <a:lnTo>
                      <a:pt x="1496" y="1068"/>
                    </a:lnTo>
                    <a:lnTo>
                      <a:pt x="1486" y="1034"/>
                    </a:lnTo>
                    <a:lnTo>
                      <a:pt x="1474" y="1000"/>
                    </a:lnTo>
                    <a:lnTo>
                      <a:pt x="1458" y="968"/>
                    </a:lnTo>
                    <a:lnTo>
                      <a:pt x="1440" y="938"/>
                    </a:lnTo>
                    <a:lnTo>
                      <a:pt x="1420" y="912"/>
                    </a:lnTo>
                    <a:lnTo>
                      <a:pt x="1396" y="886"/>
                    </a:lnTo>
                    <a:lnTo>
                      <a:pt x="1370" y="862"/>
                    </a:lnTo>
                    <a:lnTo>
                      <a:pt x="1344" y="842"/>
                    </a:lnTo>
                    <a:lnTo>
                      <a:pt x="1314" y="824"/>
                    </a:lnTo>
                    <a:lnTo>
                      <a:pt x="1284" y="810"/>
                    </a:lnTo>
                    <a:lnTo>
                      <a:pt x="1252" y="798"/>
                    </a:lnTo>
                    <a:lnTo>
                      <a:pt x="1220" y="788"/>
                    </a:lnTo>
                    <a:lnTo>
                      <a:pt x="1186" y="784"/>
                    </a:lnTo>
                    <a:lnTo>
                      <a:pt x="1152" y="782"/>
                    </a:lnTo>
                    <a:lnTo>
                      <a:pt x="330" y="782"/>
                    </a:lnTo>
                    <a:lnTo>
                      <a:pt x="330" y="782"/>
                    </a:lnTo>
                    <a:lnTo>
                      <a:pt x="296" y="784"/>
                    </a:lnTo>
                    <a:lnTo>
                      <a:pt x="264" y="790"/>
                    </a:lnTo>
                    <a:lnTo>
                      <a:pt x="232" y="798"/>
                    </a:lnTo>
                    <a:lnTo>
                      <a:pt x="202" y="810"/>
                    </a:lnTo>
                    <a:lnTo>
                      <a:pt x="174" y="826"/>
                    </a:lnTo>
                    <a:lnTo>
                      <a:pt x="146" y="844"/>
                    </a:lnTo>
                    <a:lnTo>
                      <a:pt x="122" y="866"/>
                    </a:lnTo>
                    <a:lnTo>
                      <a:pt x="98" y="890"/>
                    </a:lnTo>
                    <a:lnTo>
                      <a:pt x="76" y="916"/>
                    </a:lnTo>
                    <a:lnTo>
                      <a:pt x="58" y="944"/>
                    </a:lnTo>
                    <a:lnTo>
                      <a:pt x="40" y="974"/>
                    </a:lnTo>
                    <a:lnTo>
                      <a:pt x="26" y="1006"/>
                    </a:lnTo>
                    <a:lnTo>
                      <a:pt x="16" y="1040"/>
                    </a:lnTo>
                    <a:lnTo>
                      <a:pt x="8" y="1076"/>
                    </a:lnTo>
                    <a:lnTo>
                      <a:pt x="2" y="1112"/>
                    </a:lnTo>
                    <a:lnTo>
                      <a:pt x="2" y="1150"/>
                    </a:lnTo>
                    <a:lnTo>
                      <a:pt x="2" y="1150"/>
                    </a:lnTo>
                    <a:lnTo>
                      <a:pt x="0" y="1230"/>
                    </a:lnTo>
                    <a:lnTo>
                      <a:pt x="0" y="1230"/>
                    </a:lnTo>
                    <a:lnTo>
                      <a:pt x="0" y="2234"/>
                    </a:lnTo>
                    <a:lnTo>
                      <a:pt x="0" y="2234"/>
                    </a:lnTo>
                    <a:lnTo>
                      <a:pt x="2" y="2250"/>
                    </a:lnTo>
                    <a:lnTo>
                      <a:pt x="6" y="2264"/>
                    </a:lnTo>
                    <a:lnTo>
                      <a:pt x="14" y="2278"/>
                    </a:lnTo>
                    <a:lnTo>
                      <a:pt x="24" y="2292"/>
                    </a:lnTo>
                    <a:lnTo>
                      <a:pt x="24" y="2292"/>
                    </a:lnTo>
                    <a:lnTo>
                      <a:pt x="36" y="2302"/>
                    </a:lnTo>
                    <a:lnTo>
                      <a:pt x="50" y="2308"/>
                    </a:lnTo>
                    <a:lnTo>
                      <a:pt x="64" y="2312"/>
                    </a:lnTo>
                    <a:lnTo>
                      <a:pt x="80" y="2314"/>
                    </a:lnTo>
                    <a:lnTo>
                      <a:pt x="160" y="2314"/>
                    </a:lnTo>
                    <a:lnTo>
                      <a:pt x="160" y="2314"/>
                    </a:lnTo>
                    <a:lnTo>
                      <a:pt x="176" y="2312"/>
                    </a:lnTo>
                    <a:lnTo>
                      <a:pt x="190" y="2308"/>
                    </a:lnTo>
                    <a:lnTo>
                      <a:pt x="204" y="2302"/>
                    </a:lnTo>
                    <a:lnTo>
                      <a:pt x="216" y="2292"/>
                    </a:lnTo>
                    <a:lnTo>
                      <a:pt x="216" y="2292"/>
                    </a:lnTo>
                    <a:lnTo>
                      <a:pt x="226" y="2280"/>
                    </a:lnTo>
                    <a:lnTo>
                      <a:pt x="232" y="2266"/>
                    </a:lnTo>
                    <a:lnTo>
                      <a:pt x="236" y="2252"/>
                    </a:lnTo>
                    <a:lnTo>
                      <a:pt x="238" y="2238"/>
                    </a:lnTo>
                    <a:lnTo>
                      <a:pt x="238" y="1282"/>
                    </a:lnTo>
                    <a:lnTo>
                      <a:pt x="238" y="1282"/>
                    </a:lnTo>
                    <a:lnTo>
                      <a:pt x="240" y="1264"/>
                    </a:lnTo>
                    <a:lnTo>
                      <a:pt x="244" y="1248"/>
                    </a:lnTo>
                    <a:lnTo>
                      <a:pt x="248" y="1234"/>
                    </a:lnTo>
                    <a:lnTo>
                      <a:pt x="254" y="1222"/>
                    </a:lnTo>
                    <a:lnTo>
                      <a:pt x="262" y="1212"/>
                    </a:lnTo>
                    <a:lnTo>
                      <a:pt x="268" y="1204"/>
                    </a:lnTo>
                    <a:lnTo>
                      <a:pt x="278" y="1200"/>
                    </a:lnTo>
                    <a:lnTo>
                      <a:pt x="286" y="1198"/>
                    </a:lnTo>
                    <a:lnTo>
                      <a:pt x="286" y="1198"/>
                    </a:lnTo>
                    <a:lnTo>
                      <a:pt x="296" y="1200"/>
                    </a:lnTo>
                    <a:lnTo>
                      <a:pt x="306" y="1206"/>
                    </a:lnTo>
                    <a:lnTo>
                      <a:pt x="314" y="1216"/>
                    </a:lnTo>
                    <a:lnTo>
                      <a:pt x="322" y="1228"/>
                    </a:lnTo>
                    <a:lnTo>
                      <a:pt x="328" y="1242"/>
                    </a:lnTo>
                    <a:lnTo>
                      <a:pt x="332" y="1258"/>
                    </a:lnTo>
                    <a:lnTo>
                      <a:pt x="334" y="1278"/>
                    </a:lnTo>
                    <a:lnTo>
                      <a:pt x="336" y="1298"/>
                    </a:lnTo>
                    <a:lnTo>
                      <a:pt x="336" y="3478"/>
                    </a:lnTo>
                    <a:lnTo>
                      <a:pt x="336" y="3478"/>
                    </a:lnTo>
                    <a:lnTo>
                      <a:pt x="334" y="3490"/>
                    </a:lnTo>
                    <a:lnTo>
                      <a:pt x="332" y="3504"/>
                    </a:lnTo>
                    <a:lnTo>
                      <a:pt x="332" y="3504"/>
                    </a:lnTo>
                    <a:lnTo>
                      <a:pt x="334" y="3516"/>
                    </a:lnTo>
                    <a:lnTo>
                      <a:pt x="336" y="3530"/>
                    </a:lnTo>
                    <a:lnTo>
                      <a:pt x="338" y="3542"/>
                    </a:lnTo>
                    <a:lnTo>
                      <a:pt x="344" y="3554"/>
                    </a:lnTo>
                    <a:lnTo>
                      <a:pt x="350" y="3564"/>
                    </a:lnTo>
                    <a:lnTo>
                      <a:pt x="356" y="3574"/>
                    </a:lnTo>
                    <a:lnTo>
                      <a:pt x="364" y="3584"/>
                    </a:lnTo>
                    <a:lnTo>
                      <a:pt x="372" y="3594"/>
                    </a:lnTo>
                    <a:lnTo>
                      <a:pt x="392" y="3610"/>
                    </a:lnTo>
                    <a:lnTo>
                      <a:pt x="402" y="3616"/>
                    </a:lnTo>
                    <a:lnTo>
                      <a:pt x="414" y="3622"/>
                    </a:lnTo>
                    <a:lnTo>
                      <a:pt x="426" y="3626"/>
                    </a:lnTo>
                    <a:lnTo>
                      <a:pt x="440" y="3628"/>
                    </a:lnTo>
                    <a:lnTo>
                      <a:pt x="452" y="3630"/>
                    </a:lnTo>
                    <a:lnTo>
                      <a:pt x="466" y="3632"/>
                    </a:lnTo>
                    <a:lnTo>
                      <a:pt x="574" y="3632"/>
                    </a:lnTo>
                    <a:lnTo>
                      <a:pt x="574" y="3632"/>
                    </a:lnTo>
                    <a:lnTo>
                      <a:pt x="600" y="3628"/>
                    </a:lnTo>
                    <a:lnTo>
                      <a:pt x="622" y="3622"/>
                    </a:lnTo>
                    <a:lnTo>
                      <a:pt x="644" y="3612"/>
                    </a:lnTo>
                    <a:lnTo>
                      <a:pt x="662" y="3600"/>
                    </a:lnTo>
                    <a:lnTo>
                      <a:pt x="678" y="3584"/>
                    </a:lnTo>
                    <a:lnTo>
                      <a:pt x="692" y="3564"/>
                    </a:lnTo>
                    <a:lnTo>
                      <a:pt x="702" y="3544"/>
                    </a:lnTo>
                    <a:lnTo>
                      <a:pt x="706" y="3522"/>
                    </a:lnTo>
                    <a:lnTo>
                      <a:pt x="708" y="3522"/>
                    </a:lnTo>
                    <a:lnTo>
                      <a:pt x="708" y="2372"/>
                    </a:lnTo>
                    <a:lnTo>
                      <a:pt x="708" y="2372"/>
                    </a:lnTo>
                    <a:lnTo>
                      <a:pt x="710" y="2352"/>
                    </a:lnTo>
                    <a:lnTo>
                      <a:pt x="712" y="2334"/>
                    </a:lnTo>
                    <a:lnTo>
                      <a:pt x="716" y="2318"/>
                    </a:lnTo>
                    <a:lnTo>
                      <a:pt x="724" y="2302"/>
                    </a:lnTo>
                    <a:lnTo>
                      <a:pt x="730" y="2290"/>
                    </a:lnTo>
                    <a:lnTo>
                      <a:pt x="738" y="2282"/>
                    </a:lnTo>
                    <a:lnTo>
                      <a:pt x="748" y="2276"/>
                    </a:lnTo>
                    <a:lnTo>
                      <a:pt x="758" y="2274"/>
                    </a:lnTo>
                    <a:lnTo>
                      <a:pt x="758" y="2274"/>
                    </a:lnTo>
                    <a:lnTo>
                      <a:pt x="768" y="2276"/>
                    </a:lnTo>
                    <a:lnTo>
                      <a:pt x="778" y="2282"/>
                    </a:lnTo>
                    <a:lnTo>
                      <a:pt x="786" y="2290"/>
                    </a:lnTo>
                    <a:lnTo>
                      <a:pt x="792" y="2302"/>
                    </a:lnTo>
                    <a:lnTo>
                      <a:pt x="798" y="2318"/>
                    </a:lnTo>
                    <a:lnTo>
                      <a:pt x="804" y="2334"/>
                    </a:lnTo>
                    <a:lnTo>
                      <a:pt x="806" y="2352"/>
                    </a:lnTo>
                    <a:lnTo>
                      <a:pt x="808" y="2372"/>
                    </a:lnTo>
                    <a:lnTo>
                      <a:pt x="808" y="3522"/>
                    </a:lnTo>
                    <a:lnTo>
                      <a:pt x="808" y="3522"/>
                    </a:lnTo>
                    <a:lnTo>
                      <a:pt x="808" y="3522"/>
                    </a:lnTo>
                    <a:lnTo>
                      <a:pt x="808" y="3522"/>
                    </a:lnTo>
                    <a:lnTo>
                      <a:pt x="814" y="3544"/>
                    </a:lnTo>
                    <a:lnTo>
                      <a:pt x="824" y="3564"/>
                    </a:lnTo>
                    <a:lnTo>
                      <a:pt x="836" y="3584"/>
                    </a:lnTo>
                    <a:lnTo>
                      <a:pt x="852" y="3600"/>
                    </a:lnTo>
                    <a:lnTo>
                      <a:pt x="870" y="3612"/>
                    </a:lnTo>
                    <a:lnTo>
                      <a:pt x="890" y="3622"/>
                    </a:lnTo>
                    <a:lnTo>
                      <a:pt x="912" y="3628"/>
                    </a:lnTo>
                    <a:lnTo>
                      <a:pt x="936" y="3632"/>
                    </a:lnTo>
                    <a:lnTo>
                      <a:pt x="1040" y="3632"/>
                    </a:lnTo>
                    <a:lnTo>
                      <a:pt x="1040" y="3632"/>
                    </a:lnTo>
                    <a:lnTo>
                      <a:pt x="1064" y="3628"/>
                    </a:lnTo>
                    <a:lnTo>
                      <a:pt x="1086" y="3622"/>
                    </a:lnTo>
                    <a:lnTo>
                      <a:pt x="1108" y="3612"/>
                    </a:lnTo>
                    <a:lnTo>
                      <a:pt x="1126" y="3600"/>
                    </a:lnTo>
                    <a:lnTo>
                      <a:pt x="1140" y="3582"/>
                    </a:lnTo>
                    <a:lnTo>
                      <a:pt x="1154" y="3564"/>
                    </a:lnTo>
                    <a:lnTo>
                      <a:pt x="1162" y="3542"/>
                    </a:lnTo>
                    <a:lnTo>
                      <a:pt x="1168" y="3520"/>
                    </a:lnTo>
                    <a:lnTo>
                      <a:pt x="1168" y="3520"/>
                    </a:lnTo>
                    <a:lnTo>
                      <a:pt x="1170" y="3520"/>
                    </a:lnTo>
                    <a:lnTo>
                      <a:pt x="1170" y="1298"/>
                    </a:lnTo>
                    <a:lnTo>
                      <a:pt x="1170" y="1298"/>
                    </a:lnTo>
                    <a:lnTo>
                      <a:pt x="1170" y="1278"/>
                    </a:lnTo>
                    <a:lnTo>
                      <a:pt x="1174" y="1258"/>
                    </a:lnTo>
                    <a:lnTo>
                      <a:pt x="1178" y="1242"/>
                    </a:lnTo>
                    <a:lnTo>
                      <a:pt x="1184" y="1228"/>
                    </a:lnTo>
                    <a:lnTo>
                      <a:pt x="1192" y="1216"/>
                    </a:lnTo>
                    <a:lnTo>
                      <a:pt x="1200" y="1206"/>
                    </a:lnTo>
                    <a:lnTo>
                      <a:pt x="1208" y="1200"/>
                    </a:lnTo>
                    <a:lnTo>
                      <a:pt x="1218" y="1198"/>
                    </a:lnTo>
                    <a:lnTo>
                      <a:pt x="1218" y="1198"/>
                    </a:lnTo>
                    <a:lnTo>
                      <a:pt x="1226" y="1200"/>
                    </a:lnTo>
                    <a:lnTo>
                      <a:pt x="1234" y="1204"/>
                    </a:lnTo>
                    <a:lnTo>
                      <a:pt x="1242" y="1210"/>
                    </a:lnTo>
                    <a:lnTo>
                      <a:pt x="1248" y="1220"/>
                    </a:lnTo>
                    <a:lnTo>
                      <a:pt x="1254" y="1230"/>
                    </a:lnTo>
                    <a:lnTo>
                      <a:pt x="1260" y="1244"/>
                    </a:lnTo>
                    <a:lnTo>
                      <a:pt x="1264" y="1258"/>
                    </a:lnTo>
                    <a:lnTo>
                      <a:pt x="1266" y="1272"/>
                    </a:lnTo>
                    <a:lnTo>
                      <a:pt x="1266" y="2234"/>
                    </a:lnTo>
                    <a:lnTo>
                      <a:pt x="1266" y="2234"/>
                    </a:lnTo>
                    <a:lnTo>
                      <a:pt x="1268" y="2250"/>
                    </a:lnTo>
                    <a:lnTo>
                      <a:pt x="1272" y="2264"/>
                    </a:lnTo>
                    <a:lnTo>
                      <a:pt x="1280" y="2278"/>
                    </a:lnTo>
                    <a:lnTo>
                      <a:pt x="1290" y="2292"/>
                    </a:lnTo>
                    <a:lnTo>
                      <a:pt x="1290" y="2292"/>
                    </a:lnTo>
                    <a:lnTo>
                      <a:pt x="1302" y="2302"/>
                    </a:lnTo>
                    <a:lnTo>
                      <a:pt x="1316" y="2308"/>
                    </a:lnTo>
                    <a:lnTo>
                      <a:pt x="1330" y="2312"/>
                    </a:lnTo>
                    <a:lnTo>
                      <a:pt x="1346" y="2314"/>
                    </a:lnTo>
                    <a:lnTo>
                      <a:pt x="1426" y="2314"/>
                    </a:lnTo>
                    <a:lnTo>
                      <a:pt x="1426" y="2314"/>
                    </a:lnTo>
                    <a:lnTo>
                      <a:pt x="1442" y="2312"/>
                    </a:lnTo>
                    <a:lnTo>
                      <a:pt x="1456" y="2308"/>
                    </a:lnTo>
                    <a:lnTo>
                      <a:pt x="1470" y="2302"/>
                    </a:lnTo>
                    <a:lnTo>
                      <a:pt x="1482" y="2292"/>
                    </a:lnTo>
                    <a:lnTo>
                      <a:pt x="1482" y="2292"/>
                    </a:lnTo>
                    <a:lnTo>
                      <a:pt x="1492" y="2280"/>
                    </a:lnTo>
                    <a:lnTo>
                      <a:pt x="1498" y="2266"/>
                    </a:lnTo>
                    <a:lnTo>
                      <a:pt x="1502" y="2252"/>
                    </a:lnTo>
                    <a:lnTo>
                      <a:pt x="1504" y="2238"/>
                    </a:lnTo>
                    <a:lnTo>
                      <a:pt x="1504" y="1230"/>
                    </a:lnTo>
                    <a:lnTo>
                      <a:pt x="1502" y="1230"/>
                    </a:ln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noAutofit/>
              </a:bodyPr>
              <a:lstStyle/>
              <a:p>
                <a:pPr defTabSz="1219272" fontAlgn="ctr">
                  <a:defRPr/>
                </a:pPr>
                <a:endParaRPr lang="en-US" altLang="zh-CN" sz="1400" kern="0" dirty="0">
                  <a:solidFill>
                    <a:prstClr val="white">
                      <a:lumMod val="50000"/>
                    </a:prstClr>
                  </a:solidFill>
                  <a:latin typeface="Arial" panose="020B0604020202020204" pitchFamily="34" charset="0"/>
                  <a:ea typeface="华文细黑" pitchFamily="2" charset="-122"/>
                  <a:cs typeface="Arial" pitchFamily="34" charset="0"/>
                </a:endParaRPr>
              </a:p>
            </p:txBody>
          </p:sp>
        </p:grpSp>
        <p:sp>
          <p:nvSpPr>
            <p:cNvPr id="49" name="Rectangle 78">
              <a:extLst>
                <a:ext uri="{FF2B5EF4-FFF2-40B4-BE49-F238E27FC236}">
                  <a16:creationId xmlns:a16="http://schemas.microsoft.com/office/drawing/2014/main" id="{6CF774CF-14D4-411F-9880-E96DBA2B0597}"/>
                </a:ext>
              </a:extLst>
            </p:cNvPr>
            <p:cNvSpPr>
              <a:spLocks noChangeArrowheads="1"/>
            </p:cNvSpPr>
            <p:nvPr/>
          </p:nvSpPr>
          <p:spPr bwMode="auto">
            <a:xfrm>
              <a:off x="7078497" y="5573533"/>
              <a:ext cx="589045" cy="252201"/>
            </a:xfrm>
            <a:prstGeom prst="rect">
              <a:avLst/>
            </a:prstGeom>
            <a:noFill/>
            <a:ln w="9525" algn="ctr">
              <a:noFill/>
              <a:miter lim="800000"/>
              <a:headEnd/>
              <a:tailEnd/>
            </a:ln>
          </p:spPr>
          <p:txBody>
            <a:bodyPr wrap="none" lIns="82124" tIns="41061" rIns="82124" bIns="41061">
              <a:noAutofit/>
            </a:bodyPr>
            <a:lstStyle/>
            <a:p>
              <a:pPr defTabSz="814388" fontAlgn="ctr">
                <a:spcBef>
                  <a:spcPct val="50000"/>
                </a:spcBef>
                <a:defRPr/>
              </a:pPr>
              <a:r>
                <a:rPr lang="en-US" sz="1100" dirty="0">
                  <a:latin typeface="Arial" panose="020B0604020202020204" pitchFamily="34" charset="0"/>
                </a:rPr>
                <a:t>R&amp;D personnel</a:t>
              </a:r>
              <a:endParaRPr lang="en-US" sz="1100" kern="0" dirty="0">
                <a:latin typeface="Arial" panose="020B0604020202020204" pitchFamily="34" charset="0"/>
                <a:ea typeface="微软雅黑"/>
                <a:cs typeface="Arial" panose="020B0604020202020204" pitchFamily="34" charset="0"/>
                <a:sym typeface="Arial"/>
              </a:endParaRPr>
            </a:p>
          </p:txBody>
        </p:sp>
      </p:grpSp>
      <p:sp>
        <p:nvSpPr>
          <p:cNvPr id="53" name="矩形 52">
            <a:extLst>
              <a:ext uri="{FF2B5EF4-FFF2-40B4-BE49-F238E27FC236}">
                <a16:creationId xmlns:a16="http://schemas.microsoft.com/office/drawing/2014/main" id="{B8B7F6D7-F9F3-4137-BC8F-2BE3E4C65E63}"/>
              </a:ext>
            </a:extLst>
          </p:cNvPr>
          <p:cNvSpPr/>
          <p:nvPr/>
        </p:nvSpPr>
        <p:spPr>
          <a:xfrm>
            <a:off x="3722628" y="1789454"/>
            <a:ext cx="2814347" cy="2054107"/>
          </a:xfrm>
          <a:prstGeom prst="rect">
            <a:avLst/>
          </a:prstGeom>
          <a:gradFill>
            <a:gsLst>
              <a:gs pos="0">
                <a:sysClr val="window" lastClr="FFFFFF">
                  <a:alpha val="0"/>
                </a:sysClr>
              </a:gs>
              <a:gs pos="100000">
                <a:sysClr val="window" lastClr="FFFFFF">
                  <a:alpha val="7000"/>
                </a:sysClr>
              </a:gs>
            </a:gsLst>
            <a:lin ang="16200000" scaled="0"/>
          </a:gradFill>
          <a:ln w="3175" cap="flat" cmpd="sng" algn="ctr">
            <a:gradFill>
              <a:gsLst>
                <a:gs pos="0">
                  <a:srgbClr val="929292">
                    <a:alpha val="0"/>
                  </a:srgbClr>
                </a:gs>
                <a:gs pos="100000">
                  <a:srgbClr val="666666">
                    <a:lumMod val="60000"/>
                    <a:lumOff val="40000"/>
                    <a:alpha val="30000"/>
                  </a:srgbClr>
                </a:gs>
              </a:gsLst>
              <a:lin ang="16200000" scaled="0"/>
            </a:gradFill>
            <a:prstDash val="solid"/>
          </a:ln>
          <a:effectLst/>
        </p:spPr>
        <p:txBody>
          <a:bodyPr lIns="182729" tIns="91363" rIns="182729" bIns="91363" anchor="ctr">
            <a:noAutofit/>
          </a:bodyPr>
          <a:lstStyle/>
          <a:p>
            <a:pPr marL="0" marR="0" lvl="0" indent="0" algn="ctr" defTabSz="913668" eaLnBrk="1" fontAlgn="ctr" latinLnBrk="0" hangingPunct="1">
              <a:lnSpc>
                <a:spcPct val="100000"/>
              </a:lnSpc>
              <a:spcBef>
                <a:spcPts val="0"/>
              </a:spcBef>
              <a:spcAft>
                <a:spcPts val="0"/>
              </a:spcAft>
              <a:buClrTx/>
              <a:buSzTx/>
              <a:buFontTx/>
              <a:buNone/>
              <a:tabLst/>
              <a:defRPr/>
            </a:pPr>
            <a:endParaRPr kumimoji="0" lang="en-US" altLang="zh-CN" sz="2798" b="0" i="0" u="none" strike="noStrike" kern="0" cap="none" spc="0" normalizeH="0" baseline="0" noProof="0" dirty="0">
              <a:ln>
                <a:noFill/>
              </a:ln>
              <a:solidFill>
                <a:srgbClr val="1D1D1A"/>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itchFamily="34" charset="0"/>
            </a:endParaRPr>
          </a:p>
        </p:txBody>
      </p:sp>
      <p:sp>
        <p:nvSpPr>
          <p:cNvPr id="54" name="矩形 53">
            <a:extLst>
              <a:ext uri="{FF2B5EF4-FFF2-40B4-BE49-F238E27FC236}">
                <a16:creationId xmlns:a16="http://schemas.microsoft.com/office/drawing/2014/main" id="{E491616B-AB42-44FE-9E5D-3A9B43733F0A}"/>
              </a:ext>
            </a:extLst>
          </p:cNvPr>
          <p:cNvSpPr/>
          <p:nvPr/>
        </p:nvSpPr>
        <p:spPr>
          <a:xfrm>
            <a:off x="6616000" y="1788196"/>
            <a:ext cx="2508047" cy="2054107"/>
          </a:xfrm>
          <a:prstGeom prst="rect">
            <a:avLst/>
          </a:prstGeom>
          <a:gradFill>
            <a:gsLst>
              <a:gs pos="0">
                <a:sysClr val="window" lastClr="FFFFFF">
                  <a:alpha val="0"/>
                </a:sysClr>
              </a:gs>
              <a:gs pos="100000">
                <a:sysClr val="window" lastClr="FFFFFF">
                  <a:alpha val="7000"/>
                </a:sysClr>
              </a:gs>
            </a:gsLst>
            <a:lin ang="16200000" scaled="0"/>
          </a:gradFill>
          <a:ln w="3175" cap="flat" cmpd="sng" algn="ctr">
            <a:gradFill>
              <a:gsLst>
                <a:gs pos="0">
                  <a:srgbClr val="929292">
                    <a:alpha val="0"/>
                  </a:srgbClr>
                </a:gs>
                <a:gs pos="100000">
                  <a:srgbClr val="666666">
                    <a:lumMod val="60000"/>
                    <a:lumOff val="40000"/>
                    <a:alpha val="30000"/>
                  </a:srgbClr>
                </a:gs>
              </a:gsLst>
              <a:lin ang="16200000" scaled="0"/>
            </a:gradFill>
            <a:prstDash val="solid"/>
          </a:ln>
          <a:effectLst/>
        </p:spPr>
        <p:txBody>
          <a:bodyPr lIns="182729" tIns="91363" rIns="182729" bIns="91363" anchor="ctr">
            <a:noAutofit/>
          </a:bodyPr>
          <a:lstStyle/>
          <a:p>
            <a:pPr marL="0" marR="0" lvl="0" indent="0" algn="ctr" defTabSz="913668" eaLnBrk="1" fontAlgn="ctr" latinLnBrk="0" hangingPunct="1">
              <a:lnSpc>
                <a:spcPct val="100000"/>
              </a:lnSpc>
              <a:spcBef>
                <a:spcPts val="0"/>
              </a:spcBef>
              <a:spcAft>
                <a:spcPts val="0"/>
              </a:spcAft>
              <a:buClrTx/>
              <a:buSzTx/>
              <a:buFontTx/>
              <a:buNone/>
              <a:tabLst/>
              <a:defRPr/>
            </a:pPr>
            <a:endParaRPr kumimoji="0" lang="en-US" altLang="zh-CN" sz="2798" b="0" i="0" u="none" strike="noStrike" kern="0" cap="none" spc="0" normalizeH="0" baseline="0" noProof="0" dirty="0">
              <a:ln>
                <a:noFill/>
              </a:ln>
              <a:solidFill>
                <a:srgbClr val="1D1D1A"/>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itchFamily="34" charset="0"/>
            </a:endParaRPr>
          </a:p>
        </p:txBody>
      </p:sp>
      <p:sp>
        <p:nvSpPr>
          <p:cNvPr id="55" name="矩形 54">
            <a:extLst>
              <a:ext uri="{FF2B5EF4-FFF2-40B4-BE49-F238E27FC236}">
                <a16:creationId xmlns:a16="http://schemas.microsoft.com/office/drawing/2014/main" id="{D9A4BCFC-1DAA-4471-8260-952C926114AC}"/>
              </a:ext>
            </a:extLst>
          </p:cNvPr>
          <p:cNvSpPr/>
          <p:nvPr/>
        </p:nvSpPr>
        <p:spPr>
          <a:xfrm>
            <a:off x="9218973" y="1788196"/>
            <a:ext cx="2225233" cy="2054107"/>
          </a:xfrm>
          <a:prstGeom prst="rect">
            <a:avLst/>
          </a:prstGeom>
          <a:gradFill>
            <a:gsLst>
              <a:gs pos="0">
                <a:sysClr val="window" lastClr="FFFFFF">
                  <a:alpha val="0"/>
                </a:sysClr>
              </a:gs>
              <a:gs pos="100000">
                <a:sysClr val="window" lastClr="FFFFFF">
                  <a:alpha val="7000"/>
                </a:sysClr>
              </a:gs>
            </a:gsLst>
            <a:lin ang="16200000" scaled="0"/>
          </a:gradFill>
          <a:ln w="3175" cap="flat" cmpd="sng" algn="ctr">
            <a:gradFill>
              <a:gsLst>
                <a:gs pos="0">
                  <a:srgbClr val="929292">
                    <a:alpha val="0"/>
                  </a:srgbClr>
                </a:gs>
                <a:gs pos="100000">
                  <a:srgbClr val="666666">
                    <a:lumMod val="60000"/>
                    <a:lumOff val="40000"/>
                    <a:alpha val="30000"/>
                  </a:srgbClr>
                </a:gs>
              </a:gsLst>
              <a:lin ang="16200000" scaled="0"/>
            </a:gradFill>
            <a:prstDash val="solid"/>
          </a:ln>
          <a:effectLst/>
        </p:spPr>
        <p:txBody>
          <a:bodyPr lIns="182729" tIns="91363" rIns="182729" bIns="91363" anchor="ctr">
            <a:noAutofit/>
          </a:bodyPr>
          <a:lstStyle/>
          <a:p>
            <a:pPr marL="0" marR="0" lvl="0" indent="0" algn="ctr" defTabSz="913668" eaLnBrk="1" fontAlgn="ctr" latinLnBrk="0" hangingPunct="1">
              <a:lnSpc>
                <a:spcPct val="100000"/>
              </a:lnSpc>
              <a:spcBef>
                <a:spcPts val="0"/>
              </a:spcBef>
              <a:spcAft>
                <a:spcPts val="0"/>
              </a:spcAft>
              <a:buClrTx/>
              <a:buSzTx/>
              <a:buFontTx/>
              <a:buNone/>
              <a:tabLst/>
              <a:defRPr/>
            </a:pPr>
            <a:endParaRPr kumimoji="0" lang="en-US" altLang="zh-CN" sz="2798" b="0" i="0" u="none" strike="noStrike" kern="0" cap="none" spc="0" normalizeH="0" baseline="0" noProof="0" dirty="0">
              <a:ln>
                <a:noFill/>
              </a:ln>
              <a:solidFill>
                <a:srgbClr val="1D1D1A"/>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itchFamily="34" charset="0"/>
            </a:endParaRPr>
          </a:p>
        </p:txBody>
      </p:sp>
      <p:pic>
        <p:nvPicPr>
          <p:cNvPr id="56" name="图片 55">
            <a:extLst>
              <a:ext uri="{FF2B5EF4-FFF2-40B4-BE49-F238E27FC236}">
                <a16:creationId xmlns:a16="http://schemas.microsoft.com/office/drawing/2014/main" id="{B846BFB5-567C-4D5C-A5C4-470639CE59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740" y="2105969"/>
            <a:ext cx="994690" cy="1109483"/>
          </a:xfrm>
          <a:prstGeom prst="rect">
            <a:avLst/>
          </a:prstGeom>
        </p:spPr>
      </p:pic>
      <p:pic>
        <p:nvPicPr>
          <p:cNvPr id="57" name="图片 56">
            <a:extLst>
              <a:ext uri="{FF2B5EF4-FFF2-40B4-BE49-F238E27FC236}">
                <a16:creationId xmlns:a16="http://schemas.microsoft.com/office/drawing/2014/main" id="{3A1C1B95-7333-4A57-B355-E2C5F75F0E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7632" y="2931812"/>
            <a:ext cx="1290788" cy="258736"/>
          </a:xfrm>
          <a:prstGeom prst="rect">
            <a:avLst/>
          </a:prstGeom>
        </p:spPr>
      </p:pic>
      <p:pic>
        <p:nvPicPr>
          <p:cNvPr id="58" name="图片 57">
            <a:extLst>
              <a:ext uri="{FF2B5EF4-FFF2-40B4-BE49-F238E27FC236}">
                <a16:creationId xmlns:a16="http://schemas.microsoft.com/office/drawing/2014/main" id="{5021335E-F4C3-469F-A8A9-2E12D2CB08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79044" y="1998323"/>
            <a:ext cx="1372481" cy="1187337"/>
          </a:xfrm>
          <a:prstGeom prst="rect">
            <a:avLst/>
          </a:prstGeom>
        </p:spPr>
      </p:pic>
      <p:sp>
        <p:nvSpPr>
          <p:cNvPr id="59" name="矩形 58">
            <a:extLst>
              <a:ext uri="{FF2B5EF4-FFF2-40B4-BE49-F238E27FC236}">
                <a16:creationId xmlns:a16="http://schemas.microsoft.com/office/drawing/2014/main" id="{0FBE367E-25FE-48FB-A56A-B25972995BDA}"/>
              </a:ext>
            </a:extLst>
          </p:cNvPr>
          <p:cNvSpPr/>
          <p:nvPr/>
        </p:nvSpPr>
        <p:spPr>
          <a:xfrm>
            <a:off x="557115" y="3336870"/>
            <a:ext cx="1804035" cy="230652"/>
          </a:xfrm>
          <a:prstGeom prst="rect">
            <a:avLst/>
          </a:prstGeom>
        </p:spPr>
        <p:txBody>
          <a:bodyPr wrap="square" anchor="ctr">
            <a:noAutofit/>
          </a:bodyPr>
          <a:lstStyle/>
          <a:p>
            <a:pPr algn="ctr" defTabSz="913746" fontAlgn="ctr">
              <a:defRPr/>
            </a:pPr>
            <a:r>
              <a:rPr lang="en-US" sz="900" b="1" dirty="0" err="1">
                <a:latin typeface="Arial" panose="020B0604020202020204" pitchFamily="34" charset="0"/>
              </a:rPr>
              <a:t>CloudEngine</a:t>
            </a:r>
            <a:r>
              <a:rPr lang="en-US" sz="900" b="1" dirty="0">
                <a:latin typeface="Arial" panose="020B0604020202020204" pitchFamily="34" charset="0"/>
              </a:rPr>
              <a:t> </a:t>
            </a:r>
            <a:r>
              <a:rPr lang="en-US" sz="900" b="1" dirty="0" err="1">
                <a:latin typeface="Arial" panose="020B0604020202020204" pitchFamily="34" charset="0"/>
              </a:rPr>
              <a:t>S8700</a:t>
            </a:r>
            <a:endParaRPr lang="en-US" sz="900" b="1" dirty="0">
              <a:latin typeface="Arial" panose="020B0604020202020204" pitchFamily="34" charset="0"/>
            </a:endParaRPr>
          </a:p>
        </p:txBody>
      </p:sp>
      <p:sp>
        <p:nvSpPr>
          <p:cNvPr id="60" name="TextBox 342">
            <a:extLst>
              <a:ext uri="{FF2B5EF4-FFF2-40B4-BE49-F238E27FC236}">
                <a16:creationId xmlns:a16="http://schemas.microsoft.com/office/drawing/2014/main" id="{94914CD3-134B-4CC5-901C-52CAB6F505D9}"/>
              </a:ext>
            </a:extLst>
          </p:cNvPr>
          <p:cNvSpPr txBox="1"/>
          <p:nvPr/>
        </p:nvSpPr>
        <p:spPr>
          <a:xfrm>
            <a:off x="2036419" y="3336870"/>
            <a:ext cx="1497270" cy="230678"/>
          </a:xfrm>
          <a:prstGeom prst="rect">
            <a:avLst/>
          </a:prstGeom>
          <a:noFill/>
        </p:spPr>
        <p:txBody>
          <a:bodyPr wrap="square" lIns="91341" tIns="45670" rIns="91341" bIns="45670" rtlCol="0" anchor="ctr">
            <a:noAutofit/>
          </a:bodyPr>
          <a:lstStyle/>
          <a:p>
            <a:pPr algn="ctr" defTabSz="913746" fontAlgn="ctr">
              <a:defRPr/>
            </a:pPr>
            <a:r>
              <a:rPr lang="en-US" sz="900" b="1" dirty="0" err="1">
                <a:latin typeface="Arial" panose="020B0604020202020204" pitchFamily="34" charset="0"/>
              </a:rPr>
              <a:t>NetEngine</a:t>
            </a:r>
            <a:r>
              <a:rPr lang="en-US" sz="900" b="1" dirty="0">
                <a:latin typeface="Arial" panose="020B0604020202020204" pitchFamily="34" charset="0"/>
              </a:rPr>
              <a:t> AR 6700 </a:t>
            </a:r>
            <a:endParaRPr lang="en-US" altLang="zh-CN" sz="900" b="1" dirty="0">
              <a:latin typeface="Arial" panose="020B0604020202020204" pitchFamily="34" charset="0"/>
              <a:ea typeface="微软雅黑" panose="020B0503020204020204" pitchFamily="34" charset="-122"/>
              <a:cs typeface="Arial" panose="020B0604020202020204" pitchFamily="34" charset="0"/>
            </a:endParaRPr>
          </a:p>
        </p:txBody>
      </p:sp>
      <p:sp>
        <p:nvSpPr>
          <p:cNvPr id="61" name="文本框 60">
            <a:extLst>
              <a:ext uri="{FF2B5EF4-FFF2-40B4-BE49-F238E27FC236}">
                <a16:creationId xmlns:a16="http://schemas.microsoft.com/office/drawing/2014/main" id="{E6B5D9AF-D304-4D25-951C-57D2464CB4EE}"/>
              </a:ext>
            </a:extLst>
          </p:cNvPr>
          <p:cNvSpPr txBox="1"/>
          <p:nvPr/>
        </p:nvSpPr>
        <p:spPr>
          <a:xfrm>
            <a:off x="3908089" y="3336870"/>
            <a:ext cx="1290448" cy="230652"/>
          </a:xfrm>
          <a:prstGeom prst="rect">
            <a:avLst/>
          </a:prstGeom>
          <a:noFill/>
        </p:spPr>
        <p:txBody>
          <a:bodyPr wrap="square" rtlCol="0" anchor="ctr">
            <a:noAutofit/>
          </a:bodyPr>
          <a:lstStyle/>
          <a:p>
            <a:pPr algn="ctr" defTabSz="913746" fontAlgn="ctr">
              <a:defRPr/>
            </a:pPr>
            <a:r>
              <a:rPr lang="en-US" sz="900" b="1" dirty="0" err="1">
                <a:latin typeface="Arial" panose="020B0604020202020204" pitchFamily="34" charset="0"/>
              </a:rPr>
              <a:t>CloudEngine</a:t>
            </a:r>
            <a:r>
              <a:rPr lang="en-US" sz="900" b="1" dirty="0">
                <a:latin typeface="Arial" panose="020B0604020202020204" pitchFamily="34" charset="0"/>
              </a:rPr>
              <a:t> 16800</a:t>
            </a:r>
            <a:endParaRPr lang="en-US" altLang="zh-CN" sz="900" b="1" dirty="0">
              <a:latin typeface="Arial" panose="020B0604020202020204" pitchFamily="34" charset="0"/>
              <a:ea typeface="微软雅黑" panose="020B0503020204020204" pitchFamily="34" charset="-122"/>
              <a:cs typeface="Arial" panose="020B0604020202020204" pitchFamily="34" charset="0"/>
            </a:endParaRPr>
          </a:p>
        </p:txBody>
      </p:sp>
      <p:pic>
        <p:nvPicPr>
          <p:cNvPr id="62" name="Picture 46" descr="E:\Robin\PTT元素\圆盘-----.png">
            <a:extLst>
              <a:ext uri="{FF2B5EF4-FFF2-40B4-BE49-F238E27FC236}">
                <a16:creationId xmlns:a16="http://schemas.microsoft.com/office/drawing/2014/main" id="{5A295215-FDE3-441F-91EC-F10C9CE5888F}"/>
              </a:ext>
            </a:extLst>
          </p:cNvPr>
          <p:cNvPicPr>
            <a:picLocks noChangeAspect="1" noChangeArrowheads="1"/>
          </p:cNvPicPr>
          <p:nvPr/>
        </p:nvPicPr>
        <p:blipFill rotWithShape="1">
          <a:blip r:embed="rId11" cstate="print">
            <a:duotone>
              <a:srgbClr val="DDDDDD">
                <a:shade val="45000"/>
                <a:satMod val="135000"/>
              </a:srgbClr>
              <a:prstClr val="white"/>
            </a:duotone>
            <a:extLst>
              <a:ext uri="{28A0092B-C50C-407E-A947-70E740481C1C}">
                <a14:useLocalDpi xmlns:a14="http://schemas.microsoft.com/office/drawing/2010/main" val="0"/>
              </a:ext>
            </a:extLst>
          </a:blip>
          <a:srcRect t="21163"/>
          <a:stretch/>
        </p:blipFill>
        <p:spPr bwMode="auto">
          <a:xfrm>
            <a:off x="6695213" y="2954112"/>
            <a:ext cx="2275481" cy="252058"/>
          </a:xfrm>
          <a:prstGeom prst="rect">
            <a:avLst/>
          </a:prstGeom>
          <a:noFill/>
          <a:extLst>
            <a:ext uri="{909E8E84-426E-40DD-AFC4-6F175D3DCCD1}">
              <a14:hiddenFill xmlns:a14="http://schemas.microsoft.com/office/drawing/2010/main">
                <a:solidFill>
                  <a:srgbClr val="FFFFFF"/>
                </a:solidFill>
              </a14:hiddenFill>
            </a:ext>
          </a:extLst>
        </p:spPr>
      </p:pic>
      <p:sp>
        <p:nvSpPr>
          <p:cNvPr id="64" name="Subtitle 7">
            <a:extLst>
              <a:ext uri="{FF2B5EF4-FFF2-40B4-BE49-F238E27FC236}">
                <a16:creationId xmlns:a16="http://schemas.microsoft.com/office/drawing/2014/main" id="{5B39D847-0B7E-4F34-A61A-834C4C4B206A}"/>
              </a:ext>
            </a:extLst>
          </p:cNvPr>
          <p:cNvSpPr txBox="1"/>
          <p:nvPr>
            <p:custDataLst>
              <p:tags r:id="rId1"/>
            </p:custDataLst>
          </p:nvPr>
        </p:nvSpPr>
        <p:spPr>
          <a:xfrm>
            <a:off x="9555062" y="3270039"/>
            <a:ext cx="1572429" cy="278460"/>
          </a:xfrm>
          <a:prstGeom prst="rect">
            <a:avLst/>
          </a:prstGeom>
        </p:spPr>
        <p:txBody>
          <a:bodyPr lIns="0" tIns="0" rIns="0" bIns="0" anchor="ctr">
            <a:noAutofit/>
          </a:bodyPr>
          <a:lstStyle>
            <a:lvl1pPr marL="0" indent="0" algn="l" defTabSz="1187798" rtl="0" eaLnBrk="1" latinLnBrk="0" hangingPunct="1">
              <a:lnSpc>
                <a:spcPts val="3430"/>
              </a:lnSpc>
              <a:spcBef>
                <a:spcPct val="0"/>
              </a:spcBef>
              <a:buFont typeface="Arial" panose="020B0604020202020204" pitchFamily="34" charset="0"/>
              <a:buNone/>
              <a:defRPr sz="2400" kern="1200" baseline="0">
                <a:solidFill>
                  <a:schemeClr val="tx1"/>
                </a:solidFill>
                <a:latin typeface="Arial"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algn="ctr" defTabSz="1186848" fontAlgn="ctr">
              <a:lnSpc>
                <a:spcPct val="100000"/>
              </a:lnSpc>
              <a:defRPr/>
            </a:pPr>
            <a:r>
              <a:rPr lang="en-US" sz="900" b="1" dirty="0" err="1">
                <a:latin typeface="Arial" panose="020B0604020202020204" pitchFamily="34" charset="0"/>
              </a:rPr>
              <a:t>HiSecEngine</a:t>
            </a:r>
            <a:r>
              <a:rPr lang="en-US" sz="900" b="1" dirty="0">
                <a:latin typeface="Arial" panose="020B0604020202020204" pitchFamily="34" charset="0"/>
              </a:rPr>
              <a:t> </a:t>
            </a:r>
            <a:r>
              <a:rPr lang="en-US" sz="900" b="1" dirty="0" err="1">
                <a:latin typeface="Arial" panose="020B0604020202020204" pitchFamily="34" charset="0"/>
              </a:rPr>
              <a:t>USG12000</a:t>
            </a:r>
            <a:r>
              <a:rPr lang="en-US" sz="900" b="1" dirty="0">
                <a:latin typeface="Arial" panose="020B0604020202020204" pitchFamily="34" charset="0"/>
              </a:rPr>
              <a:t>-F security gateway</a:t>
            </a:r>
            <a:endParaRPr lang="en-US" altLang="zh-CN" sz="9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5" name="文本框 64">
            <a:extLst>
              <a:ext uri="{FF2B5EF4-FFF2-40B4-BE49-F238E27FC236}">
                <a16:creationId xmlns:a16="http://schemas.microsoft.com/office/drawing/2014/main" id="{D444EA3C-48F3-4DBE-91A7-C83F5CFA31C9}"/>
              </a:ext>
            </a:extLst>
          </p:cNvPr>
          <p:cNvSpPr txBox="1"/>
          <p:nvPr/>
        </p:nvSpPr>
        <p:spPr>
          <a:xfrm>
            <a:off x="5187783" y="3336870"/>
            <a:ext cx="1290448" cy="230652"/>
          </a:xfrm>
          <a:prstGeom prst="rect">
            <a:avLst/>
          </a:prstGeom>
          <a:noFill/>
        </p:spPr>
        <p:txBody>
          <a:bodyPr wrap="square" rtlCol="0" anchor="ctr">
            <a:noAutofit/>
          </a:bodyPr>
          <a:lstStyle/>
          <a:p>
            <a:pPr algn="ctr" defTabSz="913746" fontAlgn="ctr">
              <a:defRPr/>
            </a:pPr>
            <a:r>
              <a:rPr lang="en-US" sz="900" b="1" dirty="0" err="1">
                <a:latin typeface="Arial" panose="020B0604020202020204" pitchFamily="34" charset="0"/>
              </a:rPr>
              <a:t>CloudEngine</a:t>
            </a:r>
            <a:r>
              <a:rPr lang="en-US" sz="900" b="1" dirty="0">
                <a:latin typeface="Arial" panose="020B0604020202020204" pitchFamily="34" charset="0"/>
              </a:rPr>
              <a:t> 8800</a:t>
            </a:r>
            <a:endParaRPr lang="en-US" altLang="zh-CN" sz="900" b="1" dirty="0">
              <a:latin typeface="Arial" panose="020B0604020202020204" pitchFamily="34" charset="0"/>
              <a:ea typeface="微软雅黑" panose="020B0503020204020204" pitchFamily="34" charset="-122"/>
              <a:cs typeface="Arial" panose="020B0604020202020204" pitchFamily="34" charset="0"/>
            </a:endParaRPr>
          </a:p>
        </p:txBody>
      </p:sp>
      <p:pic>
        <p:nvPicPr>
          <p:cNvPr id="66" name="Picture 2" descr="C:\Users\l00496775\AppData\Roaming\eSpace_Desktop\UserData\l00496775\imagefiles\originalImgfiles\49D9C9F6-8A70-4A92-83B5-08E0403E0D16.png">
            <a:extLst>
              <a:ext uri="{FF2B5EF4-FFF2-40B4-BE49-F238E27FC236}">
                <a16:creationId xmlns:a16="http://schemas.microsoft.com/office/drawing/2014/main" id="{83939C61-D0E6-4AA6-8C19-63D497631400}"/>
              </a:ext>
            </a:extLst>
          </p:cNvPr>
          <p:cNvPicPr>
            <a:picLocks noChangeAspect="1" noChangeArrowheads="1"/>
          </p:cNvPicPr>
          <p:nvPr>
            <p:custDataLst>
              <p:tags r:id="rId2"/>
            </p:custDataLst>
          </p:nvPr>
        </p:nvPicPr>
        <p:blipFill>
          <a:blip r:embed="rId12"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bwMode="auto">
          <a:xfrm>
            <a:off x="6880217" y="2487743"/>
            <a:ext cx="628730" cy="677376"/>
          </a:xfrm>
          <a:prstGeom prst="rect">
            <a:avLst/>
          </a:prstGeom>
          <a:noFill/>
          <a:extLst>
            <a:ext uri="{909E8E84-426E-40DD-AFC4-6F175D3DCCD1}">
              <a14:hiddenFill xmlns:a14="http://schemas.microsoft.com/office/drawing/2010/main">
                <a:solidFill>
                  <a:srgbClr val="FFFFFF"/>
                </a:solidFill>
              </a14:hiddenFill>
            </a:ext>
          </a:extLst>
        </p:spPr>
      </p:pic>
      <p:sp>
        <p:nvSpPr>
          <p:cNvPr id="67" name="Subtitle 7">
            <a:extLst>
              <a:ext uri="{FF2B5EF4-FFF2-40B4-BE49-F238E27FC236}">
                <a16:creationId xmlns:a16="http://schemas.microsoft.com/office/drawing/2014/main" id="{84FC1F61-0B9E-4333-92F5-BA1748CB2285}"/>
              </a:ext>
            </a:extLst>
          </p:cNvPr>
          <p:cNvSpPr txBox="1"/>
          <p:nvPr>
            <p:custDataLst>
              <p:tags r:id="rId3"/>
            </p:custDataLst>
          </p:nvPr>
        </p:nvSpPr>
        <p:spPr>
          <a:xfrm>
            <a:off x="7971883" y="3392177"/>
            <a:ext cx="1249461" cy="175371"/>
          </a:xfrm>
          <a:prstGeom prst="rect">
            <a:avLst/>
          </a:prstGeom>
        </p:spPr>
        <p:txBody>
          <a:bodyPr lIns="0" tIns="0" rIns="0" bIns="0" anchor="t">
            <a:noAutofit/>
          </a:bodyPr>
          <a:lstStyle>
            <a:lvl1pPr marL="0" indent="0" algn="l" defTabSz="1187798" rtl="0" eaLnBrk="1" latinLnBrk="0" hangingPunct="1">
              <a:lnSpc>
                <a:spcPts val="3430"/>
              </a:lnSpc>
              <a:spcBef>
                <a:spcPct val="0"/>
              </a:spcBef>
              <a:buFont typeface="Arial" panose="020B0604020202020204" pitchFamily="34" charset="0"/>
              <a:buNone/>
              <a:defRPr sz="2400" kern="1200" baseline="0">
                <a:solidFill>
                  <a:schemeClr val="tx1"/>
                </a:solidFill>
                <a:latin typeface="Arial"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algn="ctr" defTabSz="1186848" fontAlgn="ctr">
              <a:lnSpc>
                <a:spcPct val="100000"/>
              </a:lnSpc>
              <a:defRPr/>
            </a:pPr>
            <a:r>
              <a:rPr lang="en-US" sz="900" b="1" dirty="0" err="1">
                <a:latin typeface="Arial" panose="020B0604020202020204" pitchFamily="34" charset="0"/>
              </a:rPr>
              <a:t>NetEngine</a:t>
            </a:r>
            <a:r>
              <a:rPr lang="en-US" sz="900" b="1" dirty="0">
                <a:latin typeface="Arial" panose="020B0604020202020204" pitchFamily="34" charset="0"/>
              </a:rPr>
              <a:t> 8000 </a:t>
            </a:r>
            <a:r>
              <a:rPr lang="en-US" sz="900" b="1" dirty="0" err="1">
                <a:latin typeface="Arial" panose="020B0604020202020204" pitchFamily="34" charset="0"/>
              </a:rPr>
              <a:t>F1A</a:t>
            </a:r>
            <a:endParaRPr lang="en-US" sz="900" b="1" dirty="0">
              <a:latin typeface="Arial" panose="020B0604020202020204" pitchFamily="34" charset="0"/>
            </a:endParaRPr>
          </a:p>
        </p:txBody>
      </p:sp>
      <p:sp>
        <p:nvSpPr>
          <p:cNvPr id="68" name="Subtitle 7">
            <a:extLst>
              <a:ext uri="{FF2B5EF4-FFF2-40B4-BE49-F238E27FC236}">
                <a16:creationId xmlns:a16="http://schemas.microsoft.com/office/drawing/2014/main" id="{09F9CAD5-9101-4A5F-9BF4-CBABAC595194}"/>
              </a:ext>
            </a:extLst>
          </p:cNvPr>
          <p:cNvSpPr txBox="1"/>
          <p:nvPr>
            <p:custDataLst>
              <p:tags r:id="rId4"/>
            </p:custDataLst>
          </p:nvPr>
        </p:nvSpPr>
        <p:spPr>
          <a:xfrm>
            <a:off x="6722436" y="3392177"/>
            <a:ext cx="1158806" cy="175371"/>
          </a:xfrm>
          <a:prstGeom prst="rect">
            <a:avLst/>
          </a:prstGeom>
        </p:spPr>
        <p:txBody>
          <a:bodyPr lIns="0" tIns="0" rIns="0" bIns="0" anchor="t">
            <a:noAutofit/>
          </a:bodyPr>
          <a:lstStyle>
            <a:lvl1pPr marL="0" indent="0" algn="l" defTabSz="1187798" rtl="0" eaLnBrk="1" latinLnBrk="0" hangingPunct="1">
              <a:lnSpc>
                <a:spcPts val="3430"/>
              </a:lnSpc>
              <a:spcBef>
                <a:spcPct val="0"/>
              </a:spcBef>
              <a:buFont typeface="Arial" panose="020B0604020202020204" pitchFamily="34" charset="0"/>
              <a:buNone/>
              <a:defRPr sz="2400" kern="1200" baseline="0">
                <a:solidFill>
                  <a:schemeClr val="tx1"/>
                </a:solidFill>
                <a:latin typeface="Arial"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algn="ctr" defTabSz="1186848" fontAlgn="ctr">
              <a:lnSpc>
                <a:spcPct val="100000"/>
              </a:lnSpc>
              <a:defRPr/>
            </a:pPr>
            <a:r>
              <a:rPr lang="en-US" sz="900" b="1" dirty="0" err="1">
                <a:latin typeface="Arial" panose="020B0604020202020204" pitchFamily="34" charset="0"/>
              </a:rPr>
              <a:t>NetEngine</a:t>
            </a:r>
            <a:r>
              <a:rPr lang="en-US" sz="900" b="1" dirty="0">
                <a:latin typeface="Arial" panose="020B0604020202020204" pitchFamily="34" charset="0"/>
              </a:rPr>
              <a:t> 8000 </a:t>
            </a:r>
            <a:r>
              <a:rPr lang="en-US" sz="900" b="1" dirty="0" err="1">
                <a:latin typeface="Arial" panose="020B0604020202020204" pitchFamily="34" charset="0"/>
              </a:rPr>
              <a:t>F8</a:t>
            </a:r>
            <a:endParaRPr lang="en-US" sz="900" b="1" dirty="0">
              <a:latin typeface="Arial" panose="020B0604020202020204" pitchFamily="34" charset="0"/>
            </a:endParaRPr>
          </a:p>
        </p:txBody>
      </p:sp>
      <p:sp>
        <p:nvSpPr>
          <p:cNvPr id="69" name="Rectangle 3">
            <a:extLst>
              <a:ext uri="{FF2B5EF4-FFF2-40B4-BE49-F238E27FC236}">
                <a16:creationId xmlns:a16="http://schemas.microsoft.com/office/drawing/2014/main" id="{6D4CBCF1-C8F6-41F9-8F8C-D70A6376D0B5}"/>
              </a:ext>
            </a:extLst>
          </p:cNvPr>
          <p:cNvSpPr>
            <a:spLocks noChangeArrowheads="1"/>
          </p:cNvSpPr>
          <p:nvPr/>
        </p:nvSpPr>
        <p:spPr bwMode="auto">
          <a:xfrm>
            <a:off x="5059567" y="2660710"/>
            <a:ext cx="1580053" cy="167712"/>
          </a:xfrm>
          <a:prstGeom prst="rect">
            <a:avLst/>
          </a:prstGeom>
          <a:noFill/>
          <a:ln>
            <a:noFill/>
          </a:ln>
          <a:effectLst/>
          <a:extLst/>
        </p:spPr>
        <p:txBody>
          <a:bodyPr vert="horz" wrap="none" lIns="91323" tIns="45661" rIns="91323" bIns="45661" numCol="1" anchor="ctr" anchorCtr="0" compatLnSpc="1">
            <a:prstTxWarp prst="textNoShape">
              <a:avLst/>
            </a:prstTxWarp>
            <a:noAutofit/>
          </a:bodyPr>
          <a:lstStyle/>
          <a:p>
            <a:pPr algn="ctr" defTabSz="913746" fontAlgn="ctr">
              <a:defRPr/>
            </a:pPr>
            <a:r>
              <a:rPr lang="en-US" sz="900" b="1" dirty="0" err="1">
                <a:latin typeface="Arial" panose="020B0604020202020204" pitchFamily="34" charset="0"/>
              </a:rPr>
              <a:t>CloudEngine</a:t>
            </a:r>
            <a:r>
              <a:rPr lang="en-US" sz="900" b="1" dirty="0">
                <a:latin typeface="Arial" panose="020B0604020202020204" pitchFamily="34" charset="0"/>
              </a:rPr>
              <a:t> 6860</a:t>
            </a:r>
          </a:p>
        </p:txBody>
      </p:sp>
      <p:pic>
        <p:nvPicPr>
          <p:cNvPr id="70" name="图片 69">
            <a:extLst>
              <a:ext uri="{FF2B5EF4-FFF2-40B4-BE49-F238E27FC236}">
                <a16:creationId xmlns:a16="http://schemas.microsoft.com/office/drawing/2014/main" id="{37423154-3EA9-45F0-A447-30FE4B875BB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36592" y="2445937"/>
            <a:ext cx="952377" cy="159452"/>
          </a:xfrm>
          <a:prstGeom prst="rect">
            <a:avLst/>
          </a:prstGeom>
        </p:spPr>
      </p:pic>
      <p:pic>
        <p:nvPicPr>
          <p:cNvPr id="71" name="图片 70">
            <a:extLst>
              <a:ext uri="{FF2B5EF4-FFF2-40B4-BE49-F238E27FC236}">
                <a16:creationId xmlns:a16="http://schemas.microsoft.com/office/drawing/2014/main" id="{6CAF0679-26F0-498D-A69C-24DBE00CBA0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37202" y="2198573"/>
            <a:ext cx="868402" cy="1017755"/>
          </a:xfrm>
          <a:prstGeom prst="rect">
            <a:avLst/>
          </a:prstGeom>
        </p:spPr>
      </p:pic>
      <p:pic>
        <p:nvPicPr>
          <p:cNvPr id="72" name="图片 71">
            <a:extLst>
              <a:ext uri="{FF2B5EF4-FFF2-40B4-BE49-F238E27FC236}">
                <a16:creationId xmlns:a16="http://schemas.microsoft.com/office/drawing/2014/main" id="{C10C524D-726C-45A5-8F38-B45D95E23BD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74603" y="2670712"/>
            <a:ext cx="862546" cy="557130"/>
          </a:xfrm>
          <a:prstGeom prst="rect">
            <a:avLst/>
          </a:prstGeom>
        </p:spPr>
      </p:pic>
      <p:sp>
        <p:nvSpPr>
          <p:cNvPr id="73" name="矩形 72">
            <a:extLst>
              <a:ext uri="{FF2B5EF4-FFF2-40B4-BE49-F238E27FC236}">
                <a16:creationId xmlns:a16="http://schemas.microsoft.com/office/drawing/2014/main" id="{79B81819-D268-4F44-BE42-F080D00F1CDB}"/>
              </a:ext>
            </a:extLst>
          </p:cNvPr>
          <p:cNvSpPr/>
          <p:nvPr/>
        </p:nvSpPr>
        <p:spPr>
          <a:xfrm>
            <a:off x="551085" y="1791125"/>
            <a:ext cx="3058239" cy="2054107"/>
          </a:xfrm>
          <a:prstGeom prst="rect">
            <a:avLst/>
          </a:prstGeom>
          <a:gradFill>
            <a:gsLst>
              <a:gs pos="0">
                <a:sysClr val="window" lastClr="FFFFFF">
                  <a:alpha val="0"/>
                </a:sysClr>
              </a:gs>
              <a:gs pos="100000">
                <a:sysClr val="window" lastClr="FFFFFF">
                  <a:alpha val="7000"/>
                </a:sysClr>
              </a:gs>
            </a:gsLst>
            <a:lin ang="16200000" scaled="0"/>
          </a:gradFill>
          <a:ln w="3175" cap="flat" cmpd="sng" algn="ctr">
            <a:gradFill>
              <a:gsLst>
                <a:gs pos="0">
                  <a:srgbClr val="929292">
                    <a:alpha val="0"/>
                  </a:srgbClr>
                </a:gs>
                <a:gs pos="100000">
                  <a:srgbClr val="666666">
                    <a:lumMod val="60000"/>
                    <a:lumOff val="40000"/>
                    <a:alpha val="30000"/>
                  </a:srgbClr>
                </a:gs>
              </a:gsLst>
              <a:lin ang="16200000" scaled="0"/>
            </a:gradFill>
            <a:prstDash val="solid"/>
          </a:ln>
          <a:effectLst/>
        </p:spPr>
        <p:txBody>
          <a:bodyPr lIns="182729" tIns="91363" rIns="182729" bIns="91363" anchor="ctr">
            <a:noAutofit/>
          </a:bodyPr>
          <a:lstStyle/>
          <a:p>
            <a:pPr marL="0" marR="0" lvl="0" indent="0" algn="ctr" defTabSz="913668" eaLnBrk="1" fontAlgn="ctr" latinLnBrk="0" hangingPunct="1">
              <a:lnSpc>
                <a:spcPct val="100000"/>
              </a:lnSpc>
              <a:spcBef>
                <a:spcPts val="0"/>
              </a:spcBef>
              <a:spcAft>
                <a:spcPts val="0"/>
              </a:spcAft>
              <a:buClrTx/>
              <a:buSzTx/>
              <a:buFontTx/>
              <a:buNone/>
              <a:tabLst/>
              <a:defRPr/>
            </a:pPr>
            <a:endParaRPr kumimoji="0" lang="en-US" altLang="zh-CN" sz="2798" b="0" i="0" u="none" strike="noStrike" kern="0" cap="none" spc="0" normalizeH="0" baseline="0" noProof="0" dirty="0">
              <a:ln>
                <a:noFill/>
              </a:ln>
              <a:solidFill>
                <a:srgbClr val="1D1D1A"/>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itchFamily="34" charset="0"/>
            </a:endParaRPr>
          </a:p>
        </p:txBody>
      </p:sp>
      <p:sp>
        <p:nvSpPr>
          <p:cNvPr id="74" name="文本框 6">
            <a:extLst>
              <a:ext uri="{FF2B5EF4-FFF2-40B4-BE49-F238E27FC236}">
                <a16:creationId xmlns:a16="http://schemas.microsoft.com/office/drawing/2014/main" id="{D21C3F38-E045-40B6-A047-58BC78960885}"/>
              </a:ext>
            </a:extLst>
          </p:cNvPr>
          <p:cNvSpPr txBox="1"/>
          <p:nvPr/>
        </p:nvSpPr>
        <p:spPr>
          <a:xfrm>
            <a:off x="682776" y="1398799"/>
            <a:ext cx="2900632" cy="300082"/>
          </a:xfrm>
          <a:prstGeom prst="rect">
            <a:avLst/>
          </a:prstGeom>
          <a:noFill/>
        </p:spPr>
        <p:txBody>
          <a:bodyPr wrap="square" lIns="0" tIns="0" rIns="0" bIns="0" rtlCol="0">
            <a:noAutofit/>
          </a:bodyPr>
          <a:lstStyle>
            <a:defPPr>
              <a:defRPr lang="zh-CN"/>
            </a:defPPr>
            <a:lvl1pPr marR="0" lvl="0" indent="0" algn="ctr" defTabSz="913921" fontAlgn="ctr">
              <a:lnSpc>
                <a:spcPct val="130000"/>
              </a:lnSpc>
              <a:spcBef>
                <a:spcPts val="0"/>
              </a:spcBef>
              <a:spcAft>
                <a:spcPts val="0"/>
              </a:spcAft>
              <a:buClrTx/>
              <a:buSzTx/>
              <a:buFontTx/>
              <a:buNone/>
              <a:tabLst/>
              <a:defRPr kumimoji="1" sz="2800" b="1" i="0" u="none" strike="noStrike" cap="none" spc="0" normalizeH="0" baseline="0">
                <a:ln>
                  <a:noFill/>
                </a:ln>
                <a:gradFill>
                  <a:gsLst>
                    <a:gs pos="0">
                      <a:srgbClr val="FFC000"/>
                    </a:gs>
                    <a:gs pos="100000">
                      <a:srgbClr val="DE7108"/>
                    </a:gs>
                  </a:gsLst>
                  <a:lin ang="5400000" scaled="0"/>
                </a:gradFill>
                <a:effectLst/>
                <a:uLnTx/>
                <a:uFillTx/>
                <a:latin typeface="Arial" panose="020B0503020204020204" pitchFamily="34" charset="-122"/>
                <a:ea typeface="微软雅黑" panose="020B0503020204020204" pitchFamily="34" charset="-122"/>
                <a:cs typeface="Arial" panose="020B0604020202020204"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defTabSz="913190"/>
            <a:r>
              <a:rPr lang="en-US" sz="1500" dirty="0" err="1">
                <a:solidFill>
                  <a:schemeClr val="accent4"/>
                </a:solidFill>
                <a:latin typeface="Arial" panose="020B0604020202020204" pitchFamily="34" charset="0"/>
              </a:rPr>
              <a:t>CloudCampus</a:t>
            </a:r>
            <a:r>
              <a:rPr lang="en-US" sz="1500" dirty="0">
                <a:solidFill>
                  <a:schemeClr val="accent4"/>
                </a:solidFill>
                <a:latin typeface="Arial" panose="020B0604020202020204" pitchFamily="34" charset="0"/>
              </a:rPr>
              <a:t> network</a:t>
            </a:r>
          </a:p>
        </p:txBody>
      </p:sp>
      <p:sp>
        <p:nvSpPr>
          <p:cNvPr id="75" name="文本框 6">
            <a:extLst>
              <a:ext uri="{FF2B5EF4-FFF2-40B4-BE49-F238E27FC236}">
                <a16:creationId xmlns:a16="http://schemas.microsoft.com/office/drawing/2014/main" id="{D393209A-5181-42F9-9221-B5B5E030202B}"/>
              </a:ext>
            </a:extLst>
          </p:cNvPr>
          <p:cNvSpPr txBox="1"/>
          <p:nvPr/>
        </p:nvSpPr>
        <p:spPr>
          <a:xfrm>
            <a:off x="3566423" y="1398799"/>
            <a:ext cx="3226511" cy="300082"/>
          </a:xfrm>
          <a:prstGeom prst="rect">
            <a:avLst/>
          </a:prstGeom>
          <a:noFill/>
        </p:spPr>
        <p:txBody>
          <a:bodyPr wrap="square" lIns="0" tIns="0" rIns="0" bIns="0" rtlCol="0">
            <a:noAutofit/>
          </a:bodyPr>
          <a:lstStyle>
            <a:defPPr>
              <a:defRPr lang="zh-CN"/>
            </a:defPPr>
            <a:lvl1pPr marR="0" lvl="0" indent="0" algn="ctr" defTabSz="913921" fontAlgn="ctr">
              <a:lnSpc>
                <a:spcPct val="130000"/>
              </a:lnSpc>
              <a:spcBef>
                <a:spcPts val="0"/>
              </a:spcBef>
              <a:spcAft>
                <a:spcPts val="0"/>
              </a:spcAft>
              <a:buClrTx/>
              <a:buSzTx/>
              <a:buFontTx/>
              <a:buNone/>
              <a:tabLst/>
              <a:defRPr kumimoji="1" sz="2800" b="1" i="0" u="none" strike="noStrike" cap="none" spc="0" normalizeH="0" baseline="0">
                <a:ln>
                  <a:noFill/>
                </a:ln>
                <a:gradFill>
                  <a:gsLst>
                    <a:gs pos="0">
                      <a:srgbClr val="FFC000"/>
                    </a:gs>
                    <a:gs pos="100000">
                      <a:srgbClr val="DE7108"/>
                    </a:gs>
                  </a:gsLst>
                  <a:lin ang="5400000" scaled="0"/>
                </a:gradFill>
                <a:effectLst/>
                <a:uLnTx/>
                <a:uFillTx/>
                <a:latin typeface="Arial" panose="020B0503020204020204" pitchFamily="34" charset="-122"/>
                <a:ea typeface="微软雅黑" panose="020B0503020204020204" pitchFamily="34" charset="-122"/>
                <a:cs typeface="Arial" panose="020B0604020202020204"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defTabSz="913190"/>
            <a:r>
              <a:rPr lang="en-US" sz="1500" dirty="0">
                <a:solidFill>
                  <a:schemeClr val="accent4"/>
                </a:solidFill>
                <a:latin typeface="Arial" panose="020B0604020202020204" pitchFamily="34" charset="0"/>
              </a:rPr>
              <a:t>Huawei hyper-converged </a:t>
            </a:r>
            <a:r>
              <a:rPr lang="en-US" sz="1500" dirty="0" err="1">
                <a:solidFill>
                  <a:schemeClr val="accent4"/>
                </a:solidFill>
                <a:latin typeface="Arial" panose="020B0604020202020204" pitchFamily="34" charset="0"/>
              </a:rPr>
              <a:t>DCN</a:t>
            </a:r>
            <a:endParaRPr lang="en-US" sz="1500" dirty="0">
              <a:solidFill>
                <a:schemeClr val="accent4"/>
              </a:solidFill>
              <a:latin typeface="Arial" panose="020B0604020202020204" pitchFamily="34" charset="0"/>
            </a:endParaRPr>
          </a:p>
        </p:txBody>
      </p:sp>
      <p:sp>
        <p:nvSpPr>
          <p:cNvPr id="76" name="文本框 6">
            <a:extLst>
              <a:ext uri="{FF2B5EF4-FFF2-40B4-BE49-F238E27FC236}">
                <a16:creationId xmlns:a16="http://schemas.microsoft.com/office/drawing/2014/main" id="{DA127935-59F3-4196-B820-F2082CCDD646}"/>
              </a:ext>
            </a:extLst>
          </p:cNvPr>
          <p:cNvSpPr txBox="1"/>
          <p:nvPr/>
        </p:nvSpPr>
        <p:spPr>
          <a:xfrm>
            <a:off x="7105806" y="1398799"/>
            <a:ext cx="1637331" cy="300082"/>
          </a:xfrm>
          <a:prstGeom prst="rect">
            <a:avLst/>
          </a:prstGeom>
          <a:noFill/>
        </p:spPr>
        <p:txBody>
          <a:bodyPr wrap="square" lIns="0" tIns="0" rIns="0" bIns="0" rtlCol="0">
            <a:noAutofit/>
          </a:bodyPr>
          <a:lstStyle>
            <a:defPPr>
              <a:defRPr lang="zh-CN"/>
            </a:defPPr>
            <a:lvl1pPr marR="0" lvl="0" indent="0" algn="ctr" defTabSz="913921" fontAlgn="ctr">
              <a:lnSpc>
                <a:spcPct val="130000"/>
              </a:lnSpc>
              <a:spcBef>
                <a:spcPts val="0"/>
              </a:spcBef>
              <a:spcAft>
                <a:spcPts val="0"/>
              </a:spcAft>
              <a:buClrTx/>
              <a:buSzTx/>
              <a:buFontTx/>
              <a:buNone/>
              <a:tabLst/>
              <a:defRPr kumimoji="1" sz="2800" b="1" i="0" u="none" strike="noStrike" cap="none" spc="0" normalizeH="0" baseline="0">
                <a:ln>
                  <a:noFill/>
                </a:ln>
                <a:gradFill>
                  <a:gsLst>
                    <a:gs pos="0">
                      <a:srgbClr val="FFC000"/>
                    </a:gs>
                    <a:gs pos="100000">
                      <a:srgbClr val="DE7108"/>
                    </a:gs>
                  </a:gsLst>
                  <a:lin ang="5400000" scaled="0"/>
                </a:gradFill>
                <a:effectLst/>
                <a:uLnTx/>
                <a:uFillTx/>
                <a:latin typeface="Arial" panose="020B0503020204020204" pitchFamily="34" charset="-122"/>
                <a:ea typeface="微软雅黑" panose="020B0503020204020204" pitchFamily="34" charset="-122"/>
                <a:cs typeface="Arial" panose="020B0604020202020204"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defTabSz="913190"/>
            <a:r>
              <a:rPr lang="en-US" sz="1500" dirty="0">
                <a:solidFill>
                  <a:schemeClr val="accent4"/>
                </a:solidFill>
                <a:latin typeface="Arial" panose="020B0604020202020204" pitchFamily="34" charset="0"/>
              </a:rPr>
              <a:t>Cloud WAN</a:t>
            </a:r>
          </a:p>
        </p:txBody>
      </p:sp>
      <p:sp>
        <p:nvSpPr>
          <p:cNvPr id="77" name="文本框 6">
            <a:extLst>
              <a:ext uri="{FF2B5EF4-FFF2-40B4-BE49-F238E27FC236}">
                <a16:creationId xmlns:a16="http://schemas.microsoft.com/office/drawing/2014/main" id="{FDCD08AB-1873-4599-8A4D-FE08CF5CF513}"/>
              </a:ext>
            </a:extLst>
          </p:cNvPr>
          <p:cNvSpPr txBox="1"/>
          <p:nvPr/>
        </p:nvSpPr>
        <p:spPr>
          <a:xfrm>
            <a:off x="9509125" y="1398799"/>
            <a:ext cx="1637331" cy="300082"/>
          </a:xfrm>
          <a:prstGeom prst="rect">
            <a:avLst/>
          </a:prstGeom>
          <a:noFill/>
        </p:spPr>
        <p:txBody>
          <a:bodyPr wrap="square" lIns="0" tIns="0" rIns="0" bIns="0" rtlCol="0">
            <a:noAutofit/>
          </a:bodyPr>
          <a:lstStyle>
            <a:defPPr>
              <a:defRPr lang="zh-CN"/>
            </a:defPPr>
            <a:lvl1pPr marR="0" lvl="0" indent="0" algn="ctr" defTabSz="913921" fontAlgn="ctr">
              <a:lnSpc>
                <a:spcPct val="130000"/>
              </a:lnSpc>
              <a:spcBef>
                <a:spcPts val="0"/>
              </a:spcBef>
              <a:spcAft>
                <a:spcPts val="0"/>
              </a:spcAft>
              <a:buClrTx/>
              <a:buSzTx/>
              <a:buFontTx/>
              <a:buNone/>
              <a:tabLst/>
              <a:defRPr kumimoji="1" sz="2800" b="1" i="0" u="none" strike="noStrike" cap="none" spc="0" normalizeH="0" baseline="0">
                <a:ln>
                  <a:noFill/>
                </a:ln>
                <a:gradFill>
                  <a:gsLst>
                    <a:gs pos="0">
                      <a:srgbClr val="FFC000"/>
                    </a:gs>
                    <a:gs pos="100000">
                      <a:srgbClr val="DE7108"/>
                    </a:gs>
                  </a:gsLst>
                  <a:lin ang="5400000" scaled="0"/>
                </a:gradFill>
                <a:effectLst/>
                <a:uLnTx/>
                <a:uFillTx/>
                <a:latin typeface="Arial" panose="020B0503020204020204" pitchFamily="34" charset="-122"/>
                <a:ea typeface="微软雅黑" panose="020B0503020204020204" pitchFamily="34" charset="-122"/>
                <a:cs typeface="Arial" panose="020B0604020202020204"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defTabSz="913190"/>
            <a:r>
              <a:rPr lang="en-US" sz="1500" dirty="0">
                <a:solidFill>
                  <a:schemeClr val="accent4"/>
                </a:solidFill>
                <a:latin typeface="Arial" panose="020B0604020202020204" pitchFamily="34" charset="0"/>
              </a:rPr>
              <a:t>Cyber security</a:t>
            </a:r>
          </a:p>
        </p:txBody>
      </p:sp>
      <p:sp>
        <p:nvSpPr>
          <p:cNvPr id="78" name="Subtitle 7">
            <a:extLst>
              <a:ext uri="{FF2B5EF4-FFF2-40B4-BE49-F238E27FC236}">
                <a16:creationId xmlns:a16="http://schemas.microsoft.com/office/drawing/2014/main" id="{51541FC4-38CB-4915-BAEC-64480E79142C}"/>
              </a:ext>
            </a:extLst>
          </p:cNvPr>
          <p:cNvSpPr txBox="1"/>
          <p:nvPr>
            <p:custDataLst>
              <p:tags r:id="rId5"/>
            </p:custDataLst>
          </p:nvPr>
        </p:nvSpPr>
        <p:spPr>
          <a:xfrm>
            <a:off x="9325137" y="2342462"/>
            <a:ext cx="993340" cy="278460"/>
          </a:xfrm>
          <a:prstGeom prst="rect">
            <a:avLst/>
          </a:prstGeom>
        </p:spPr>
        <p:txBody>
          <a:bodyPr lIns="0" tIns="0" rIns="0" bIns="0" anchor="ctr">
            <a:noAutofit/>
          </a:bodyPr>
          <a:lstStyle>
            <a:lvl1pPr marL="0" indent="0" algn="l" defTabSz="1187798" rtl="0" eaLnBrk="1" latinLnBrk="0" hangingPunct="1">
              <a:lnSpc>
                <a:spcPts val="3430"/>
              </a:lnSpc>
              <a:spcBef>
                <a:spcPct val="0"/>
              </a:spcBef>
              <a:buFont typeface="Arial" panose="020B0604020202020204" pitchFamily="34" charset="0"/>
              <a:buNone/>
              <a:defRPr sz="2400" kern="1200" baseline="0">
                <a:solidFill>
                  <a:schemeClr val="tx1"/>
                </a:solidFill>
                <a:latin typeface="Arial"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algn="ctr" defTabSz="1186848" fontAlgn="ctr">
              <a:lnSpc>
                <a:spcPct val="100000"/>
              </a:lnSpc>
              <a:defRPr/>
            </a:pPr>
            <a:r>
              <a:rPr lang="en-US" sz="900" b="1" dirty="0" err="1">
                <a:latin typeface="Arial" panose="020B0604020202020204" pitchFamily="34" charset="0"/>
              </a:rPr>
              <a:t>HiSecEngine</a:t>
            </a:r>
            <a:r>
              <a:rPr lang="en-US" sz="900" b="1" dirty="0">
                <a:latin typeface="Arial" panose="020B0604020202020204" pitchFamily="34" charset="0"/>
              </a:rPr>
              <a:t> </a:t>
            </a:r>
            <a:r>
              <a:rPr lang="en-US" sz="900" b="1" dirty="0" err="1">
                <a:latin typeface="Arial" panose="020B0604020202020204" pitchFamily="34" charset="0"/>
              </a:rPr>
              <a:t>USG6000F</a:t>
            </a:r>
            <a:endParaRPr lang="en-US" sz="900" b="1" dirty="0">
              <a:latin typeface="Arial" panose="020B0604020202020204" pitchFamily="34" charset="0"/>
            </a:endParaRPr>
          </a:p>
        </p:txBody>
      </p:sp>
      <p:pic>
        <p:nvPicPr>
          <p:cNvPr id="79" name="图片 78" descr="fig_hw_chassis_200g_f9-b_前面板">
            <a:extLst>
              <a:ext uri="{FF2B5EF4-FFF2-40B4-BE49-F238E27FC236}">
                <a16:creationId xmlns:a16="http://schemas.microsoft.com/office/drawing/2014/main" id="{E2AFE303-38D3-4F3C-9D26-A3AAB2E0C6FF}"/>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98477" y="2180383"/>
            <a:ext cx="1108422" cy="136690"/>
          </a:xfrm>
          <a:prstGeom prst="rect">
            <a:avLst/>
          </a:prstGeom>
          <a:noFill/>
          <a:ln>
            <a:noFill/>
          </a:ln>
        </p:spPr>
      </p:pic>
      <p:sp>
        <p:nvSpPr>
          <p:cNvPr id="80" name="Subtitle 7">
            <a:extLst>
              <a:ext uri="{FF2B5EF4-FFF2-40B4-BE49-F238E27FC236}">
                <a16:creationId xmlns:a16="http://schemas.microsoft.com/office/drawing/2014/main" id="{B9CED50A-5AC0-40E2-9AA5-0DE074BCDC3A}"/>
              </a:ext>
            </a:extLst>
          </p:cNvPr>
          <p:cNvSpPr txBox="1"/>
          <p:nvPr>
            <p:custDataLst>
              <p:tags r:id="rId6"/>
            </p:custDataLst>
          </p:nvPr>
        </p:nvSpPr>
        <p:spPr>
          <a:xfrm>
            <a:off x="7729972" y="2803107"/>
            <a:ext cx="1404176" cy="109367"/>
          </a:xfrm>
          <a:prstGeom prst="rect">
            <a:avLst/>
          </a:prstGeom>
        </p:spPr>
        <p:txBody>
          <a:bodyPr lIns="0" tIns="0" rIns="0" bIns="0" anchor="t">
            <a:noAutofit/>
          </a:bodyPr>
          <a:lstStyle>
            <a:lvl1pPr marL="0" indent="0" algn="l" defTabSz="1187798" rtl="0" eaLnBrk="1" latinLnBrk="0" hangingPunct="1">
              <a:lnSpc>
                <a:spcPts val="3430"/>
              </a:lnSpc>
              <a:spcBef>
                <a:spcPct val="0"/>
              </a:spcBef>
              <a:buFont typeface="Arial" panose="020B0604020202020204" pitchFamily="34" charset="0"/>
              <a:buNone/>
              <a:defRPr sz="2400" kern="1200" baseline="0">
                <a:solidFill>
                  <a:schemeClr val="tx1"/>
                </a:solidFill>
                <a:latin typeface="Arial"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algn="ctr" defTabSz="1186848" fontAlgn="ctr">
              <a:lnSpc>
                <a:spcPct val="100000"/>
              </a:lnSpc>
              <a:defRPr/>
            </a:pPr>
            <a:r>
              <a:rPr lang="en-US" sz="800" b="1" dirty="0" err="1">
                <a:latin typeface="Arial" panose="020B0604020202020204" pitchFamily="34" charset="0"/>
              </a:rPr>
              <a:t>NetEngine</a:t>
            </a:r>
            <a:r>
              <a:rPr lang="en-US" sz="800" b="1" dirty="0">
                <a:latin typeface="Arial" panose="020B0604020202020204" pitchFamily="34" charset="0"/>
              </a:rPr>
              <a:t> 8000 </a:t>
            </a:r>
            <a:r>
              <a:rPr lang="en-US" sz="800" b="1" dirty="0" err="1">
                <a:latin typeface="Arial" panose="020B0604020202020204" pitchFamily="34" charset="0"/>
              </a:rPr>
              <a:t>M8</a:t>
            </a:r>
            <a:r>
              <a:rPr lang="en-US" sz="800" b="1" dirty="0">
                <a:latin typeface="Arial" panose="020B0604020202020204" pitchFamily="34" charset="0"/>
              </a:rPr>
              <a:t> series</a:t>
            </a:r>
            <a:endParaRPr lang="en-US" altLang="zh-CN" sz="800" b="1" dirty="0">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pic>
        <p:nvPicPr>
          <p:cNvPr id="81" name="图片 80">
            <a:extLst>
              <a:ext uri="{FF2B5EF4-FFF2-40B4-BE49-F238E27FC236}">
                <a16:creationId xmlns:a16="http://schemas.microsoft.com/office/drawing/2014/main" id="{964835E8-3F4A-47F9-A163-BF5F53821E9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75847" y="2028841"/>
            <a:ext cx="912426" cy="293487"/>
          </a:xfrm>
          <a:prstGeom prst="rect">
            <a:avLst/>
          </a:prstGeom>
        </p:spPr>
      </p:pic>
      <p:pic>
        <p:nvPicPr>
          <p:cNvPr id="82" name="图片 81">
            <a:extLst>
              <a:ext uri="{FF2B5EF4-FFF2-40B4-BE49-F238E27FC236}">
                <a16:creationId xmlns:a16="http://schemas.microsoft.com/office/drawing/2014/main" id="{EBE930DF-E569-4D9D-8515-3CEFCAD0899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20373" y="2961651"/>
            <a:ext cx="1023375" cy="208734"/>
          </a:xfrm>
          <a:prstGeom prst="rect">
            <a:avLst/>
          </a:prstGeom>
        </p:spPr>
      </p:pic>
      <p:pic>
        <p:nvPicPr>
          <p:cNvPr id="83" name="图片 82">
            <a:extLst>
              <a:ext uri="{FF2B5EF4-FFF2-40B4-BE49-F238E27FC236}">
                <a16:creationId xmlns:a16="http://schemas.microsoft.com/office/drawing/2014/main" id="{1C4C243B-9338-4B47-A3BA-B7CDE3013E7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82364" y="2294821"/>
            <a:ext cx="899393" cy="496065"/>
          </a:xfrm>
          <a:prstGeom prst="rect">
            <a:avLst/>
          </a:prstGeom>
        </p:spPr>
      </p:pic>
      <p:pic>
        <p:nvPicPr>
          <p:cNvPr id="84" name="图片 83">
            <a:extLst>
              <a:ext uri="{FF2B5EF4-FFF2-40B4-BE49-F238E27FC236}">
                <a16:creationId xmlns:a16="http://schemas.microsoft.com/office/drawing/2014/main" id="{0DDA3723-EB2E-4544-93CB-8D8D1017B11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35151" y="2984509"/>
            <a:ext cx="1018219" cy="224871"/>
          </a:xfrm>
          <a:prstGeom prst="rect">
            <a:avLst/>
          </a:prstGeom>
        </p:spPr>
      </p:pic>
    </p:spTree>
    <p:extLst>
      <p:ext uri="{BB962C8B-B14F-4D97-AF65-F5344CB8AC3E}">
        <p14:creationId xmlns:p14="http://schemas.microsoft.com/office/powerpoint/2010/main" val="148465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矩形 495">
            <a:extLst>
              <a:ext uri="{FF2B5EF4-FFF2-40B4-BE49-F238E27FC236}">
                <a16:creationId xmlns:a16="http://schemas.microsoft.com/office/drawing/2014/main" id="{E63015D2-23AD-4318-A5B9-C1AE163A5EE1}"/>
              </a:ext>
            </a:extLst>
          </p:cNvPr>
          <p:cNvSpPr/>
          <p:nvPr/>
        </p:nvSpPr>
        <p:spPr>
          <a:xfrm rot="10800000">
            <a:off x="4560656" y="1786240"/>
            <a:ext cx="3163034" cy="3908908"/>
          </a:xfrm>
          <a:prstGeom prst="rect">
            <a:avLst/>
          </a:prstGeom>
          <a:gradFill>
            <a:gsLst>
              <a:gs pos="0">
                <a:sysClr val="window" lastClr="FFFFFF">
                  <a:alpha val="4000"/>
                </a:sysClr>
              </a:gs>
              <a:gs pos="100000">
                <a:sysClr val="window" lastClr="FFFFFF">
                  <a:alpha val="7000"/>
                </a:sysClr>
              </a:gs>
            </a:gsLst>
            <a:lin ang="16200000" scaled="0"/>
          </a:gradFill>
          <a:ln w="3175" cap="flat" cmpd="sng" algn="ctr">
            <a:gradFill>
              <a:gsLst>
                <a:gs pos="0">
                  <a:srgbClr val="929292">
                    <a:alpha val="0"/>
                  </a:srgbClr>
                </a:gs>
                <a:gs pos="100000">
                  <a:srgbClr val="666666">
                    <a:lumMod val="60000"/>
                    <a:lumOff val="40000"/>
                    <a:alpha val="30000"/>
                  </a:srgbClr>
                </a:gs>
              </a:gsLst>
              <a:lin ang="16200000" scaled="0"/>
            </a:gradFill>
            <a:prstDash val="solid"/>
          </a:ln>
          <a:effectLst/>
        </p:spPr>
        <p:txBody>
          <a:bodyPr lIns="182729" tIns="91363" rIns="182729" bIns="91363" anchor="ctr">
            <a:noAutofit/>
          </a:bodyPr>
          <a:lstStyle/>
          <a:p>
            <a:pPr marL="0" marR="0" lvl="0" indent="0" algn="ctr" defTabSz="913668" eaLnBrk="1" fontAlgn="ctr" latinLnBrk="0" hangingPunct="1">
              <a:lnSpc>
                <a:spcPct val="100000"/>
              </a:lnSpc>
              <a:spcBef>
                <a:spcPts val="0"/>
              </a:spcBef>
              <a:spcAft>
                <a:spcPts val="0"/>
              </a:spcAft>
              <a:buClrTx/>
              <a:buSzTx/>
              <a:buFontTx/>
              <a:buNone/>
              <a:tabLst/>
              <a:defRPr/>
            </a:pPr>
            <a:endParaRPr kumimoji="0" lang="en-US" altLang="zh-CN" sz="2798" b="0" i="0" u="none" strike="noStrike" kern="0" cap="none" spc="0" normalizeH="0" baseline="0" noProof="0" dirty="0">
              <a:ln>
                <a:noFill/>
              </a:ln>
              <a:solidFill>
                <a:srgbClr val="1D1D1A"/>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itchFamily="34" charset="0"/>
            </a:endParaRPr>
          </a:p>
        </p:txBody>
      </p:sp>
      <p:sp>
        <p:nvSpPr>
          <p:cNvPr id="413" name="副标题 1">
            <a:extLst>
              <a:ext uri="{FF2B5EF4-FFF2-40B4-BE49-F238E27FC236}">
                <a16:creationId xmlns:a16="http://schemas.microsoft.com/office/drawing/2014/main" id="{0554094E-2E77-4F25-BA88-ADE8AF1B46D5}"/>
              </a:ext>
            </a:extLst>
          </p:cNvPr>
          <p:cNvSpPr txBox="1">
            <a:spLocks/>
          </p:cNvSpPr>
          <p:nvPr/>
        </p:nvSpPr>
        <p:spPr>
          <a:xfrm>
            <a:off x="390525" y="240693"/>
            <a:ext cx="11033090" cy="699426"/>
          </a:xfrm>
          <a:prstGeom prst="rect">
            <a:avLst/>
          </a:prstGeom>
        </p:spPr>
        <p:txBody>
          <a:bodyPr vert="horz" wrap="square" lIns="0" tIns="0" rIns="0" bIns="0" anchor="ctr" anchorCtr="0">
            <a:noAutofit/>
          </a:bodyPr>
          <a:lstStyle>
            <a:lvl1pPr marL="0" indent="0" algn="l" defTabSz="1187798" rtl="0" eaLnBrk="1" latinLnBrk="0" hangingPunct="1">
              <a:lnSpc>
                <a:spcPts val="3430"/>
              </a:lnSpc>
              <a:spcBef>
                <a:spcPts val="0"/>
              </a:spcBef>
              <a:buFont typeface="Arial" panose="020B0604020202020204" pitchFamily="34" charset="0"/>
              <a:buNone/>
              <a:defRPr sz="28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Arial"/>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Arial"/>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Arial"/>
                <a:ea typeface="+mn-ea"/>
                <a:cs typeface="+mn-cs"/>
              </a:defRPr>
            </a:lvl9pPr>
          </a:lstStyle>
          <a:p>
            <a:pPr fontAlgn="ctr">
              <a:lnSpc>
                <a:spcPct val="100000"/>
              </a:lnSpc>
            </a:pPr>
            <a:r>
              <a:rPr lang="en-US" sz="2400" dirty="0">
                <a:latin typeface="Arial" panose="020B0604020202020204" pitchFamily="34" charset="0"/>
              </a:rPr>
              <a:t>20 Years of In-depth Security Development: Huawei Builds Full-Stack, Independent, and Controllable AI + Cyber Security Capabilities</a:t>
            </a:r>
          </a:p>
        </p:txBody>
      </p:sp>
      <p:sp>
        <p:nvSpPr>
          <p:cNvPr id="414" name="矩形 413">
            <a:extLst>
              <a:ext uri="{FF2B5EF4-FFF2-40B4-BE49-F238E27FC236}">
                <a16:creationId xmlns:a16="http://schemas.microsoft.com/office/drawing/2014/main" id="{FAAB93D8-CA5F-4291-A05C-D44B1D9C6F4A}"/>
              </a:ext>
            </a:extLst>
          </p:cNvPr>
          <p:cNvSpPr/>
          <p:nvPr/>
        </p:nvSpPr>
        <p:spPr>
          <a:xfrm>
            <a:off x="8153129" y="1258306"/>
            <a:ext cx="3625409" cy="458908"/>
          </a:xfrm>
          <a:prstGeom prst="rect">
            <a:avLst/>
          </a:prstGeom>
        </p:spPr>
        <p:txBody>
          <a:bodyPr wrap="square" anchor="ctr">
            <a:noAutofit/>
          </a:bodyPr>
          <a:lstStyle/>
          <a:p>
            <a:pPr algn="ctr" defTabSz="410285" fontAlgn="ctr"/>
            <a:r>
              <a:rPr lang="en-US" sz="1600" b="1" dirty="0">
                <a:solidFill>
                  <a:schemeClr val="accent4"/>
                </a:solidFill>
                <a:latin typeface="Arial" panose="020B0604020202020204" pitchFamily="34" charset="0"/>
              </a:rPr>
              <a:t>AI-based precise detection</a:t>
            </a:r>
          </a:p>
        </p:txBody>
      </p:sp>
      <p:sp>
        <p:nvSpPr>
          <p:cNvPr id="415" name="矩形 414">
            <a:extLst>
              <a:ext uri="{FF2B5EF4-FFF2-40B4-BE49-F238E27FC236}">
                <a16:creationId xmlns:a16="http://schemas.microsoft.com/office/drawing/2014/main" id="{08445EBB-FC65-482A-A3F3-49FDE60294ED}"/>
              </a:ext>
            </a:extLst>
          </p:cNvPr>
          <p:cNvSpPr/>
          <p:nvPr/>
        </p:nvSpPr>
        <p:spPr>
          <a:xfrm>
            <a:off x="4648526" y="1239660"/>
            <a:ext cx="2899712" cy="458908"/>
          </a:xfrm>
          <a:prstGeom prst="rect">
            <a:avLst/>
          </a:prstGeom>
        </p:spPr>
        <p:txBody>
          <a:bodyPr wrap="square" anchor="ctr">
            <a:noAutofit/>
          </a:bodyPr>
          <a:lstStyle/>
          <a:p>
            <a:pPr algn="ctr" defTabSz="410285" fontAlgn="ctr"/>
            <a:r>
              <a:rPr lang="en-US" sz="1600" b="1" dirty="0">
                <a:solidFill>
                  <a:schemeClr val="accent4"/>
                </a:solidFill>
                <a:latin typeface="Arial" panose="020B0604020202020204" pitchFamily="34" charset="0"/>
              </a:rPr>
              <a:t>Full-stack independence and controllability</a:t>
            </a:r>
          </a:p>
        </p:txBody>
      </p:sp>
      <p:sp>
        <p:nvSpPr>
          <p:cNvPr id="416" name="矩形 415">
            <a:extLst>
              <a:ext uri="{FF2B5EF4-FFF2-40B4-BE49-F238E27FC236}">
                <a16:creationId xmlns:a16="http://schemas.microsoft.com/office/drawing/2014/main" id="{ED32FF0B-ABB7-4B52-BDDB-AC50B35EE3C0}"/>
              </a:ext>
            </a:extLst>
          </p:cNvPr>
          <p:cNvSpPr/>
          <p:nvPr/>
        </p:nvSpPr>
        <p:spPr>
          <a:xfrm>
            <a:off x="858129" y="1364632"/>
            <a:ext cx="2745602" cy="369332"/>
          </a:xfrm>
          <a:prstGeom prst="rect">
            <a:avLst/>
          </a:prstGeom>
        </p:spPr>
        <p:txBody>
          <a:bodyPr wrap="square" anchor="ctr">
            <a:noAutofit/>
          </a:bodyPr>
          <a:lstStyle/>
          <a:p>
            <a:pPr algn="ctr" defTabSz="914478" fontAlgn="ctr"/>
            <a:r>
              <a:rPr lang="en-US" sz="1600" b="1" dirty="0">
                <a:solidFill>
                  <a:schemeClr val="accent4"/>
                </a:solidFill>
                <a:latin typeface="Arial" panose="020B0604020202020204" pitchFamily="34" charset="0"/>
              </a:rPr>
              <a:t>Global talent distribution</a:t>
            </a:r>
            <a:endParaRPr lang="en-US" altLang="zh-CN" sz="1600" b="1" dirty="0">
              <a:solidFill>
                <a:schemeClr val="accent4"/>
              </a:solidFill>
              <a:latin typeface="Arial" panose="020B0604020202020204" pitchFamily="34" charset="0"/>
              <a:ea typeface="微软雅黑" panose="020B0503020204020204" pitchFamily="34" charset="-122"/>
            </a:endParaRPr>
          </a:p>
        </p:txBody>
      </p:sp>
      <p:grpSp>
        <p:nvGrpSpPr>
          <p:cNvPr id="417" name="组合 416">
            <a:extLst>
              <a:ext uri="{FF2B5EF4-FFF2-40B4-BE49-F238E27FC236}">
                <a16:creationId xmlns:a16="http://schemas.microsoft.com/office/drawing/2014/main" id="{734F783A-14A0-4D0D-B56B-FCA3FF4813DA}"/>
              </a:ext>
            </a:extLst>
          </p:cNvPr>
          <p:cNvGrpSpPr/>
          <p:nvPr/>
        </p:nvGrpSpPr>
        <p:grpSpPr>
          <a:xfrm>
            <a:off x="8471595" y="2456948"/>
            <a:ext cx="1473584" cy="1237211"/>
            <a:chOff x="7273395" y="1984152"/>
            <a:chExt cx="1698858" cy="1667630"/>
          </a:xfrm>
        </p:grpSpPr>
        <p:pic>
          <p:nvPicPr>
            <p:cNvPr id="418" name="图片 417">
              <a:extLst>
                <a:ext uri="{FF2B5EF4-FFF2-40B4-BE49-F238E27FC236}">
                  <a16:creationId xmlns:a16="http://schemas.microsoft.com/office/drawing/2014/main" id="{3FCBE516-8209-48DF-8991-2139F6EAC568}"/>
                </a:ext>
              </a:extLst>
            </p:cNvPr>
            <p:cNvPicPr>
              <a:picLocks noChangeAspect="1"/>
            </p:cNvPicPr>
            <p:nvPr/>
          </p:nvPicPr>
          <p:blipFill>
            <a:blip r:embed="rId3"/>
            <a:stretch>
              <a:fillRect/>
            </a:stretch>
          </p:blipFill>
          <p:spPr>
            <a:xfrm>
              <a:off x="7273395" y="1984152"/>
              <a:ext cx="1698858" cy="1465650"/>
            </a:xfrm>
            <a:prstGeom prst="rect">
              <a:avLst/>
            </a:prstGeom>
          </p:spPr>
        </p:pic>
        <p:grpSp>
          <p:nvGrpSpPr>
            <p:cNvPr id="419" name="组合 418">
              <a:extLst>
                <a:ext uri="{FF2B5EF4-FFF2-40B4-BE49-F238E27FC236}">
                  <a16:creationId xmlns:a16="http://schemas.microsoft.com/office/drawing/2014/main" id="{DA37EC36-B573-47F5-9A2A-4521E06DBCB6}"/>
                </a:ext>
              </a:extLst>
            </p:cNvPr>
            <p:cNvGrpSpPr/>
            <p:nvPr/>
          </p:nvGrpSpPr>
          <p:grpSpPr>
            <a:xfrm>
              <a:off x="7481159" y="2057653"/>
              <a:ext cx="1447003" cy="1594129"/>
              <a:chOff x="7481159" y="2057653"/>
              <a:chExt cx="1447003" cy="1594129"/>
            </a:xfrm>
          </p:grpSpPr>
          <p:cxnSp>
            <p:nvCxnSpPr>
              <p:cNvPr id="420" name="直接箭头连接符 419">
                <a:extLst>
                  <a:ext uri="{FF2B5EF4-FFF2-40B4-BE49-F238E27FC236}">
                    <a16:creationId xmlns:a16="http://schemas.microsoft.com/office/drawing/2014/main" id="{20465682-C070-4572-93B0-8E72C455A3A3}"/>
                  </a:ext>
                </a:extLst>
              </p:cNvPr>
              <p:cNvCxnSpPr/>
              <p:nvPr/>
            </p:nvCxnSpPr>
            <p:spPr bwMode="auto">
              <a:xfrm>
                <a:off x="7580282" y="3231645"/>
                <a:ext cx="761380" cy="207669"/>
              </a:xfrm>
              <a:prstGeom prst="straightConnector1">
                <a:avLst/>
              </a:prstGeom>
              <a:noFill/>
              <a:ln w="6350" cap="flat" cmpd="sng" algn="ctr">
                <a:solidFill>
                  <a:srgbClr val="1D1D1A"/>
                </a:solidFill>
                <a:prstDash val="solid"/>
                <a:miter lim="800000"/>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21" name="直接箭头连接符 420">
                <a:extLst>
                  <a:ext uri="{FF2B5EF4-FFF2-40B4-BE49-F238E27FC236}">
                    <a16:creationId xmlns:a16="http://schemas.microsoft.com/office/drawing/2014/main" id="{D54DA95D-C82A-4A99-84DD-A1F6E2E175AF}"/>
                  </a:ext>
                </a:extLst>
              </p:cNvPr>
              <p:cNvCxnSpPr/>
              <p:nvPr/>
            </p:nvCxnSpPr>
            <p:spPr bwMode="auto">
              <a:xfrm flipV="1">
                <a:off x="8361835" y="3057190"/>
                <a:ext cx="469290" cy="382125"/>
              </a:xfrm>
              <a:prstGeom prst="straightConnector1">
                <a:avLst/>
              </a:prstGeom>
              <a:noFill/>
              <a:ln w="6350" cap="flat" cmpd="sng" algn="ctr">
                <a:solidFill>
                  <a:srgbClr val="1D1D1A"/>
                </a:solidFill>
                <a:prstDash val="solid"/>
                <a:miter lim="800000"/>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22" name="直接箭头连接符 421">
                <a:extLst>
                  <a:ext uri="{FF2B5EF4-FFF2-40B4-BE49-F238E27FC236}">
                    <a16:creationId xmlns:a16="http://schemas.microsoft.com/office/drawing/2014/main" id="{EB39EDB5-C74D-4552-9ECD-A5B1E5686C98}"/>
                  </a:ext>
                </a:extLst>
              </p:cNvPr>
              <p:cNvCxnSpPr/>
              <p:nvPr/>
            </p:nvCxnSpPr>
            <p:spPr bwMode="auto">
              <a:xfrm flipV="1">
                <a:off x="8910517" y="2366309"/>
                <a:ext cx="17645" cy="548806"/>
              </a:xfrm>
              <a:prstGeom prst="straightConnector1">
                <a:avLst/>
              </a:prstGeom>
              <a:noFill/>
              <a:ln w="6350" cap="flat" cmpd="sng" algn="ctr">
                <a:solidFill>
                  <a:srgbClr val="1D1D1A"/>
                </a:solidFill>
                <a:prstDash val="solid"/>
                <a:miter lim="800000"/>
                <a:tailEnd type="triangle"/>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23" name="文本框 422">
                <a:extLst>
                  <a:ext uri="{FF2B5EF4-FFF2-40B4-BE49-F238E27FC236}">
                    <a16:creationId xmlns:a16="http://schemas.microsoft.com/office/drawing/2014/main" id="{95445CF2-8EE8-4DA9-827B-6C1444E37B7C}"/>
                  </a:ext>
                </a:extLst>
              </p:cNvPr>
              <p:cNvSpPr txBox="1"/>
              <p:nvPr/>
            </p:nvSpPr>
            <p:spPr>
              <a:xfrm>
                <a:off x="8036281" y="3399682"/>
                <a:ext cx="249409" cy="252100"/>
              </a:xfrm>
              <a:prstGeom prst="rect">
                <a:avLst/>
              </a:prstGeom>
              <a:noFill/>
            </p:spPr>
            <p:txBody>
              <a:bodyPr wrap="none" rtlCol="0">
                <a:noAutofit/>
              </a:bodyPr>
              <a:lstStyle/>
              <a:p>
                <a:pPr fontAlgn="ctr">
                  <a:defRPr/>
                </a:pPr>
                <a:r>
                  <a:rPr lang="en-US" sz="1000" dirty="0">
                    <a:solidFill>
                      <a:srgbClr val="1D1D1A"/>
                    </a:solidFill>
                    <a:latin typeface="Arial" panose="020B0604020202020204" pitchFamily="34" charset="0"/>
                  </a:rPr>
                  <a:t>w</a:t>
                </a:r>
                <a:endParaRPr lang="en-US" altLang="zh-CN" sz="1000" kern="0" dirty="0">
                  <a:solidFill>
                    <a:srgbClr val="1D1D1A"/>
                  </a:solidFill>
                  <a:latin typeface="Arial" panose="020B0604020202020204" pitchFamily="34" charset="0"/>
                </a:endParaRPr>
              </a:p>
            </p:txBody>
          </p:sp>
          <p:sp>
            <p:nvSpPr>
              <p:cNvPr id="424" name="文本框 423">
                <a:extLst>
                  <a:ext uri="{FF2B5EF4-FFF2-40B4-BE49-F238E27FC236}">
                    <a16:creationId xmlns:a16="http://schemas.microsoft.com/office/drawing/2014/main" id="{792C61EC-72D8-42BD-B9F8-AC9C70F76A65}"/>
                  </a:ext>
                </a:extLst>
              </p:cNvPr>
              <p:cNvSpPr txBox="1"/>
              <p:nvPr/>
            </p:nvSpPr>
            <p:spPr>
              <a:xfrm>
                <a:off x="8644684" y="3151674"/>
                <a:ext cx="225209" cy="252100"/>
              </a:xfrm>
              <a:prstGeom prst="rect">
                <a:avLst/>
              </a:prstGeom>
              <a:noFill/>
            </p:spPr>
            <p:txBody>
              <a:bodyPr wrap="none" rtlCol="0">
                <a:noAutofit/>
              </a:bodyPr>
              <a:lstStyle/>
              <a:p>
                <a:pPr fontAlgn="ctr">
                  <a:defRPr/>
                </a:pPr>
                <a:r>
                  <a:rPr lang="en-US" sz="1000" dirty="0">
                    <a:solidFill>
                      <a:srgbClr val="1D1D1A"/>
                    </a:solidFill>
                    <a:latin typeface="Arial" panose="020B0604020202020204" pitchFamily="34" charset="0"/>
                  </a:rPr>
                  <a:t>b</a:t>
                </a:r>
                <a:endParaRPr lang="en-US" altLang="zh-CN" sz="1000" kern="0" dirty="0">
                  <a:solidFill>
                    <a:srgbClr val="1D1D1A"/>
                  </a:solidFill>
                  <a:latin typeface="Arial" panose="020B0604020202020204" pitchFamily="34" charset="0"/>
                </a:endParaRPr>
              </a:p>
            </p:txBody>
          </p:sp>
          <p:sp>
            <p:nvSpPr>
              <p:cNvPr id="425" name="任意多边形 15">
                <a:extLst>
                  <a:ext uri="{FF2B5EF4-FFF2-40B4-BE49-F238E27FC236}">
                    <a16:creationId xmlns:a16="http://schemas.microsoft.com/office/drawing/2014/main" id="{CB9F0223-AB0A-47D3-B0DF-5DE318C541AC}"/>
                  </a:ext>
                </a:extLst>
              </p:cNvPr>
              <p:cNvSpPr/>
              <p:nvPr/>
            </p:nvSpPr>
            <p:spPr bwMode="auto">
              <a:xfrm>
                <a:off x="8182032" y="2624079"/>
                <a:ext cx="456108" cy="397367"/>
              </a:xfrm>
              <a:custGeom>
                <a:avLst/>
                <a:gdLst>
                  <a:gd name="connsiteX0" fmla="*/ 804672 w 804672"/>
                  <a:gd name="connsiteY0" fmla="*/ 0 h 701040"/>
                  <a:gd name="connsiteX1" fmla="*/ 487680 w 804672"/>
                  <a:gd name="connsiteY1" fmla="*/ 402336 h 701040"/>
                  <a:gd name="connsiteX2" fmla="*/ 195072 w 804672"/>
                  <a:gd name="connsiteY2" fmla="*/ 621792 h 701040"/>
                  <a:gd name="connsiteX3" fmla="*/ 0 w 804672"/>
                  <a:gd name="connsiteY3" fmla="*/ 701040 h 701040"/>
                </a:gdLst>
                <a:ahLst/>
                <a:cxnLst>
                  <a:cxn ang="0">
                    <a:pos x="connsiteX0" y="connsiteY0"/>
                  </a:cxn>
                  <a:cxn ang="0">
                    <a:pos x="connsiteX1" y="connsiteY1"/>
                  </a:cxn>
                  <a:cxn ang="0">
                    <a:pos x="connsiteX2" y="connsiteY2"/>
                  </a:cxn>
                  <a:cxn ang="0">
                    <a:pos x="connsiteX3" y="connsiteY3"/>
                  </a:cxn>
                </a:cxnLst>
                <a:rect l="l" t="t" r="r" b="b"/>
                <a:pathLst>
                  <a:path w="804672" h="701040">
                    <a:moveTo>
                      <a:pt x="804672" y="0"/>
                    </a:moveTo>
                    <a:cubicBezTo>
                      <a:pt x="696976" y="149352"/>
                      <a:pt x="589280" y="298704"/>
                      <a:pt x="487680" y="402336"/>
                    </a:cubicBezTo>
                    <a:cubicBezTo>
                      <a:pt x="386080" y="505968"/>
                      <a:pt x="276352" y="572008"/>
                      <a:pt x="195072" y="621792"/>
                    </a:cubicBezTo>
                    <a:cubicBezTo>
                      <a:pt x="113792" y="671576"/>
                      <a:pt x="29464" y="688848"/>
                      <a:pt x="0" y="701040"/>
                    </a:cubicBezTo>
                  </a:path>
                </a:pathLst>
              </a:custGeom>
              <a:noFill/>
              <a:ln w="28575">
                <a:solidFill>
                  <a:srgbClr val="1D1D1A"/>
                </a:solidFill>
                <a:headEnd type="none" w="med" len="med"/>
                <a:tailEnd type="arrow"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noAutofit/>
              </a:bodyPr>
              <a:lstStyle/>
              <a:p>
                <a:pPr algn="ctr" fontAlgn="ctr">
                  <a:defRPr/>
                </a:pPr>
                <a:endParaRPr lang="en-US" altLang="zh-CN" sz="1100" kern="0" dirty="0">
                  <a:solidFill>
                    <a:srgbClr val="1D1D1A"/>
                  </a:solidFill>
                  <a:latin typeface="Arial" panose="020B0604020202020204" pitchFamily="34" charset="0"/>
                </a:endParaRPr>
              </a:p>
            </p:txBody>
          </p:sp>
          <p:sp>
            <p:nvSpPr>
              <p:cNvPr id="426" name="椭圆 425">
                <a:extLst>
                  <a:ext uri="{FF2B5EF4-FFF2-40B4-BE49-F238E27FC236}">
                    <a16:creationId xmlns:a16="http://schemas.microsoft.com/office/drawing/2014/main" id="{6423242E-B456-4965-94C9-C79AD24A4C8B}"/>
                  </a:ext>
                </a:extLst>
              </p:cNvPr>
              <p:cNvSpPr/>
              <p:nvPr/>
            </p:nvSpPr>
            <p:spPr bwMode="auto">
              <a:xfrm>
                <a:off x="8122691" y="3021445"/>
                <a:ext cx="86410" cy="48654"/>
              </a:xfrm>
              <a:prstGeom prst="ellipse">
                <a:avLst/>
              </a:prstGeom>
              <a:solidFill>
                <a:srgbClr val="FF0000"/>
              </a:solidFill>
              <a:ln>
                <a:solidFill>
                  <a:srgbClr val="1D1D1A"/>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spcBef>
                    <a:spcPct val="0"/>
                  </a:spcBef>
                  <a:spcAft>
                    <a:spcPct val="0"/>
                  </a:spcAft>
                  <a:buClr>
                    <a:srgbClr val="CC9900"/>
                  </a:buClr>
                  <a:buFont typeface="Wingdings" pitchFamily="2" charset="2"/>
                  <a:buChar char="n"/>
                  <a:defRPr/>
                </a:pPr>
                <a:endParaRPr lang="en-US" altLang="zh-CN" sz="1100" kern="0" dirty="0">
                  <a:solidFill>
                    <a:srgbClr val="1D1D1A"/>
                  </a:solidFill>
                  <a:latin typeface="Arial" panose="020B0604020202020204" pitchFamily="34" charset="0"/>
                  <a:ea typeface="宋体" charset="-122"/>
                </a:endParaRPr>
              </a:p>
            </p:txBody>
          </p:sp>
          <p:sp>
            <p:nvSpPr>
              <p:cNvPr id="427" name="线形标注 1 17">
                <a:extLst>
                  <a:ext uri="{FF2B5EF4-FFF2-40B4-BE49-F238E27FC236}">
                    <a16:creationId xmlns:a16="http://schemas.microsoft.com/office/drawing/2014/main" id="{0507E9F3-9DBC-4A00-934F-F0A4F4426258}"/>
                  </a:ext>
                </a:extLst>
              </p:cNvPr>
              <p:cNvSpPr/>
              <p:nvPr/>
            </p:nvSpPr>
            <p:spPr bwMode="auto">
              <a:xfrm>
                <a:off x="8154710" y="2057653"/>
                <a:ext cx="614876" cy="106983"/>
              </a:xfrm>
              <a:prstGeom prst="borderCallout1">
                <a:avLst>
                  <a:gd name="adj1" fmla="val 101430"/>
                  <a:gd name="adj2" fmla="val 48978"/>
                  <a:gd name="adj3" fmla="val 543955"/>
                  <a:gd name="adj4" fmla="val 76901"/>
                </a:avLst>
              </a:prstGeom>
              <a:noFill/>
              <a:ln w="3175">
                <a:solidFill>
                  <a:srgbClr val="1D1D1A"/>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fontAlgn="ctr">
                  <a:spcBef>
                    <a:spcPct val="0"/>
                  </a:spcBef>
                  <a:spcAft>
                    <a:spcPct val="0"/>
                  </a:spcAft>
                  <a:buClr>
                    <a:srgbClr val="CC9900"/>
                  </a:buClr>
                  <a:defRPr/>
                </a:pPr>
                <a:r>
                  <a:rPr lang="en-US" sz="600" dirty="0">
                    <a:solidFill>
                      <a:srgbClr val="1D1D1A"/>
                    </a:solidFill>
                    <a:latin typeface="Arial" panose="020B0604020202020204" pitchFamily="34" charset="0"/>
                  </a:rPr>
                  <a:t>J(18,19.5)=175</a:t>
                </a:r>
                <a:endParaRPr lang="en-US" altLang="zh-CN" sz="600" kern="0" dirty="0">
                  <a:solidFill>
                    <a:srgbClr val="1D1D1A"/>
                  </a:solidFill>
                  <a:latin typeface="Arial" panose="020B0604020202020204" pitchFamily="34" charset="0"/>
                  <a:ea typeface="宋体" charset="-122"/>
                </a:endParaRPr>
              </a:p>
            </p:txBody>
          </p:sp>
          <p:sp>
            <p:nvSpPr>
              <p:cNvPr id="428" name="线形标注 1 18">
                <a:extLst>
                  <a:ext uri="{FF2B5EF4-FFF2-40B4-BE49-F238E27FC236}">
                    <a16:creationId xmlns:a16="http://schemas.microsoft.com/office/drawing/2014/main" id="{E7881352-EC9C-4693-827B-5FF22DD0DEE8}"/>
                  </a:ext>
                </a:extLst>
              </p:cNvPr>
              <p:cNvSpPr/>
              <p:nvPr/>
            </p:nvSpPr>
            <p:spPr bwMode="auto">
              <a:xfrm>
                <a:off x="7481159" y="2370170"/>
                <a:ext cx="473820" cy="89651"/>
              </a:xfrm>
              <a:prstGeom prst="borderCallout1">
                <a:avLst>
                  <a:gd name="adj1" fmla="val 101430"/>
                  <a:gd name="adj2" fmla="val 48978"/>
                  <a:gd name="adj3" fmla="val 721060"/>
                  <a:gd name="adj4" fmla="val 142935"/>
                </a:avLst>
              </a:prstGeom>
              <a:solidFill>
                <a:srgbClr val="EEB3B8"/>
              </a:solidFill>
              <a:ln w="3175">
                <a:solidFill>
                  <a:srgbClr val="1D1D1A"/>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ctr" anchorCtr="0" compatLnSpc="1">
                <a:prstTxWarp prst="textNoShape">
                  <a:avLst/>
                </a:prstTxWarp>
                <a:noAutofit/>
              </a:bodyPr>
              <a:lstStyle/>
              <a:p>
                <a:pPr fontAlgn="ctr">
                  <a:spcBef>
                    <a:spcPct val="0"/>
                  </a:spcBef>
                  <a:spcAft>
                    <a:spcPct val="0"/>
                  </a:spcAft>
                  <a:buClr>
                    <a:srgbClr val="CC9900"/>
                  </a:buClr>
                  <a:defRPr/>
                </a:pPr>
                <a:r>
                  <a:rPr lang="en-US" sz="600" dirty="0">
                    <a:solidFill>
                      <a:srgbClr val="666666"/>
                    </a:solidFill>
                    <a:latin typeface="Arial" panose="020B0604020202020204" pitchFamily="34" charset="0"/>
                  </a:rPr>
                  <a:t>J(14,7)=1</a:t>
                </a:r>
                <a:endParaRPr lang="en-US" altLang="zh-CN" sz="600" kern="0" dirty="0">
                  <a:solidFill>
                    <a:srgbClr val="666666"/>
                  </a:solidFill>
                  <a:latin typeface="Arial" panose="020B0604020202020204" pitchFamily="34" charset="0"/>
                  <a:ea typeface="宋体" charset="-122"/>
                </a:endParaRPr>
              </a:p>
            </p:txBody>
          </p:sp>
          <p:sp>
            <p:nvSpPr>
              <p:cNvPr id="429" name="线形标注 1 19">
                <a:extLst>
                  <a:ext uri="{FF2B5EF4-FFF2-40B4-BE49-F238E27FC236}">
                    <a16:creationId xmlns:a16="http://schemas.microsoft.com/office/drawing/2014/main" id="{AA1B3E46-A7C0-4C83-9A84-A302A89C4095}"/>
                  </a:ext>
                </a:extLst>
              </p:cNvPr>
              <p:cNvSpPr/>
              <p:nvPr/>
            </p:nvSpPr>
            <p:spPr bwMode="auto">
              <a:xfrm>
                <a:off x="7628561" y="2159429"/>
                <a:ext cx="509855" cy="81897"/>
              </a:xfrm>
              <a:prstGeom prst="borderCallout1">
                <a:avLst>
                  <a:gd name="adj1" fmla="val 101430"/>
                  <a:gd name="adj2" fmla="val 48978"/>
                  <a:gd name="adj3" fmla="val 600615"/>
                  <a:gd name="adj4" fmla="val 187374"/>
                </a:avLst>
              </a:prstGeom>
              <a:noFill/>
              <a:ln w="3175">
                <a:solidFill>
                  <a:srgbClr val="1D1D1A"/>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fontAlgn="ctr">
                  <a:spcBef>
                    <a:spcPct val="0"/>
                  </a:spcBef>
                  <a:spcAft>
                    <a:spcPct val="0"/>
                  </a:spcAft>
                  <a:buClr>
                    <a:srgbClr val="CC9900"/>
                  </a:buClr>
                  <a:defRPr/>
                </a:pPr>
                <a:r>
                  <a:rPr lang="en-US" sz="600" dirty="0">
                    <a:solidFill>
                      <a:srgbClr val="1D1D1A"/>
                    </a:solidFill>
                    <a:latin typeface="Arial" panose="020B0604020202020204" pitchFamily="34" charset="0"/>
                  </a:rPr>
                  <a:t>J(17,18)=90</a:t>
                </a:r>
                <a:endParaRPr lang="en-US" altLang="zh-CN" sz="600" kern="0" dirty="0">
                  <a:solidFill>
                    <a:srgbClr val="1D1D1A"/>
                  </a:solidFill>
                  <a:latin typeface="Arial" panose="020B0604020202020204" pitchFamily="34" charset="0"/>
                  <a:ea typeface="宋体" charset="-122"/>
                </a:endParaRPr>
              </a:p>
            </p:txBody>
          </p:sp>
        </p:grpSp>
      </p:grpSp>
      <p:sp>
        <p:nvSpPr>
          <p:cNvPr id="430" name="文本框 429">
            <a:extLst>
              <a:ext uri="{FF2B5EF4-FFF2-40B4-BE49-F238E27FC236}">
                <a16:creationId xmlns:a16="http://schemas.microsoft.com/office/drawing/2014/main" id="{E3B757D6-1CB1-40D1-A606-7AA6E74F3D6F}"/>
              </a:ext>
            </a:extLst>
          </p:cNvPr>
          <p:cNvSpPr txBox="1"/>
          <p:nvPr/>
        </p:nvSpPr>
        <p:spPr>
          <a:xfrm>
            <a:off x="8385645" y="3998461"/>
            <a:ext cx="3190055" cy="1311128"/>
          </a:xfrm>
          <a:prstGeom prst="rect">
            <a:avLst/>
          </a:prstGeom>
          <a:noFill/>
        </p:spPr>
        <p:txBody>
          <a:bodyPr vert="horz" wrap="square" rtlCol="0">
            <a:noAutofit/>
          </a:bodyPr>
          <a:lstStyle/>
          <a:p>
            <a:pPr marL="179388" indent="-179388" defTabSz="914478" eaLnBrk="0" fontAlgn="ctr" hangingPunct="0">
              <a:spcBef>
                <a:spcPct val="30000"/>
              </a:spcBef>
              <a:buFont typeface="Arial" panose="020B0604020202020204" pitchFamily="34" charset="0"/>
              <a:buChar char="•"/>
              <a:defRPr/>
            </a:pPr>
            <a:r>
              <a:rPr lang="en-US" sz="1100" dirty="0">
                <a:latin typeface="Arial" panose="020B0604020202020204" pitchFamily="34" charset="0"/>
              </a:rPr>
              <a:t>Online and offline federated learning ensures the threat detection </a:t>
            </a:r>
            <a:r>
              <a:rPr lang="en-US" sz="1100" b="1" dirty="0">
                <a:solidFill>
                  <a:schemeClr val="accent4"/>
                </a:solidFill>
                <a:latin typeface="Arial" panose="020B0604020202020204" pitchFamily="34" charset="0"/>
              </a:rPr>
              <a:t>accuracy</a:t>
            </a:r>
            <a:r>
              <a:rPr lang="en-US" sz="1400" b="1" dirty="0">
                <a:solidFill>
                  <a:schemeClr val="accent4"/>
                </a:solidFill>
                <a:latin typeface="Arial" panose="020B0604020202020204" pitchFamily="34" charset="0"/>
              </a:rPr>
              <a:t> </a:t>
            </a:r>
            <a:r>
              <a:rPr lang="en-US" sz="1100" b="1" dirty="0">
                <a:solidFill>
                  <a:schemeClr val="accent4"/>
                </a:solidFill>
                <a:latin typeface="Arial" panose="020B0604020202020204" pitchFamily="34" charset="0"/>
              </a:rPr>
              <a:t>of</a:t>
            </a:r>
            <a:r>
              <a:rPr lang="en-US" sz="1400" b="1" dirty="0">
                <a:solidFill>
                  <a:schemeClr val="accent4"/>
                </a:solidFill>
                <a:latin typeface="Arial" panose="020B0604020202020204" pitchFamily="34" charset="0"/>
              </a:rPr>
              <a:t> </a:t>
            </a:r>
            <a:r>
              <a:rPr lang="en-US" sz="1100" b="1" dirty="0">
                <a:solidFill>
                  <a:schemeClr val="accent4"/>
                </a:solidFill>
                <a:latin typeface="Arial" panose="020B0604020202020204" pitchFamily="34" charset="0"/>
              </a:rPr>
              <a:t>97%</a:t>
            </a:r>
            <a:r>
              <a:rPr lang="en-US" sz="1100" dirty="0">
                <a:solidFill>
                  <a:schemeClr val="accent4"/>
                </a:solidFill>
                <a:latin typeface="Arial" panose="020B0604020202020204" pitchFamily="34" charset="0"/>
              </a:rPr>
              <a:t>.</a:t>
            </a:r>
            <a:endParaRPr lang="en-US" sz="1000" dirty="0">
              <a:solidFill>
                <a:schemeClr val="accent4"/>
              </a:solidFill>
              <a:latin typeface="Arial" panose="020B0604020202020204" pitchFamily="34" charset="0"/>
            </a:endParaRPr>
          </a:p>
          <a:p>
            <a:pPr marL="179388" indent="-179388" defTabSz="914478" eaLnBrk="0" fontAlgn="ctr" hangingPunct="0">
              <a:spcBef>
                <a:spcPct val="30000"/>
              </a:spcBef>
              <a:buFont typeface="Arial" panose="020B0604020202020204" pitchFamily="34" charset="0"/>
              <a:buChar char="•"/>
              <a:defRPr/>
            </a:pPr>
            <a:r>
              <a:rPr lang="en-US" sz="1100" dirty="0">
                <a:latin typeface="Arial" panose="020B0604020202020204" pitchFamily="34" charset="0"/>
              </a:rPr>
              <a:t>The threat detection rate is </a:t>
            </a:r>
            <a:r>
              <a:rPr lang="en-US" sz="1100" b="1" dirty="0">
                <a:latin typeface="Arial" panose="020B0604020202020204" pitchFamily="34" charset="0"/>
              </a:rPr>
              <a:t>12% </a:t>
            </a:r>
            <a:r>
              <a:rPr lang="en-US" sz="1100" b="1" dirty="0">
                <a:solidFill>
                  <a:schemeClr val="accent4"/>
                </a:solidFill>
                <a:latin typeface="Arial" panose="020B0604020202020204" pitchFamily="34" charset="0"/>
              </a:rPr>
              <a:t>higher than that of competitor A outside China</a:t>
            </a:r>
            <a:r>
              <a:rPr lang="en-US" sz="1100" dirty="0">
                <a:latin typeface="Arial" panose="020B0604020202020204" pitchFamily="34" charset="0"/>
              </a:rPr>
              <a:t>.</a:t>
            </a:r>
          </a:p>
          <a:p>
            <a:pPr marL="179388" indent="-179388" defTabSz="914478" eaLnBrk="0" fontAlgn="ctr" hangingPunct="0">
              <a:spcBef>
                <a:spcPct val="30000"/>
              </a:spcBef>
              <a:buFont typeface="Arial" panose="020B0604020202020204" pitchFamily="34" charset="0"/>
              <a:buChar char="•"/>
              <a:defRPr/>
            </a:pPr>
            <a:r>
              <a:rPr lang="en-US" sz="1100" dirty="0">
                <a:latin typeface="Arial" panose="020B0604020202020204" pitchFamily="34" charset="0"/>
              </a:rPr>
              <a:t>The model optimization time is shortened from </a:t>
            </a:r>
            <a:r>
              <a:rPr lang="en-US" sz="1100" b="1" dirty="0">
                <a:solidFill>
                  <a:schemeClr val="accent4"/>
                </a:solidFill>
                <a:latin typeface="Arial" panose="020B0604020202020204" pitchFamily="34" charset="0"/>
              </a:rPr>
              <a:t>60 days to 6 days</a:t>
            </a:r>
            <a:r>
              <a:rPr lang="en-US" sz="1100" dirty="0">
                <a:latin typeface="Arial" panose="020B0604020202020204" pitchFamily="34" charset="0"/>
              </a:rPr>
              <a:t>, greatly improving the threat information production efficiency.</a:t>
            </a:r>
          </a:p>
        </p:txBody>
      </p:sp>
      <p:grpSp>
        <p:nvGrpSpPr>
          <p:cNvPr id="431" name="组合 430">
            <a:extLst>
              <a:ext uri="{FF2B5EF4-FFF2-40B4-BE49-F238E27FC236}">
                <a16:creationId xmlns:a16="http://schemas.microsoft.com/office/drawing/2014/main" id="{24AE640D-DCDA-4C9E-8206-1020AF98358C}"/>
              </a:ext>
            </a:extLst>
          </p:cNvPr>
          <p:cNvGrpSpPr/>
          <p:nvPr/>
        </p:nvGrpSpPr>
        <p:grpSpPr>
          <a:xfrm>
            <a:off x="9964521" y="2532247"/>
            <a:ext cx="1401057" cy="1004281"/>
            <a:chOff x="9514753" y="4114852"/>
            <a:chExt cx="1552385" cy="1372611"/>
          </a:xfrm>
        </p:grpSpPr>
        <p:sp>
          <p:nvSpPr>
            <p:cNvPr id="432" name="矩形 431">
              <a:extLst>
                <a:ext uri="{FF2B5EF4-FFF2-40B4-BE49-F238E27FC236}">
                  <a16:creationId xmlns:a16="http://schemas.microsoft.com/office/drawing/2014/main" id="{91B86EF9-0F46-4761-B088-CC4013672B5C}"/>
                </a:ext>
              </a:extLst>
            </p:cNvPr>
            <p:cNvSpPr/>
            <p:nvPr/>
          </p:nvSpPr>
          <p:spPr>
            <a:xfrm>
              <a:off x="9728118" y="4563603"/>
              <a:ext cx="442327" cy="587642"/>
            </a:xfrm>
            <a:prstGeom prst="rect">
              <a:avLst/>
            </a:prstGeom>
            <a:solidFill>
              <a:sysClr val="windowText" lastClr="000000">
                <a:lumMod val="75000"/>
                <a:lumOff val="25000"/>
              </a:sysClr>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t">
              <a:noAutofit/>
            </a:bodyPr>
            <a:lstStyle/>
            <a:p>
              <a:pPr algn="ctr" defTabSz="1102331" fontAlgn="ctr">
                <a:defRPr/>
              </a:pPr>
              <a:r>
                <a:rPr lang="en-US" sz="700" dirty="0">
                  <a:solidFill>
                    <a:prstClr val="white"/>
                  </a:solidFill>
                  <a:latin typeface="Arial" panose="020B0604020202020204" pitchFamily="34" charset="0"/>
                </a:rPr>
                <a:t>85%</a:t>
              </a:r>
              <a:endParaRPr lang="en-US" altLang="zh-CN" sz="700" kern="0" dirty="0">
                <a:solidFill>
                  <a:prstClr val="white"/>
                </a:solidFill>
                <a:latin typeface="Arial" panose="020B0604020202020204" pitchFamily="34" charset="0"/>
                <a:ea typeface="微软雅黑" panose="020B0503020204020204" pitchFamily="34" charset="-122"/>
              </a:endParaRPr>
            </a:p>
          </p:txBody>
        </p:sp>
        <p:sp>
          <p:nvSpPr>
            <p:cNvPr id="433" name="文本框 432">
              <a:extLst>
                <a:ext uri="{FF2B5EF4-FFF2-40B4-BE49-F238E27FC236}">
                  <a16:creationId xmlns:a16="http://schemas.microsoft.com/office/drawing/2014/main" id="{031F6F81-1960-488A-8086-A2D80834CC2A}"/>
                </a:ext>
              </a:extLst>
            </p:cNvPr>
            <p:cNvSpPr txBox="1"/>
            <p:nvPr/>
          </p:nvSpPr>
          <p:spPr>
            <a:xfrm>
              <a:off x="9514753" y="5143438"/>
              <a:ext cx="831395" cy="321014"/>
            </a:xfrm>
            <a:prstGeom prst="rect">
              <a:avLst/>
            </a:prstGeom>
            <a:noFill/>
          </p:spPr>
          <p:txBody>
            <a:bodyPr wrap="square" rtlCol="0">
              <a:noAutofit/>
            </a:bodyPr>
            <a:lstStyle/>
            <a:p>
              <a:pPr algn="ctr" defTabSz="1102331" fontAlgn="ctr">
                <a:lnSpc>
                  <a:spcPct val="150000"/>
                </a:lnSpc>
              </a:pPr>
              <a:r>
                <a:rPr lang="en-US" sz="700" dirty="0">
                  <a:latin typeface="Arial" panose="020B0604020202020204" pitchFamily="34" charset="0"/>
                </a:rPr>
                <a:t>Competitor A</a:t>
              </a:r>
            </a:p>
          </p:txBody>
        </p:sp>
        <p:sp>
          <p:nvSpPr>
            <p:cNvPr id="434" name="矩形 433">
              <a:extLst>
                <a:ext uri="{FF2B5EF4-FFF2-40B4-BE49-F238E27FC236}">
                  <a16:creationId xmlns:a16="http://schemas.microsoft.com/office/drawing/2014/main" id="{58172D96-B7A8-45CE-B817-47B5EA8B4C1F}"/>
                </a:ext>
              </a:extLst>
            </p:cNvPr>
            <p:cNvSpPr/>
            <p:nvPr/>
          </p:nvSpPr>
          <p:spPr>
            <a:xfrm>
              <a:off x="10373142" y="4114852"/>
              <a:ext cx="418482" cy="1036393"/>
            </a:xfrm>
            <a:prstGeom prst="rect">
              <a:avLst/>
            </a:prstGeom>
            <a:solidFill>
              <a:schemeClr val="accent1">
                <a:lumMod val="60000"/>
                <a:lumOff val="40000"/>
              </a:schemeClr>
            </a:solidFill>
            <a:ln w="12700" cap="flat" cmpd="sng" algn="ctr">
              <a:noFill/>
              <a:prstDash val="solid"/>
              <a:miter lim="800000"/>
            </a:ln>
            <a:effectLst>
              <a:outerShdw blurRad="76200" dir="18900000" sy="23000" kx="-1200000" algn="bl" rotWithShape="0">
                <a:prstClr val="black">
                  <a:alpha val="20000"/>
                </a:prstClr>
              </a:outerShdw>
            </a:effectLst>
          </p:spPr>
          <p:txBody>
            <a:bodyPr rtlCol="0" anchor="t">
              <a:noAutofit/>
            </a:bodyPr>
            <a:lstStyle/>
            <a:p>
              <a:pPr algn="ctr" defTabSz="1102331" fontAlgn="ctr">
                <a:defRPr/>
              </a:pPr>
              <a:r>
                <a:rPr lang="en-US" sz="700" dirty="0">
                  <a:solidFill>
                    <a:prstClr val="white"/>
                  </a:solidFill>
                  <a:latin typeface="Arial" panose="020B0604020202020204" pitchFamily="34" charset="0"/>
                </a:rPr>
                <a:t>97%</a:t>
              </a:r>
              <a:endParaRPr lang="en-US" altLang="zh-CN" sz="700" kern="0" dirty="0">
                <a:solidFill>
                  <a:prstClr val="white"/>
                </a:solidFill>
                <a:latin typeface="Arial" panose="020B0604020202020204" pitchFamily="34" charset="0"/>
                <a:ea typeface="微软雅黑" panose="020B0503020204020204" pitchFamily="34" charset="-122"/>
              </a:endParaRPr>
            </a:p>
          </p:txBody>
        </p:sp>
        <p:sp>
          <p:nvSpPr>
            <p:cNvPr id="435" name="文本框 434">
              <a:extLst>
                <a:ext uri="{FF2B5EF4-FFF2-40B4-BE49-F238E27FC236}">
                  <a16:creationId xmlns:a16="http://schemas.microsoft.com/office/drawing/2014/main" id="{D2325871-38E6-440B-BF89-E97789F13484}"/>
                </a:ext>
              </a:extLst>
            </p:cNvPr>
            <p:cNvSpPr txBox="1"/>
            <p:nvPr/>
          </p:nvSpPr>
          <p:spPr>
            <a:xfrm>
              <a:off x="10232698" y="5166449"/>
              <a:ext cx="834440" cy="321014"/>
            </a:xfrm>
            <a:prstGeom prst="rect">
              <a:avLst/>
            </a:prstGeom>
            <a:noFill/>
          </p:spPr>
          <p:txBody>
            <a:bodyPr wrap="square" rtlCol="0">
              <a:noAutofit/>
            </a:bodyPr>
            <a:lstStyle/>
            <a:p>
              <a:pPr algn="ctr" defTabSz="1102331" fontAlgn="ctr">
                <a:lnSpc>
                  <a:spcPct val="150000"/>
                </a:lnSpc>
              </a:pPr>
              <a:r>
                <a:rPr lang="en-US" sz="700" dirty="0">
                  <a:latin typeface="Arial" panose="020B0604020202020204" pitchFamily="34" charset="0"/>
                </a:rPr>
                <a:t>Huawei</a:t>
              </a:r>
              <a:endParaRPr lang="en-US" altLang="zh-CN" sz="700" dirty="0">
                <a:latin typeface="Arial" panose="020B0604020202020204" pitchFamily="34" charset="0"/>
                <a:ea typeface="微软雅黑" panose="020B0503020204020204" pitchFamily="34" charset="-122"/>
              </a:endParaRPr>
            </a:p>
          </p:txBody>
        </p:sp>
      </p:grpSp>
      <p:sp>
        <p:nvSpPr>
          <p:cNvPr id="436" name="矩形 435">
            <a:extLst>
              <a:ext uri="{FF2B5EF4-FFF2-40B4-BE49-F238E27FC236}">
                <a16:creationId xmlns:a16="http://schemas.microsoft.com/office/drawing/2014/main" id="{B187EA72-E311-4326-B07D-163678D7F40B}"/>
              </a:ext>
            </a:extLst>
          </p:cNvPr>
          <p:cNvSpPr/>
          <p:nvPr/>
        </p:nvSpPr>
        <p:spPr>
          <a:xfrm>
            <a:off x="10171106" y="1977978"/>
            <a:ext cx="954107" cy="276999"/>
          </a:xfrm>
          <a:prstGeom prst="rect">
            <a:avLst/>
          </a:prstGeom>
        </p:spPr>
        <p:txBody>
          <a:bodyPr wrap="none">
            <a:noAutofit/>
          </a:bodyPr>
          <a:lstStyle/>
          <a:p>
            <a:pPr algn="ctr" fontAlgn="ctr">
              <a:defRPr/>
            </a:pPr>
            <a:r>
              <a:rPr lang="en-US" sz="1200" dirty="0">
                <a:latin typeface="Arial" panose="020B0604020202020204" pitchFamily="34" charset="0"/>
              </a:rPr>
              <a:t>Threat detection rate</a:t>
            </a:r>
            <a:endParaRPr lang="en-US" altLang="zh-CN" sz="1200" kern="0" dirty="0">
              <a:latin typeface="Arial" panose="020B0604020202020204" pitchFamily="34" charset="0"/>
            </a:endParaRPr>
          </a:p>
        </p:txBody>
      </p:sp>
      <p:sp>
        <p:nvSpPr>
          <p:cNvPr id="437" name="矩形 436">
            <a:extLst>
              <a:ext uri="{FF2B5EF4-FFF2-40B4-BE49-F238E27FC236}">
                <a16:creationId xmlns:a16="http://schemas.microsoft.com/office/drawing/2014/main" id="{2D483401-6F33-4BAF-AED9-3C3E342504C1}"/>
              </a:ext>
            </a:extLst>
          </p:cNvPr>
          <p:cNvSpPr/>
          <p:nvPr/>
        </p:nvSpPr>
        <p:spPr>
          <a:xfrm>
            <a:off x="8666459" y="1985569"/>
            <a:ext cx="800219" cy="276999"/>
          </a:xfrm>
          <a:prstGeom prst="rect">
            <a:avLst/>
          </a:prstGeom>
        </p:spPr>
        <p:txBody>
          <a:bodyPr wrap="none">
            <a:noAutofit/>
          </a:bodyPr>
          <a:lstStyle/>
          <a:p>
            <a:pPr algn="ctr" fontAlgn="ctr">
              <a:defRPr/>
            </a:pPr>
            <a:r>
              <a:rPr lang="en-US" sz="1200" dirty="0">
                <a:latin typeface="Arial" panose="020B0604020202020204" pitchFamily="34" charset="0"/>
              </a:rPr>
              <a:t>Federated learning</a:t>
            </a:r>
            <a:endParaRPr lang="en-US" altLang="zh-CN" sz="1200" kern="0" dirty="0">
              <a:latin typeface="Arial" panose="020B0604020202020204" pitchFamily="34" charset="0"/>
            </a:endParaRPr>
          </a:p>
        </p:txBody>
      </p:sp>
      <p:grpSp>
        <p:nvGrpSpPr>
          <p:cNvPr id="438" name="组合 437">
            <a:extLst>
              <a:ext uri="{FF2B5EF4-FFF2-40B4-BE49-F238E27FC236}">
                <a16:creationId xmlns:a16="http://schemas.microsoft.com/office/drawing/2014/main" id="{DF1956A3-77F9-4474-8274-ACE52B66301B}"/>
              </a:ext>
            </a:extLst>
          </p:cNvPr>
          <p:cNvGrpSpPr/>
          <p:nvPr/>
        </p:nvGrpSpPr>
        <p:grpSpPr>
          <a:xfrm>
            <a:off x="4560654" y="4243237"/>
            <a:ext cx="2898287" cy="1206467"/>
            <a:chOff x="632731" y="3786837"/>
            <a:chExt cx="3088589" cy="1575276"/>
          </a:xfrm>
        </p:grpSpPr>
        <p:grpSp>
          <p:nvGrpSpPr>
            <p:cNvPr id="439" name="组合 438">
              <a:extLst>
                <a:ext uri="{FF2B5EF4-FFF2-40B4-BE49-F238E27FC236}">
                  <a16:creationId xmlns:a16="http://schemas.microsoft.com/office/drawing/2014/main" id="{19DA327C-4D29-4FBC-A2F0-9DFD6201EA6A}"/>
                </a:ext>
              </a:extLst>
            </p:cNvPr>
            <p:cNvGrpSpPr/>
            <p:nvPr/>
          </p:nvGrpSpPr>
          <p:grpSpPr>
            <a:xfrm>
              <a:off x="996751" y="4054826"/>
              <a:ext cx="1328888" cy="1209289"/>
              <a:chOff x="661415" y="637982"/>
              <a:chExt cx="2074189" cy="1710576"/>
            </a:xfrm>
          </p:grpSpPr>
          <p:pic>
            <p:nvPicPr>
              <p:cNvPr id="453" name="图片 5">
                <a:extLst>
                  <a:ext uri="{FF2B5EF4-FFF2-40B4-BE49-F238E27FC236}">
                    <a16:creationId xmlns:a16="http://schemas.microsoft.com/office/drawing/2014/main" id="{2AEC7AB8-EE80-4A39-A4AF-24EB63F77D83}"/>
                  </a:ext>
                </a:extLst>
              </p:cNvPr>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205031" y="637982"/>
                <a:ext cx="1082630" cy="1082629"/>
              </a:xfrm>
              <a:prstGeom prst="rect">
                <a:avLst/>
              </a:prstGeom>
            </p:spPr>
          </p:pic>
          <p:sp>
            <p:nvSpPr>
              <p:cNvPr id="454" name="文本框 453">
                <a:extLst>
                  <a:ext uri="{FF2B5EF4-FFF2-40B4-BE49-F238E27FC236}">
                    <a16:creationId xmlns:a16="http://schemas.microsoft.com/office/drawing/2014/main" id="{F89BBA55-B02A-488E-BEC8-A965C4A7C08A}"/>
                  </a:ext>
                </a:extLst>
              </p:cNvPr>
              <p:cNvSpPr txBox="1"/>
              <p:nvPr/>
            </p:nvSpPr>
            <p:spPr>
              <a:xfrm>
                <a:off x="661415" y="1581153"/>
                <a:ext cx="2074189" cy="767405"/>
              </a:xfrm>
              <a:prstGeom prst="rect">
                <a:avLst/>
              </a:prstGeom>
              <a:noFill/>
            </p:spPr>
            <p:txBody>
              <a:bodyPr wrap="square" rtlCol="0">
                <a:noAutofit/>
              </a:bodyPr>
              <a:lstStyle>
                <a:defPPr>
                  <a:defRPr lang="zh-CN"/>
                </a:defPPr>
                <a:lvl1pPr algn="ctr" defTabSz="1219078">
                  <a:buClr>
                    <a:srgbClr val="CC9900"/>
                  </a:buClr>
                  <a:defRPr sz="1400">
                    <a:solidFill>
                      <a:srgbClr val="FF9900"/>
                    </a:solidFill>
                  </a:defRPr>
                </a:lvl1p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r>
                  <a:rPr kumimoji="0" lang="en-US" sz="800" b="0" i="0" u="none" strike="noStrike" kern="0" cap="none" spc="0" normalizeH="0" baseline="0" noProof="0" dirty="0">
                    <a:ln>
                      <a:noFill/>
                    </a:ln>
                    <a:solidFill>
                      <a:schemeClr val="tx1"/>
                    </a:solidFill>
                    <a:effectLst/>
                    <a:uLnTx/>
                    <a:uFillTx/>
                    <a:latin typeface="Arial" panose="020B0604020202020204" pitchFamily="34" charset="0"/>
                  </a:rPr>
                  <a:t>Industry's only high performance</a:t>
                </a:r>
                <a:endParaRPr kumimoji="0" lang="en-US" altLang="zh-CN" sz="8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1219078" eaLnBrk="1" fontAlgn="ctr" latinLnBrk="0" hangingPunct="1">
                  <a:lnSpc>
                    <a:spcPct val="100000"/>
                  </a:lnSpc>
                  <a:spcBef>
                    <a:spcPts val="0"/>
                  </a:spcBef>
                  <a:spcAft>
                    <a:spcPts val="0"/>
                  </a:spcAft>
                  <a:buClr>
                    <a:srgbClr val="CC9900"/>
                  </a:buClr>
                  <a:buSzTx/>
                  <a:buFontTx/>
                  <a:buNone/>
                  <a:tabLst/>
                  <a:defRPr/>
                </a:pPr>
                <a:r>
                  <a:rPr kumimoji="0" lang="en-US" sz="800" b="0" i="0" u="none" strike="noStrike" kern="0" cap="none" spc="0" normalizeH="0" baseline="0" noProof="0" dirty="0">
                    <a:ln>
                      <a:noFill/>
                    </a:ln>
                    <a:solidFill>
                      <a:schemeClr val="tx1"/>
                    </a:solidFill>
                    <a:effectLst/>
                    <a:uLnTx/>
                    <a:uFillTx/>
                    <a:latin typeface="Arial" panose="020B0604020202020204" pitchFamily="34" charset="0"/>
                  </a:rPr>
                  <a:t>secure </a:t>
                </a:r>
                <a:r>
                  <a:rPr kumimoji="0" lang="en-US" sz="800" b="0" i="0" u="none" strike="noStrike" kern="0" cap="none" spc="0" normalizeH="0" baseline="0" noProof="0" dirty="0" err="1">
                    <a:ln>
                      <a:noFill/>
                    </a:ln>
                    <a:solidFill>
                      <a:schemeClr val="tx1"/>
                    </a:solidFill>
                    <a:effectLst/>
                    <a:uLnTx/>
                    <a:uFillTx/>
                    <a:latin typeface="Arial" panose="020B0604020202020204" pitchFamily="34" charset="0"/>
                  </a:rPr>
                  <a:t>SoC</a:t>
                </a:r>
                <a:r>
                  <a:rPr kumimoji="0" lang="en-US" sz="800" b="0" i="0" u="none" strike="noStrike" kern="0" cap="none" spc="0" normalizeH="0" baseline="0" noProof="0" dirty="0">
                    <a:ln>
                      <a:noFill/>
                    </a:ln>
                    <a:solidFill>
                      <a:schemeClr val="tx1"/>
                    </a:solidFill>
                    <a:effectLst/>
                    <a:uLnTx/>
                    <a:uFillTx/>
                    <a:latin typeface="Arial" panose="020B0604020202020204" pitchFamily="34" charset="0"/>
                  </a:rPr>
                  <a:t> processor</a:t>
                </a:r>
                <a:endPar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0" name="组合 439">
              <a:extLst>
                <a:ext uri="{FF2B5EF4-FFF2-40B4-BE49-F238E27FC236}">
                  <a16:creationId xmlns:a16="http://schemas.microsoft.com/office/drawing/2014/main" id="{453E5406-6E11-4ED9-B51B-6F2AE2141181}"/>
                </a:ext>
              </a:extLst>
            </p:cNvPr>
            <p:cNvGrpSpPr/>
            <p:nvPr/>
          </p:nvGrpSpPr>
          <p:grpSpPr>
            <a:xfrm>
              <a:off x="2271426" y="4188112"/>
              <a:ext cx="1216878" cy="1048377"/>
              <a:chOff x="1387467" y="3917727"/>
              <a:chExt cx="1556793" cy="1298945"/>
            </a:xfrm>
          </p:grpSpPr>
          <p:grpSp>
            <p:nvGrpSpPr>
              <p:cNvPr id="443" name="组合 442">
                <a:extLst>
                  <a:ext uri="{FF2B5EF4-FFF2-40B4-BE49-F238E27FC236}">
                    <a16:creationId xmlns:a16="http://schemas.microsoft.com/office/drawing/2014/main" id="{D4780884-7D77-4686-8718-7D8FB3E79B90}"/>
                  </a:ext>
                </a:extLst>
              </p:cNvPr>
              <p:cNvGrpSpPr/>
              <p:nvPr/>
            </p:nvGrpSpPr>
            <p:grpSpPr>
              <a:xfrm>
                <a:off x="1694364" y="3917727"/>
                <a:ext cx="445996" cy="1140042"/>
                <a:chOff x="1374868" y="2146596"/>
                <a:chExt cx="445996" cy="1140042"/>
              </a:xfrm>
            </p:grpSpPr>
            <p:pic>
              <p:nvPicPr>
                <p:cNvPr id="451" name="图片 47">
                  <a:extLst>
                    <a:ext uri="{FF2B5EF4-FFF2-40B4-BE49-F238E27FC236}">
                      <a16:creationId xmlns:a16="http://schemas.microsoft.com/office/drawing/2014/main" id="{C196C3A6-3E05-4290-B433-B7DD7F185B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74868" y="2146596"/>
                  <a:ext cx="445996" cy="461373"/>
                </a:xfrm>
                <a:prstGeom prst="rect">
                  <a:avLst/>
                </a:prstGeom>
                <a:ln>
                  <a:noFill/>
                </a:ln>
              </p:spPr>
            </p:pic>
            <p:sp>
              <p:nvSpPr>
                <p:cNvPr id="452" name="文本框 451">
                  <a:extLst>
                    <a:ext uri="{FF2B5EF4-FFF2-40B4-BE49-F238E27FC236}">
                      <a16:creationId xmlns:a16="http://schemas.microsoft.com/office/drawing/2014/main" id="{711CF5DB-D312-4540-9B9F-70A60875EA1A}"/>
                    </a:ext>
                  </a:extLst>
                </p:cNvPr>
                <p:cNvSpPr txBox="1"/>
                <p:nvPr/>
              </p:nvSpPr>
              <p:spPr>
                <a:xfrm>
                  <a:off x="1461043" y="2875861"/>
                  <a:ext cx="251850" cy="410777"/>
                </a:xfrm>
                <a:prstGeom prst="rect">
                  <a:avLst/>
                </a:prstGeom>
                <a:noFill/>
              </p:spPr>
              <p:txBody>
                <a:bodyPr wrap="none" rtlCol="0">
                  <a:noAutofit/>
                </a:body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endParaRPr kumimoji="0" lang="en-US" sz="1050" b="0" i="0" u="none" strike="noStrike" kern="0" cap="none" spc="0" normalizeH="0" baseline="0" noProof="0" dirty="0">
                    <a:ln>
                      <a:noFill/>
                    </a:ln>
                    <a:solidFill>
                      <a:srgbClr val="FF9900"/>
                    </a:solidFill>
                    <a:effectLst/>
                    <a:uLnTx/>
                    <a:uFillTx/>
                    <a:latin typeface="Arial" panose="020B0604020202020204" pitchFamily="34" charset="0"/>
                    <a:sym typeface="Arial" panose="020B0604020202020204" pitchFamily="34" charset="0"/>
                  </a:endParaRPr>
                </a:p>
              </p:txBody>
            </p:sp>
          </p:grpSp>
          <p:grpSp>
            <p:nvGrpSpPr>
              <p:cNvPr id="444" name="组合 443">
                <a:extLst>
                  <a:ext uri="{FF2B5EF4-FFF2-40B4-BE49-F238E27FC236}">
                    <a16:creationId xmlns:a16="http://schemas.microsoft.com/office/drawing/2014/main" id="{765E331D-A632-480E-AFEE-1555CEC98EEE}"/>
                  </a:ext>
                </a:extLst>
              </p:cNvPr>
              <p:cNvGrpSpPr/>
              <p:nvPr/>
            </p:nvGrpSpPr>
            <p:grpSpPr>
              <a:xfrm>
                <a:off x="1972834" y="3953585"/>
                <a:ext cx="566336" cy="1224821"/>
                <a:chOff x="1314698" y="3262561"/>
                <a:chExt cx="566336" cy="1224821"/>
              </a:xfrm>
            </p:grpSpPr>
            <p:pic>
              <p:nvPicPr>
                <p:cNvPr id="449" name="图片 1">
                  <a:extLst>
                    <a:ext uri="{FF2B5EF4-FFF2-40B4-BE49-F238E27FC236}">
                      <a16:creationId xmlns:a16="http://schemas.microsoft.com/office/drawing/2014/main" id="{14BFA347-D9F8-43E1-B3DD-E05BBD3DA5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14698" y="3262561"/>
                  <a:ext cx="566336" cy="568987"/>
                </a:xfrm>
                <a:prstGeom prst="rect">
                  <a:avLst/>
                </a:prstGeom>
              </p:spPr>
            </p:pic>
            <p:sp>
              <p:nvSpPr>
                <p:cNvPr id="450" name="文本框 449">
                  <a:extLst>
                    <a:ext uri="{FF2B5EF4-FFF2-40B4-BE49-F238E27FC236}">
                      <a16:creationId xmlns:a16="http://schemas.microsoft.com/office/drawing/2014/main" id="{EB659859-9EB7-4D21-B745-07171A4F2306}"/>
                    </a:ext>
                  </a:extLst>
                </p:cNvPr>
                <p:cNvSpPr txBox="1"/>
                <p:nvPr/>
              </p:nvSpPr>
              <p:spPr>
                <a:xfrm>
                  <a:off x="1484398" y="4076605"/>
                  <a:ext cx="251850" cy="410777"/>
                </a:xfrm>
                <a:prstGeom prst="rect">
                  <a:avLst/>
                </a:prstGeom>
                <a:noFill/>
              </p:spPr>
              <p:txBody>
                <a:bodyPr wrap="none" rtlCol="0">
                  <a:noAutofit/>
                </a:bodyPr>
                <a:lstStyle>
                  <a:defPPr>
                    <a:defRPr lang="zh-CN"/>
                  </a:defPPr>
                  <a:lvl1pPr algn="ctr" defTabSz="1219078">
                    <a:buClr>
                      <a:srgbClr val="CC9900"/>
                    </a:buClr>
                    <a:defRPr sz="1400">
                      <a:solidFill>
                        <a:srgbClr val="FF9900"/>
                      </a:solidFill>
                    </a:defRPr>
                  </a:lvl1p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endParaRPr kumimoji="0" lang="en-US" sz="1050" b="0" i="0" u="none" strike="noStrike" kern="0" cap="none" spc="0" normalizeH="0" baseline="0" noProof="0" dirty="0">
                    <a:ln>
                      <a:noFill/>
                    </a:ln>
                    <a:solidFill>
                      <a:srgbClr val="FF9900"/>
                    </a:solidFill>
                    <a:effectLst/>
                    <a:uLnTx/>
                    <a:uFillTx/>
                    <a:latin typeface="Arial" panose="020B0604020202020204" pitchFamily="34" charset="0"/>
                    <a:sym typeface="Arial" panose="020B0604020202020204" pitchFamily="34" charset="0"/>
                  </a:endParaRPr>
                </a:p>
              </p:txBody>
            </p:sp>
          </p:grpSp>
          <p:grpSp>
            <p:nvGrpSpPr>
              <p:cNvPr id="445" name="组合 444">
                <a:extLst>
                  <a:ext uri="{FF2B5EF4-FFF2-40B4-BE49-F238E27FC236}">
                    <a16:creationId xmlns:a16="http://schemas.microsoft.com/office/drawing/2014/main" id="{C83B4BBC-3073-490A-B427-DF0772D7B3AB}"/>
                  </a:ext>
                </a:extLst>
              </p:cNvPr>
              <p:cNvGrpSpPr/>
              <p:nvPr/>
            </p:nvGrpSpPr>
            <p:grpSpPr>
              <a:xfrm>
                <a:off x="2238940" y="4055480"/>
                <a:ext cx="492366" cy="1161192"/>
                <a:chOff x="1340785" y="4533108"/>
                <a:chExt cx="492366" cy="1161192"/>
              </a:xfrm>
            </p:grpSpPr>
            <p:pic>
              <p:nvPicPr>
                <p:cNvPr id="447" name="1171416230">
                  <a:extLst>
                    <a:ext uri="{FF2B5EF4-FFF2-40B4-BE49-F238E27FC236}">
                      <a16:creationId xmlns:a16="http://schemas.microsoft.com/office/drawing/2014/main" id="{4EE55444-C419-4F67-A5A5-735B5E4C3D4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40785" y="4533108"/>
                  <a:ext cx="492366" cy="493670"/>
                </a:xfrm>
                <a:prstGeom prst="rect">
                  <a:avLst/>
                </a:prstGeom>
                <a:solidFill>
                  <a:sysClr val="window" lastClr="FFFFFF">
                    <a:lumMod val="65000"/>
                  </a:sysClr>
                </a:solidFill>
                <a:ln w="9525">
                  <a:noFill/>
                  <a:miter lim="800000"/>
                  <a:headEnd/>
                  <a:tailEnd/>
                </a:ln>
              </p:spPr>
            </p:pic>
            <p:sp>
              <p:nvSpPr>
                <p:cNvPr id="448" name="文本框 447">
                  <a:extLst>
                    <a:ext uri="{FF2B5EF4-FFF2-40B4-BE49-F238E27FC236}">
                      <a16:creationId xmlns:a16="http://schemas.microsoft.com/office/drawing/2014/main" id="{5421CF81-E81B-48B5-AB03-E2912A3448A4}"/>
                    </a:ext>
                  </a:extLst>
                </p:cNvPr>
                <p:cNvSpPr txBox="1"/>
                <p:nvPr/>
              </p:nvSpPr>
              <p:spPr>
                <a:xfrm>
                  <a:off x="1461041" y="5283524"/>
                  <a:ext cx="251850" cy="410776"/>
                </a:xfrm>
                <a:prstGeom prst="rect">
                  <a:avLst/>
                </a:prstGeom>
                <a:noFill/>
              </p:spPr>
              <p:txBody>
                <a:bodyPr wrap="none" rtlCol="0">
                  <a:noAutofit/>
                </a:bodyPr>
                <a:lstStyle>
                  <a:defPPr>
                    <a:defRPr lang="zh-CN"/>
                  </a:defPPr>
                  <a:lvl1pPr algn="ctr" defTabSz="1219078">
                    <a:buClr>
                      <a:srgbClr val="CC9900"/>
                    </a:buClr>
                    <a:defRPr sz="1400">
                      <a:solidFill>
                        <a:srgbClr val="FF9900"/>
                      </a:solidFill>
                    </a:defRPr>
                  </a:lvl1p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endParaRPr kumimoji="0" lang="en-US" altLang="zh-CN" sz="1050" b="0" i="0" u="none" strike="noStrike" kern="0" cap="none" spc="0" normalizeH="0" baseline="0" noProof="0" dirty="0">
                    <a:ln>
                      <a:noFill/>
                    </a:ln>
                    <a:solidFill>
                      <a:srgbClr val="FF9900"/>
                    </a:solidFill>
                    <a:effectLst/>
                    <a:uLnTx/>
                    <a:uFillTx/>
                    <a:latin typeface="Arial" panose="020B0604020202020204" pitchFamily="34" charset="0"/>
                    <a:sym typeface="Arial" panose="020B0604020202020204" pitchFamily="34" charset="0"/>
                  </a:endParaRPr>
                </a:p>
              </p:txBody>
            </p:sp>
          </p:grpSp>
          <p:sp>
            <p:nvSpPr>
              <p:cNvPr id="446" name="文本框 445">
                <a:extLst>
                  <a:ext uri="{FF2B5EF4-FFF2-40B4-BE49-F238E27FC236}">
                    <a16:creationId xmlns:a16="http://schemas.microsoft.com/office/drawing/2014/main" id="{A5FAEA22-911D-4410-85EB-328FBDC03961}"/>
                  </a:ext>
                </a:extLst>
              </p:cNvPr>
              <p:cNvSpPr txBox="1"/>
              <p:nvPr/>
            </p:nvSpPr>
            <p:spPr>
              <a:xfrm>
                <a:off x="1387467" y="4520932"/>
                <a:ext cx="1556793" cy="672178"/>
              </a:xfrm>
              <a:prstGeom prst="rect">
                <a:avLst/>
              </a:prstGeom>
              <a:noFill/>
            </p:spPr>
            <p:txBody>
              <a:bodyPr wrap="square" rtlCol="0">
                <a:noAutofit/>
              </a:bodyPr>
              <a:lstStyle>
                <a:defPPr>
                  <a:defRPr lang="zh-CN"/>
                </a:defPPr>
                <a:lvl1pPr algn="ctr" defTabSz="1219078">
                  <a:buClr>
                    <a:srgbClr val="CC9900"/>
                  </a:buClr>
                  <a:defRPr sz="1400">
                    <a:solidFill>
                      <a:srgbClr val="FF9900"/>
                    </a:solidFill>
                  </a:defRPr>
                </a:lvl1p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r>
                  <a:rPr kumimoji="0" lang="en-US" sz="800" b="0" i="0" u="none" strike="noStrike" kern="0" cap="none" spc="0" normalizeH="0" baseline="0" noProof="0" dirty="0">
                    <a:ln>
                      <a:noFill/>
                    </a:ln>
                    <a:solidFill>
                      <a:schemeClr val="tx1"/>
                    </a:solidFill>
                    <a:effectLst/>
                    <a:uLnTx/>
                    <a:uFillTx/>
                    <a:latin typeface="Arial" panose="020B0604020202020204" pitchFamily="34" charset="0"/>
                  </a:rPr>
                  <a:t>Server management and control</a:t>
                </a:r>
                <a:endParaRPr kumimoji="0" lang="en-US" altLang="zh-CN" sz="8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endParaRPr>
              </a:p>
              <a:p>
                <a:pPr marL="0" marR="0" lvl="0" indent="0" algn="ctr" defTabSz="1219078" eaLnBrk="1" fontAlgn="ctr" latinLnBrk="0" hangingPunct="1">
                  <a:lnSpc>
                    <a:spcPct val="100000"/>
                  </a:lnSpc>
                  <a:spcBef>
                    <a:spcPts val="0"/>
                  </a:spcBef>
                  <a:spcAft>
                    <a:spcPts val="0"/>
                  </a:spcAft>
                  <a:buClr>
                    <a:srgbClr val="CC9900"/>
                  </a:buClr>
                  <a:buSzTx/>
                  <a:buFontTx/>
                  <a:buNone/>
                  <a:tabLst/>
                  <a:defRPr/>
                </a:pPr>
                <a:r>
                  <a:rPr kumimoji="0" lang="en-US" sz="800" b="0" i="0" u="none" strike="noStrike" kern="0" cap="none" spc="0" normalizeH="0" baseline="0" noProof="0" dirty="0">
                    <a:ln>
                      <a:noFill/>
                    </a:ln>
                    <a:solidFill>
                      <a:schemeClr val="tx1"/>
                    </a:solidFill>
                    <a:effectLst/>
                    <a:uLnTx/>
                    <a:uFillTx/>
                    <a:latin typeface="Arial" panose="020B0604020202020204" pitchFamily="34" charset="0"/>
                  </a:rPr>
                  <a:t>series chips</a:t>
                </a:r>
                <a:endParaRPr kumimoji="0" lang="en-US" altLang="zh-CN" sz="8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endParaRPr>
              </a:p>
            </p:txBody>
          </p:sp>
        </p:grpSp>
        <p:sp>
          <p:nvSpPr>
            <p:cNvPr id="441" name="标题 1">
              <a:extLst>
                <a:ext uri="{FF2B5EF4-FFF2-40B4-BE49-F238E27FC236}">
                  <a16:creationId xmlns:a16="http://schemas.microsoft.com/office/drawing/2014/main" id="{AD4203A1-9ACF-4BF0-BE76-28633A137DA0}"/>
                </a:ext>
              </a:extLst>
            </p:cNvPr>
            <p:cNvSpPr txBox="1">
              <a:spLocks/>
            </p:cNvSpPr>
            <p:nvPr/>
          </p:nvSpPr>
          <p:spPr>
            <a:xfrm>
              <a:off x="632731" y="3786837"/>
              <a:ext cx="1452419" cy="369744"/>
            </a:xfrm>
            <a:prstGeom prst="rect">
              <a:avLst/>
            </a:prstGeom>
            <a:effectLst>
              <a:outerShdw blurRad="50800" dist="38100" dir="5400000" algn="t" rotWithShape="0">
                <a:prstClr val="black">
                  <a:alpha val="40000"/>
                </a:prstClr>
              </a:outerShdw>
            </a:effectLst>
          </p:spPr>
          <p:txBody>
            <a:bodyPr>
              <a:noAutofit/>
            </a:bodyPr>
            <a:lstStyle>
              <a:lvl1pPr algn="l" rtl="0" eaLnBrk="1" fontAlgn="base" hangingPunct="1">
                <a:spcBef>
                  <a:spcPct val="0"/>
                </a:spcBef>
                <a:spcAft>
                  <a:spcPct val="0"/>
                </a:spcAft>
                <a:defRPr sz="4800" b="0" baseline="0">
                  <a:solidFill>
                    <a:srgbClr val="CC0000"/>
                  </a:solidFill>
                  <a:latin typeface="Arial" pitchFamily="34" charset="0"/>
                  <a:ea typeface="微软雅黑" pitchFamily="34" charset="-122"/>
                  <a:cs typeface="+mj-cs"/>
                </a:defRPr>
              </a:lvl1pPr>
              <a:lvl2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2pPr>
              <a:lvl3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3pPr>
              <a:lvl4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4pPr>
              <a:lvl5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5pPr>
              <a:lvl6pPr marL="4572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6pPr>
              <a:lvl7pPr marL="9144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7pPr>
              <a:lvl8pPr marL="13716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8pPr>
              <a:lvl9pPr marL="18288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9pPr>
            </a:lstStyle>
            <a:p>
              <a:pPr marL="0" marR="0" lvl="0" indent="0" algn="ctr" defTabSz="1219150" rtl="0" eaLnBrk="1" fontAlgn="ctr" latinLnBrk="0" hangingPunct="1">
                <a:lnSpc>
                  <a:spcPts val="1899"/>
                </a:lnSpc>
                <a:spcBef>
                  <a:spcPct val="0"/>
                </a:spcBef>
                <a:spcAft>
                  <a:spcPct val="0"/>
                </a:spcAft>
                <a:buClr>
                  <a:srgbClr val="CC9900"/>
                </a:buClr>
                <a:buSzPct val="75000"/>
                <a:buFontTx/>
                <a:buNone/>
                <a:tabLst/>
                <a:defRPr/>
              </a:pPr>
              <a:r>
                <a:rPr kumimoji="0" lang="en-US" sz="1100" b="1" i="0" u="none" strike="noStrike" kern="0" cap="none" spc="0" normalizeH="0" baseline="0" noProof="0" dirty="0">
                  <a:ln>
                    <a:noFill/>
                  </a:ln>
                  <a:solidFill>
                    <a:srgbClr val="FFC000"/>
                  </a:solidFill>
                  <a:effectLst/>
                  <a:uLnTx/>
                  <a:uFillTx/>
                  <a:latin typeface="Arial" pitchFamily="34" charset="0"/>
                  <a:ea typeface="微软雅黑" pitchFamily="34" charset="-122"/>
                </a:rPr>
                <a:t>Basic chips</a:t>
              </a:r>
              <a:endParaRPr kumimoji="1" lang="en-US" altLang="zh-CN" sz="1100" b="1" i="0" u="none" strike="noStrike" kern="0" cap="none" spc="0" normalizeH="0" baseline="0" noProof="0" dirty="0">
                <a:ln>
                  <a:noFill/>
                </a:ln>
                <a:solidFill>
                  <a:srgbClr val="FFC000"/>
                </a:solidFill>
                <a:effectLst/>
                <a:uLnTx/>
                <a:uFillTx/>
                <a:latin typeface="Arial" pitchFamily="34" charset="0"/>
                <a:ea typeface="微软雅黑" pitchFamily="34" charset="-122"/>
                <a:cs typeface="Arial" pitchFamily="34" charset="0"/>
                <a:sym typeface="???? Bold" charset="0"/>
              </a:endParaRPr>
            </a:p>
          </p:txBody>
        </p:sp>
        <p:sp>
          <p:nvSpPr>
            <p:cNvPr id="442" name="矩形 441">
              <a:extLst>
                <a:ext uri="{FF2B5EF4-FFF2-40B4-BE49-F238E27FC236}">
                  <a16:creationId xmlns:a16="http://schemas.microsoft.com/office/drawing/2014/main" id="{AA6D9494-EB0B-4A97-8D18-6BFE4D2FD6CB}"/>
                </a:ext>
              </a:extLst>
            </p:cNvPr>
            <p:cNvSpPr/>
            <p:nvPr/>
          </p:nvSpPr>
          <p:spPr bwMode="auto">
            <a:xfrm>
              <a:off x="868839" y="3906849"/>
              <a:ext cx="2852481" cy="1455264"/>
            </a:xfrm>
            <a:prstGeom prst="rect">
              <a:avLst/>
            </a:prstGeom>
            <a:noFill/>
            <a:ln>
              <a:solidFill>
                <a:srgbClr val="1D1D1A">
                  <a:lumMod val="25000"/>
                  <a:lumOff val="75000"/>
                </a:srgb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800" b="0" i="0" u="none" strike="noStrike" kern="0" cap="none" spc="0" normalizeH="0" baseline="0" noProof="0" dirty="0">
                <a:ln>
                  <a:noFill/>
                </a:ln>
                <a:solidFill>
                  <a:srgbClr val="1D1D1A"/>
                </a:solidFill>
                <a:effectLst/>
                <a:uLnTx/>
                <a:uFillTx/>
                <a:latin typeface="Arial" panose="020B0604020202020204" pitchFamily="34" charset="0"/>
                <a:ea typeface="宋体" charset="-122"/>
              </a:endParaRPr>
            </a:p>
          </p:txBody>
        </p:sp>
      </p:grpSp>
      <p:grpSp>
        <p:nvGrpSpPr>
          <p:cNvPr id="455" name="组合 454">
            <a:extLst>
              <a:ext uri="{FF2B5EF4-FFF2-40B4-BE49-F238E27FC236}">
                <a16:creationId xmlns:a16="http://schemas.microsoft.com/office/drawing/2014/main" id="{7CF1AB20-F9EB-4357-AC4F-25B5A47BD682}"/>
              </a:ext>
            </a:extLst>
          </p:cNvPr>
          <p:cNvGrpSpPr/>
          <p:nvPr/>
        </p:nvGrpSpPr>
        <p:grpSpPr>
          <a:xfrm>
            <a:off x="4683581" y="3085836"/>
            <a:ext cx="2782298" cy="1130018"/>
            <a:chOff x="756336" y="3886656"/>
            <a:chExt cx="2964984" cy="1475457"/>
          </a:xfrm>
        </p:grpSpPr>
        <p:grpSp>
          <p:nvGrpSpPr>
            <p:cNvPr id="456" name="组合 455">
              <a:extLst>
                <a:ext uri="{FF2B5EF4-FFF2-40B4-BE49-F238E27FC236}">
                  <a16:creationId xmlns:a16="http://schemas.microsoft.com/office/drawing/2014/main" id="{A5F618E7-9540-4924-BD7E-C052FC10B27D}"/>
                </a:ext>
              </a:extLst>
            </p:cNvPr>
            <p:cNvGrpSpPr/>
            <p:nvPr/>
          </p:nvGrpSpPr>
          <p:grpSpPr>
            <a:xfrm>
              <a:off x="2578670" y="4776693"/>
              <a:ext cx="649171" cy="459786"/>
              <a:chOff x="1780539" y="4646993"/>
              <a:chExt cx="830508" cy="569679"/>
            </a:xfrm>
          </p:grpSpPr>
          <p:sp>
            <p:nvSpPr>
              <p:cNvPr id="459" name="文本框 458">
                <a:extLst>
                  <a:ext uri="{FF2B5EF4-FFF2-40B4-BE49-F238E27FC236}">
                    <a16:creationId xmlns:a16="http://schemas.microsoft.com/office/drawing/2014/main" id="{AEBA6AC8-AFB7-4EF2-8586-5DC3E2665489}"/>
                  </a:ext>
                </a:extLst>
              </p:cNvPr>
              <p:cNvSpPr txBox="1"/>
              <p:nvPr/>
            </p:nvSpPr>
            <p:spPr>
              <a:xfrm>
                <a:off x="1780539" y="4646993"/>
                <a:ext cx="251851" cy="410776"/>
              </a:xfrm>
              <a:prstGeom prst="rect">
                <a:avLst/>
              </a:prstGeom>
              <a:noFill/>
            </p:spPr>
            <p:txBody>
              <a:bodyPr wrap="none" rtlCol="0">
                <a:noAutofit/>
              </a:body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endParaRPr kumimoji="0" lang="en-US" sz="1050" b="0" i="0" u="none" strike="noStrike" kern="0" cap="none" spc="0" normalizeH="0" baseline="0" noProof="0" dirty="0">
                  <a:ln>
                    <a:noFill/>
                  </a:ln>
                  <a:solidFill>
                    <a:srgbClr val="FF9900"/>
                  </a:solidFill>
                  <a:effectLst/>
                  <a:uLnTx/>
                  <a:uFillTx/>
                  <a:latin typeface="Arial" panose="020B0604020202020204" pitchFamily="34" charset="0"/>
                  <a:sym typeface="Arial" panose="020B0604020202020204" pitchFamily="34" charset="0"/>
                </a:endParaRPr>
              </a:p>
            </p:txBody>
          </p:sp>
          <p:sp>
            <p:nvSpPr>
              <p:cNvPr id="460" name="文本框 459">
                <a:extLst>
                  <a:ext uri="{FF2B5EF4-FFF2-40B4-BE49-F238E27FC236}">
                    <a16:creationId xmlns:a16="http://schemas.microsoft.com/office/drawing/2014/main" id="{69B10672-7149-4F06-AE94-A35B311EF1E1}"/>
                  </a:ext>
                </a:extLst>
              </p:cNvPr>
              <p:cNvSpPr txBox="1"/>
              <p:nvPr/>
            </p:nvSpPr>
            <p:spPr>
              <a:xfrm>
                <a:off x="2142534" y="4767630"/>
                <a:ext cx="251851" cy="410776"/>
              </a:xfrm>
              <a:prstGeom prst="rect">
                <a:avLst/>
              </a:prstGeom>
              <a:noFill/>
            </p:spPr>
            <p:txBody>
              <a:bodyPr wrap="none" rtlCol="0">
                <a:noAutofit/>
              </a:bodyPr>
              <a:lstStyle>
                <a:defPPr>
                  <a:defRPr lang="zh-CN"/>
                </a:defPPr>
                <a:lvl1pPr algn="ctr" defTabSz="1219078">
                  <a:buClr>
                    <a:srgbClr val="CC9900"/>
                  </a:buClr>
                  <a:defRPr sz="1400">
                    <a:solidFill>
                      <a:srgbClr val="FF9900"/>
                    </a:solidFill>
                  </a:defRPr>
                </a:lvl1p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endParaRPr kumimoji="0" lang="en-US" sz="1050" b="0" i="0" u="none" strike="noStrike" kern="0" cap="none" spc="0" normalizeH="0" baseline="0" noProof="0" dirty="0">
                  <a:ln>
                    <a:noFill/>
                  </a:ln>
                  <a:solidFill>
                    <a:srgbClr val="FF9900"/>
                  </a:solidFill>
                  <a:effectLst/>
                  <a:uLnTx/>
                  <a:uFillTx/>
                  <a:latin typeface="Arial" panose="020B0604020202020204" pitchFamily="34" charset="0"/>
                  <a:sym typeface="Arial" panose="020B0604020202020204" pitchFamily="34" charset="0"/>
                </a:endParaRPr>
              </a:p>
            </p:txBody>
          </p:sp>
          <p:sp>
            <p:nvSpPr>
              <p:cNvPr id="461" name="文本框 460">
                <a:extLst>
                  <a:ext uri="{FF2B5EF4-FFF2-40B4-BE49-F238E27FC236}">
                    <a16:creationId xmlns:a16="http://schemas.microsoft.com/office/drawing/2014/main" id="{D964B1E7-EE45-4FB9-A5C8-D54455510352}"/>
                  </a:ext>
                </a:extLst>
              </p:cNvPr>
              <p:cNvSpPr txBox="1"/>
              <p:nvPr/>
            </p:nvSpPr>
            <p:spPr>
              <a:xfrm>
                <a:off x="2359196" y="4805896"/>
                <a:ext cx="251851" cy="410776"/>
              </a:xfrm>
              <a:prstGeom prst="rect">
                <a:avLst/>
              </a:prstGeom>
              <a:noFill/>
            </p:spPr>
            <p:txBody>
              <a:bodyPr wrap="none" rtlCol="0">
                <a:noAutofit/>
              </a:bodyPr>
              <a:lstStyle>
                <a:defPPr>
                  <a:defRPr lang="zh-CN"/>
                </a:defPPr>
                <a:lvl1pPr algn="ctr" defTabSz="1219078">
                  <a:buClr>
                    <a:srgbClr val="CC9900"/>
                  </a:buClr>
                  <a:defRPr sz="1400">
                    <a:solidFill>
                      <a:srgbClr val="FF9900"/>
                    </a:solidFill>
                  </a:defRPr>
                </a:lvl1p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endParaRPr kumimoji="0" lang="en-US" altLang="zh-CN" sz="1050" b="0" i="0" u="none" strike="noStrike" kern="0" cap="none" spc="0" normalizeH="0" baseline="0" noProof="0" dirty="0">
                  <a:ln>
                    <a:noFill/>
                  </a:ln>
                  <a:solidFill>
                    <a:srgbClr val="FF9900"/>
                  </a:solidFill>
                  <a:effectLst/>
                  <a:uLnTx/>
                  <a:uFillTx/>
                  <a:latin typeface="Arial" panose="020B0604020202020204" pitchFamily="34" charset="0"/>
                  <a:sym typeface="Arial" panose="020B0604020202020204" pitchFamily="34" charset="0"/>
                </a:endParaRPr>
              </a:p>
            </p:txBody>
          </p:sp>
        </p:grpSp>
        <p:sp>
          <p:nvSpPr>
            <p:cNvPr id="457" name="标题 1">
              <a:extLst>
                <a:ext uri="{FF2B5EF4-FFF2-40B4-BE49-F238E27FC236}">
                  <a16:creationId xmlns:a16="http://schemas.microsoft.com/office/drawing/2014/main" id="{E7D545D5-0D9D-4F64-A856-0507A8755A38}"/>
                </a:ext>
              </a:extLst>
            </p:cNvPr>
            <p:cNvSpPr txBox="1">
              <a:spLocks/>
            </p:cNvSpPr>
            <p:nvPr/>
          </p:nvSpPr>
          <p:spPr>
            <a:xfrm>
              <a:off x="756336" y="3886656"/>
              <a:ext cx="2219140" cy="369744"/>
            </a:xfrm>
            <a:prstGeom prst="rect">
              <a:avLst/>
            </a:prstGeom>
            <a:effectLst>
              <a:outerShdw blurRad="50800" dist="38100" dir="5400000" algn="t" rotWithShape="0">
                <a:prstClr val="black">
                  <a:alpha val="40000"/>
                </a:prstClr>
              </a:outerShdw>
            </a:effectLst>
          </p:spPr>
          <p:txBody>
            <a:bodyPr>
              <a:noAutofit/>
            </a:bodyPr>
            <a:lstStyle>
              <a:lvl1pPr algn="l" rtl="0" eaLnBrk="1" fontAlgn="base" hangingPunct="1">
                <a:spcBef>
                  <a:spcPct val="0"/>
                </a:spcBef>
                <a:spcAft>
                  <a:spcPct val="0"/>
                </a:spcAft>
                <a:defRPr sz="4800" b="0" baseline="0">
                  <a:solidFill>
                    <a:srgbClr val="CC0000"/>
                  </a:solidFill>
                  <a:latin typeface="Arial" pitchFamily="34" charset="0"/>
                  <a:ea typeface="微软雅黑" pitchFamily="34" charset="-122"/>
                  <a:cs typeface="+mj-cs"/>
                </a:defRPr>
              </a:lvl1pPr>
              <a:lvl2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2pPr>
              <a:lvl3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3pPr>
              <a:lvl4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4pPr>
              <a:lvl5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5pPr>
              <a:lvl6pPr marL="4572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6pPr>
              <a:lvl7pPr marL="9144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7pPr>
              <a:lvl8pPr marL="13716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8pPr>
              <a:lvl9pPr marL="18288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9pPr>
            </a:lstStyle>
            <a:p>
              <a:pPr marL="0" marR="0" lvl="0" indent="0" algn="ctr" defTabSz="1219150" rtl="0" eaLnBrk="1" fontAlgn="ctr" latinLnBrk="0" hangingPunct="1">
                <a:lnSpc>
                  <a:spcPts val="1899"/>
                </a:lnSpc>
                <a:spcBef>
                  <a:spcPct val="0"/>
                </a:spcBef>
                <a:spcAft>
                  <a:spcPct val="0"/>
                </a:spcAft>
                <a:buClr>
                  <a:srgbClr val="CC9900"/>
                </a:buClr>
                <a:buSzPct val="75000"/>
                <a:buFontTx/>
                <a:buNone/>
                <a:tabLst/>
                <a:defRPr/>
              </a:pPr>
              <a:r>
                <a:rPr kumimoji="0" lang="en-US" sz="1100" b="1" i="0" u="none" strike="noStrike" kern="0" cap="none" spc="0" normalizeH="0" baseline="0" noProof="0" dirty="0">
                  <a:ln>
                    <a:noFill/>
                  </a:ln>
                  <a:solidFill>
                    <a:srgbClr val="FFC000"/>
                  </a:solidFill>
                  <a:effectLst/>
                  <a:uLnTx/>
                  <a:uFillTx/>
                  <a:latin typeface="Arial" pitchFamily="34" charset="0"/>
                  <a:ea typeface="微软雅黑" pitchFamily="34" charset="-122"/>
                  <a:cs typeface="+mj-cs"/>
                </a:rPr>
                <a:t>System software/platforms</a:t>
              </a:r>
            </a:p>
          </p:txBody>
        </p:sp>
        <p:sp>
          <p:nvSpPr>
            <p:cNvPr id="458" name="矩形 457">
              <a:extLst>
                <a:ext uri="{FF2B5EF4-FFF2-40B4-BE49-F238E27FC236}">
                  <a16:creationId xmlns:a16="http://schemas.microsoft.com/office/drawing/2014/main" id="{E58C3013-90E2-42E1-BA10-74B82E3587DC}"/>
                </a:ext>
              </a:extLst>
            </p:cNvPr>
            <p:cNvSpPr/>
            <p:nvPr/>
          </p:nvSpPr>
          <p:spPr bwMode="auto">
            <a:xfrm>
              <a:off x="868839" y="3906849"/>
              <a:ext cx="2852481" cy="1455264"/>
            </a:xfrm>
            <a:prstGeom prst="rect">
              <a:avLst/>
            </a:prstGeom>
            <a:noFill/>
            <a:ln>
              <a:solidFill>
                <a:srgbClr val="EBEBEB">
                  <a:lumMod val="90000"/>
                </a:srgb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800" b="0" i="0" u="none" strike="noStrike" kern="0" cap="none" spc="0" normalizeH="0" baseline="0" noProof="0" dirty="0">
                <a:ln>
                  <a:noFill/>
                </a:ln>
                <a:solidFill>
                  <a:srgbClr val="1D1D1A"/>
                </a:solidFill>
                <a:effectLst/>
                <a:uLnTx/>
                <a:uFillTx/>
                <a:latin typeface="Arial" panose="020B0604020202020204" pitchFamily="34" charset="0"/>
                <a:ea typeface="宋体" charset="-122"/>
              </a:endParaRPr>
            </a:p>
          </p:txBody>
        </p:sp>
      </p:grpSp>
      <p:grpSp>
        <p:nvGrpSpPr>
          <p:cNvPr id="462" name="组合 461">
            <a:extLst>
              <a:ext uri="{FF2B5EF4-FFF2-40B4-BE49-F238E27FC236}">
                <a16:creationId xmlns:a16="http://schemas.microsoft.com/office/drawing/2014/main" id="{43270BA5-5686-4A26-863B-FA415D9EFA36}"/>
              </a:ext>
            </a:extLst>
          </p:cNvPr>
          <p:cNvGrpSpPr/>
          <p:nvPr/>
        </p:nvGrpSpPr>
        <p:grpSpPr>
          <a:xfrm>
            <a:off x="4442125" y="1861242"/>
            <a:ext cx="3023754" cy="1120740"/>
            <a:chOff x="499030" y="3898770"/>
            <a:chExt cx="3222290" cy="1463343"/>
          </a:xfrm>
        </p:grpSpPr>
        <p:grpSp>
          <p:nvGrpSpPr>
            <p:cNvPr id="463" name="组合 462">
              <a:extLst>
                <a:ext uri="{FF2B5EF4-FFF2-40B4-BE49-F238E27FC236}">
                  <a16:creationId xmlns:a16="http://schemas.microsoft.com/office/drawing/2014/main" id="{4BD3C246-71D9-4906-995A-3BF8782413E5}"/>
                </a:ext>
              </a:extLst>
            </p:cNvPr>
            <p:cNvGrpSpPr/>
            <p:nvPr/>
          </p:nvGrpSpPr>
          <p:grpSpPr>
            <a:xfrm>
              <a:off x="2578670" y="4776701"/>
              <a:ext cx="649171" cy="459787"/>
              <a:chOff x="1780539" y="4646993"/>
              <a:chExt cx="830508" cy="569679"/>
            </a:xfrm>
          </p:grpSpPr>
          <p:sp>
            <p:nvSpPr>
              <p:cNvPr id="466" name="文本框 465">
                <a:extLst>
                  <a:ext uri="{FF2B5EF4-FFF2-40B4-BE49-F238E27FC236}">
                    <a16:creationId xmlns:a16="http://schemas.microsoft.com/office/drawing/2014/main" id="{C67F6221-16A5-4C76-AC51-B5DF4F20A873}"/>
                  </a:ext>
                </a:extLst>
              </p:cNvPr>
              <p:cNvSpPr txBox="1"/>
              <p:nvPr/>
            </p:nvSpPr>
            <p:spPr>
              <a:xfrm>
                <a:off x="1780539" y="4646993"/>
                <a:ext cx="251851" cy="410776"/>
              </a:xfrm>
              <a:prstGeom prst="rect">
                <a:avLst/>
              </a:prstGeom>
              <a:noFill/>
            </p:spPr>
            <p:txBody>
              <a:bodyPr wrap="none" rtlCol="0">
                <a:noAutofit/>
              </a:body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endParaRPr kumimoji="0" lang="en-US" sz="1050" b="0" i="0" u="none" strike="noStrike" kern="0" cap="none" spc="0" normalizeH="0" baseline="0" noProof="0" dirty="0">
                  <a:ln>
                    <a:noFill/>
                  </a:ln>
                  <a:solidFill>
                    <a:srgbClr val="FF9900"/>
                  </a:solidFill>
                  <a:effectLst/>
                  <a:uLnTx/>
                  <a:uFillTx/>
                  <a:latin typeface="Arial" panose="020B0604020202020204" pitchFamily="34" charset="0"/>
                  <a:sym typeface="Arial" panose="020B0604020202020204" pitchFamily="34" charset="0"/>
                </a:endParaRPr>
              </a:p>
            </p:txBody>
          </p:sp>
          <p:sp>
            <p:nvSpPr>
              <p:cNvPr id="467" name="文本框 466">
                <a:extLst>
                  <a:ext uri="{FF2B5EF4-FFF2-40B4-BE49-F238E27FC236}">
                    <a16:creationId xmlns:a16="http://schemas.microsoft.com/office/drawing/2014/main" id="{522D4933-2C3B-4E9E-A531-BA15C9446A0F}"/>
                  </a:ext>
                </a:extLst>
              </p:cNvPr>
              <p:cNvSpPr txBox="1"/>
              <p:nvPr/>
            </p:nvSpPr>
            <p:spPr>
              <a:xfrm>
                <a:off x="2142534" y="4767631"/>
                <a:ext cx="251851" cy="410776"/>
              </a:xfrm>
              <a:prstGeom prst="rect">
                <a:avLst/>
              </a:prstGeom>
              <a:noFill/>
            </p:spPr>
            <p:txBody>
              <a:bodyPr wrap="none" rtlCol="0">
                <a:noAutofit/>
              </a:bodyPr>
              <a:lstStyle>
                <a:defPPr>
                  <a:defRPr lang="zh-CN"/>
                </a:defPPr>
                <a:lvl1pPr algn="ctr" defTabSz="1219078">
                  <a:buClr>
                    <a:srgbClr val="CC9900"/>
                  </a:buClr>
                  <a:defRPr sz="1400">
                    <a:solidFill>
                      <a:srgbClr val="FF9900"/>
                    </a:solidFill>
                  </a:defRPr>
                </a:lvl1p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endParaRPr kumimoji="0" lang="en-US" sz="1050" b="0" i="0" u="none" strike="noStrike" kern="0" cap="none" spc="0" normalizeH="0" baseline="0" noProof="0" dirty="0">
                  <a:ln>
                    <a:noFill/>
                  </a:ln>
                  <a:solidFill>
                    <a:srgbClr val="FF9900"/>
                  </a:solidFill>
                  <a:effectLst/>
                  <a:uLnTx/>
                  <a:uFillTx/>
                  <a:latin typeface="Arial" panose="020B0604020202020204" pitchFamily="34" charset="0"/>
                  <a:sym typeface="Arial" panose="020B0604020202020204" pitchFamily="34" charset="0"/>
                </a:endParaRPr>
              </a:p>
            </p:txBody>
          </p:sp>
          <p:sp>
            <p:nvSpPr>
              <p:cNvPr id="468" name="文本框 467">
                <a:extLst>
                  <a:ext uri="{FF2B5EF4-FFF2-40B4-BE49-F238E27FC236}">
                    <a16:creationId xmlns:a16="http://schemas.microsoft.com/office/drawing/2014/main" id="{46DC47FF-4C8E-4CB5-AA90-CB23510D5318}"/>
                  </a:ext>
                </a:extLst>
              </p:cNvPr>
              <p:cNvSpPr txBox="1"/>
              <p:nvPr/>
            </p:nvSpPr>
            <p:spPr>
              <a:xfrm>
                <a:off x="2359196" y="4805896"/>
                <a:ext cx="251851" cy="410776"/>
              </a:xfrm>
              <a:prstGeom prst="rect">
                <a:avLst/>
              </a:prstGeom>
              <a:noFill/>
            </p:spPr>
            <p:txBody>
              <a:bodyPr wrap="none" rtlCol="0">
                <a:noAutofit/>
              </a:bodyPr>
              <a:lstStyle>
                <a:defPPr>
                  <a:defRPr lang="zh-CN"/>
                </a:defPPr>
                <a:lvl1pPr algn="ctr" defTabSz="1219078">
                  <a:buClr>
                    <a:srgbClr val="CC9900"/>
                  </a:buClr>
                  <a:defRPr sz="1400">
                    <a:solidFill>
                      <a:srgbClr val="FF9900"/>
                    </a:solidFill>
                  </a:defRPr>
                </a:lvl1pPr>
              </a:lstStyle>
              <a:p>
                <a:pPr marL="0" marR="0" lvl="0" indent="0" algn="ctr" defTabSz="1219078" eaLnBrk="1" fontAlgn="ctr" latinLnBrk="0" hangingPunct="1">
                  <a:lnSpc>
                    <a:spcPct val="100000"/>
                  </a:lnSpc>
                  <a:spcBef>
                    <a:spcPts val="0"/>
                  </a:spcBef>
                  <a:spcAft>
                    <a:spcPts val="0"/>
                  </a:spcAft>
                  <a:buClr>
                    <a:srgbClr val="CC9900"/>
                  </a:buClr>
                  <a:buSzTx/>
                  <a:buFontTx/>
                  <a:buNone/>
                  <a:tabLst/>
                  <a:defRPr/>
                </a:pPr>
                <a:endParaRPr kumimoji="0" lang="en-US" altLang="zh-CN" sz="1050" b="0" i="0" u="none" strike="noStrike" kern="0" cap="none" spc="0" normalizeH="0" baseline="0" noProof="0" dirty="0">
                  <a:ln>
                    <a:noFill/>
                  </a:ln>
                  <a:solidFill>
                    <a:srgbClr val="FF9900"/>
                  </a:solidFill>
                  <a:effectLst/>
                  <a:uLnTx/>
                  <a:uFillTx/>
                  <a:latin typeface="Arial" panose="020B0604020202020204" pitchFamily="34" charset="0"/>
                  <a:sym typeface="Arial" panose="020B0604020202020204" pitchFamily="34" charset="0"/>
                </a:endParaRPr>
              </a:p>
            </p:txBody>
          </p:sp>
        </p:grpSp>
        <p:sp>
          <p:nvSpPr>
            <p:cNvPr id="464" name="标题 1">
              <a:extLst>
                <a:ext uri="{FF2B5EF4-FFF2-40B4-BE49-F238E27FC236}">
                  <a16:creationId xmlns:a16="http://schemas.microsoft.com/office/drawing/2014/main" id="{B720A266-0BC7-44F0-9598-047F8E707E50}"/>
                </a:ext>
              </a:extLst>
            </p:cNvPr>
            <p:cNvSpPr txBox="1">
              <a:spLocks/>
            </p:cNvSpPr>
            <p:nvPr/>
          </p:nvSpPr>
          <p:spPr>
            <a:xfrm>
              <a:off x="499030" y="3898770"/>
              <a:ext cx="1452419" cy="369744"/>
            </a:xfrm>
            <a:prstGeom prst="rect">
              <a:avLst/>
            </a:prstGeom>
            <a:effectLst>
              <a:outerShdw blurRad="50800" dist="38100" dir="5400000" algn="t" rotWithShape="0">
                <a:prstClr val="black">
                  <a:alpha val="40000"/>
                </a:prstClr>
              </a:outerShdw>
            </a:effectLst>
          </p:spPr>
          <p:txBody>
            <a:bodyPr>
              <a:noAutofit/>
            </a:bodyPr>
            <a:lstStyle>
              <a:lvl1pPr algn="l" rtl="0" eaLnBrk="1" fontAlgn="base" hangingPunct="1">
                <a:spcBef>
                  <a:spcPct val="0"/>
                </a:spcBef>
                <a:spcAft>
                  <a:spcPct val="0"/>
                </a:spcAft>
                <a:defRPr sz="4800" b="0" baseline="0">
                  <a:solidFill>
                    <a:srgbClr val="CC0000"/>
                  </a:solidFill>
                  <a:latin typeface="Arial" pitchFamily="34" charset="0"/>
                  <a:ea typeface="微软雅黑" pitchFamily="34" charset="-122"/>
                  <a:cs typeface="+mj-cs"/>
                </a:defRPr>
              </a:lvl1pPr>
              <a:lvl2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2pPr>
              <a:lvl3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3pPr>
              <a:lvl4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4pPr>
              <a:lvl5pPr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5pPr>
              <a:lvl6pPr marL="4572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6pPr>
              <a:lvl7pPr marL="9144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7pPr>
              <a:lvl8pPr marL="13716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8pPr>
              <a:lvl9pPr marL="1828800" algn="l" rtl="0" eaLnBrk="1" fontAlgn="base" hangingPunct="1">
                <a:spcBef>
                  <a:spcPct val="0"/>
                </a:spcBef>
                <a:spcAft>
                  <a:spcPct val="0"/>
                </a:spcAft>
                <a:defRPr sz="4800" b="1">
                  <a:solidFill>
                    <a:srgbClr val="990000"/>
                  </a:solidFill>
                  <a:latin typeface="Arial" pitchFamily="34" charset="0"/>
                  <a:ea typeface="华文细黑" pitchFamily="2" charset="-122"/>
                  <a:cs typeface="SimSun" pitchFamily="2" charset="-122"/>
                </a:defRPr>
              </a:lvl9pPr>
            </a:lstStyle>
            <a:p>
              <a:pPr marL="0" marR="0" lvl="0" indent="0" algn="ctr" defTabSz="1219150" rtl="0" eaLnBrk="1" fontAlgn="ctr" latinLnBrk="0" hangingPunct="1">
                <a:lnSpc>
                  <a:spcPts val="1899"/>
                </a:lnSpc>
                <a:spcBef>
                  <a:spcPct val="0"/>
                </a:spcBef>
                <a:spcAft>
                  <a:spcPct val="0"/>
                </a:spcAft>
                <a:buClr>
                  <a:srgbClr val="CC9900"/>
                </a:buClr>
                <a:buSzPct val="75000"/>
                <a:buFontTx/>
                <a:buNone/>
                <a:tabLst/>
                <a:defRPr/>
              </a:pPr>
              <a:r>
                <a:rPr kumimoji="0" lang="en-US" sz="1100" b="1" i="0" u="none" strike="noStrike" kern="0" cap="none" spc="0" normalizeH="0" baseline="0" noProof="0" dirty="0">
                  <a:ln>
                    <a:noFill/>
                  </a:ln>
                  <a:solidFill>
                    <a:srgbClr val="FFC000"/>
                  </a:solidFill>
                  <a:effectLst/>
                  <a:uLnTx/>
                  <a:uFillTx/>
                  <a:latin typeface="Arial" pitchFamily="34" charset="0"/>
                  <a:ea typeface="微软雅黑" pitchFamily="34" charset="-122"/>
                </a:rPr>
                <a:t>Devices</a:t>
              </a:r>
              <a:endParaRPr kumimoji="1" lang="en-US" altLang="zh-CN" sz="1100" b="1" i="0" u="none" strike="noStrike" kern="0" cap="none" spc="0" normalizeH="0" baseline="0" noProof="0" dirty="0">
                <a:ln>
                  <a:noFill/>
                </a:ln>
                <a:solidFill>
                  <a:srgbClr val="FFC000"/>
                </a:solidFill>
                <a:effectLst/>
                <a:uLnTx/>
                <a:uFillTx/>
                <a:latin typeface="Arial" pitchFamily="34" charset="0"/>
                <a:ea typeface="微软雅黑" pitchFamily="34" charset="-122"/>
                <a:cs typeface="Arial" pitchFamily="34" charset="0"/>
                <a:sym typeface="???? Bold" charset="0"/>
              </a:endParaRPr>
            </a:p>
          </p:txBody>
        </p:sp>
        <p:sp>
          <p:nvSpPr>
            <p:cNvPr id="465" name="矩形 464">
              <a:extLst>
                <a:ext uri="{FF2B5EF4-FFF2-40B4-BE49-F238E27FC236}">
                  <a16:creationId xmlns:a16="http://schemas.microsoft.com/office/drawing/2014/main" id="{7521E0D9-64FB-410B-B81E-25473D9EFB5A}"/>
                </a:ext>
              </a:extLst>
            </p:cNvPr>
            <p:cNvSpPr/>
            <p:nvPr/>
          </p:nvSpPr>
          <p:spPr bwMode="auto">
            <a:xfrm>
              <a:off x="868839" y="3906849"/>
              <a:ext cx="2852481" cy="1455264"/>
            </a:xfrm>
            <a:prstGeom prst="rect">
              <a:avLst/>
            </a:prstGeom>
            <a:noFill/>
            <a:ln>
              <a:solidFill>
                <a:srgbClr val="1D1D1A">
                  <a:lumMod val="25000"/>
                  <a:lumOff val="75000"/>
                </a:srgb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ct val="0"/>
                </a:spcBef>
                <a:spcAft>
                  <a:spcPct val="0"/>
                </a:spcAft>
                <a:buClr>
                  <a:srgbClr val="CC9900"/>
                </a:buClr>
                <a:buSzTx/>
                <a:buFont typeface="Wingdings" pitchFamily="2" charset="2"/>
                <a:buChar char="n"/>
                <a:tabLst/>
                <a:defRPr/>
              </a:pPr>
              <a:endParaRPr kumimoji="0" lang="en-US" altLang="zh-CN" sz="1800" b="0" i="0" u="none" strike="noStrike" kern="0" cap="none" spc="0" normalizeH="0" baseline="0" noProof="0" dirty="0">
                <a:ln>
                  <a:noFill/>
                </a:ln>
                <a:solidFill>
                  <a:srgbClr val="1D1D1A"/>
                </a:solidFill>
                <a:effectLst/>
                <a:uLnTx/>
                <a:uFillTx/>
                <a:latin typeface="Arial" panose="020B0604020202020204" pitchFamily="34" charset="0"/>
                <a:ea typeface="宋体" charset="-122"/>
              </a:endParaRPr>
            </a:p>
          </p:txBody>
        </p:sp>
      </p:grpSp>
      <p:grpSp>
        <p:nvGrpSpPr>
          <p:cNvPr id="469" name="组合 468">
            <a:extLst>
              <a:ext uri="{FF2B5EF4-FFF2-40B4-BE49-F238E27FC236}">
                <a16:creationId xmlns:a16="http://schemas.microsoft.com/office/drawing/2014/main" id="{BB1A241F-490E-4328-B6BF-9F18BF0BD52C}"/>
              </a:ext>
            </a:extLst>
          </p:cNvPr>
          <p:cNvGrpSpPr/>
          <p:nvPr/>
        </p:nvGrpSpPr>
        <p:grpSpPr>
          <a:xfrm>
            <a:off x="4909764" y="3505580"/>
            <a:ext cx="2479393" cy="681849"/>
            <a:chOff x="1009545" y="3435958"/>
            <a:chExt cx="2479393" cy="681849"/>
          </a:xfrm>
        </p:grpSpPr>
        <p:grpSp>
          <p:nvGrpSpPr>
            <p:cNvPr id="470" name="组合 469">
              <a:extLst>
                <a:ext uri="{FF2B5EF4-FFF2-40B4-BE49-F238E27FC236}">
                  <a16:creationId xmlns:a16="http://schemas.microsoft.com/office/drawing/2014/main" id="{013883FD-1EB1-49D4-B484-5D14EAC34F84}"/>
                </a:ext>
              </a:extLst>
            </p:cNvPr>
            <p:cNvGrpSpPr/>
            <p:nvPr/>
          </p:nvGrpSpPr>
          <p:grpSpPr>
            <a:xfrm>
              <a:off x="1009545" y="3464752"/>
              <a:ext cx="782060" cy="653055"/>
              <a:chOff x="847791" y="3389361"/>
              <a:chExt cx="1162576" cy="1101476"/>
            </a:xfrm>
          </p:grpSpPr>
          <p:sp>
            <p:nvSpPr>
              <p:cNvPr id="475" name="文本框 474">
                <a:extLst>
                  <a:ext uri="{FF2B5EF4-FFF2-40B4-BE49-F238E27FC236}">
                    <a16:creationId xmlns:a16="http://schemas.microsoft.com/office/drawing/2014/main" id="{B746849C-FCFE-4E34-A216-DC204D3F1B20}"/>
                  </a:ext>
                </a:extLst>
              </p:cNvPr>
              <p:cNvSpPr txBox="1"/>
              <p:nvPr/>
            </p:nvSpPr>
            <p:spPr>
              <a:xfrm>
                <a:off x="847791" y="3867903"/>
                <a:ext cx="1162576" cy="622934"/>
              </a:xfrm>
              <a:prstGeom prst="rect">
                <a:avLst/>
              </a:prstGeom>
              <a:noFill/>
            </p:spPr>
            <p:txBody>
              <a:bodyPr wrap="square" rtlCol="0">
                <a:noAutofit/>
              </a:bodyPr>
              <a:lstStyle>
                <a:defPPr>
                  <a:defRPr lang="en-US"/>
                </a:defPPr>
                <a:lvl1pPr marR="0" lvl="0" indent="0" algn="ctr" defTabSz="1219078" fontAlgn="auto">
                  <a:lnSpc>
                    <a:spcPct val="100000"/>
                  </a:lnSpc>
                  <a:spcBef>
                    <a:spcPts val="0"/>
                  </a:spcBef>
                  <a:spcAft>
                    <a:spcPts val="0"/>
                  </a:spcAft>
                  <a:buClr>
                    <a:srgbClr val="CC9900"/>
                  </a:buClr>
                  <a:buSzTx/>
                  <a:buFontTx/>
                  <a:buNone/>
                  <a:tabLst/>
                  <a:defRPr kumimoji="0" sz="900" b="0" i="0" u="none" strike="noStrike" kern="0" cap="none" spc="0" normalizeH="0" baseline="0">
                    <a:ln>
                      <a:noFill/>
                    </a:ln>
                    <a:solidFill>
                      <a:srgbClr val="1D1D1A"/>
                    </a:solidFill>
                    <a:effectLst/>
                    <a:uLnTx/>
                    <a:uFillTx/>
                    <a:latin typeface="Arial" panose="020B0503020204020204" pitchFamily="34" charset="-122"/>
                    <a:ea typeface="微软雅黑" panose="020B0503020204020204" pitchFamily="34" charset="-122"/>
                  </a:defRPr>
                </a:lvl1pPr>
              </a:lstStyle>
              <a:p>
                <a:pPr fontAlgn="ctr"/>
                <a:r>
                  <a:rPr lang="en-US" dirty="0" err="1">
                    <a:solidFill>
                      <a:schemeClr val="tx1"/>
                    </a:solidFill>
                    <a:latin typeface="Arial" panose="020B0604020202020204" pitchFamily="34" charset="0"/>
                  </a:rPr>
                  <a:t>YunShan</a:t>
                </a:r>
                <a:r>
                  <a:rPr lang="en-US" dirty="0">
                    <a:solidFill>
                      <a:schemeClr val="tx1"/>
                    </a:solidFill>
                    <a:latin typeface="Arial" panose="020B0604020202020204" pitchFamily="34" charset="0"/>
                  </a:rPr>
                  <a:t> platform</a:t>
                </a:r>
                <a:endParaRPr lang="en-US" altLang="zh-CN" dirty="0">
                  <a:solidFill>
                    <a:schemeClr val="tx1"/>
                  </a:solidFill>
                  <a:latin typeface="Arial" panose="020B0604020202020204" pitchFamily="34" charset="0"/>
                </a:endParaRPr>
              </a:p>
              <a:p>
                <a:pPr fontAlgn="ctr"/>
                <a:endParaRPr lang="en-US" altLang="zh-CN" dirty="0">
                  <a:solidFill>
                    <a:schemeClr val="tx1"/>
                  </a:solidFill>
                  <a:latin typeface="Arial" panose="020B0604020202020204" pitchFamily="34" charset="0"/>
                </a:endParaRPr>
              </a:p>
            </p:txBody>
          </p:sp>
          <p:pic>
            <p:nvPicPr>
              <p:cNvPr id="476" name="图片 475" descr="网络-red.png">
                <a:extLst>
                  <a:ext uri="{FF2B5EF4-FFF2-40B4-BE49-F238E27FC236}">
                    <a16:creationId xmlns:a16="http://schemas.microsoft.com/office/drawing/2014/main" id="{84BBCE3A-87C3-411E-B1F0-7935B592A012}"/>
                  </a:ext>
                </a:extLst>
              </p:cNvPr>
              <p:cNvPicPr>
                <a:picLocks noChangeAspect="1"/>
              </p:cNvPicPr>
              <p:nvPr/>
            </p:nvPicPr>
            <p:blipFill>
              <a:blip r:embed="rId8" cstate="email">
                <a:duotone>
                  <a:schemeClr val="accent3">
                    <a:shade val="45000"/>
                    <a:satMod val="135000"/>
                  </a:schemeClr>
                  <a:prstClr val="white"/>
                </a:duotone>
              </a:blip>
              <a:stretch>
                <a:fillRect/>
              </a:stretch>
            </p:blipFill>
            <p:spPr>
              <a:xfrm rot="5400000">
                <a:off x="1243965" y="3366450"/>
                <a:ext cx="449337" cy="495160"/>
              </a:xfrm>
              <a:prstGeom prst="rect">
                <a:avLst/>
              </a:prstGeom>
            </p:spPr>
          </p:pic>
        </p:grpSp>
        <p:grpSp>
          <p:nvGrpSpPr>
            <p:cNvPr id="471" name="组合 470">
              <a:extLst>
                <a:ext uri="{FF2B5EF4-FFF2-40B4-BE49-F238E27FC236}">
                  <a16:creationId xmlns:a16="http://schemas.microsoft.com/office/drawing/2014/main" id="{58780EE1-9107-4C87-A26B-666C5DC96CB0}"/>
                </a:ext>
              </a:extLst>
            </p:cNvPr>
            <p:cNvGrpSpPr/>
            <p:nvPr/>
          </p:nvGrpSpPr>
          <p:grpSpPr>
            <a:xfrm>
              <a:off x="1679089" y="3435958"/>
              <a:ext cx="877163" cy="542913"/>
              <a:chOff x="2648787" y="2450499"/>
              <a:chExt cx="877163" cy="542913"/>
            </a:xfrm>
          </p:grpSpPr>
          <p:sp>
            <p:nvSpPr>
              <p:cNvPr id="474" name="矩形 473">
                <a:extLst>
                  <a:ext uri="{FF2B5EF4-FFF2-40B4-BE49-F238E27FC236}">
                    <a16:creationId xmlns:a16="http://schemas.microsoft.com/office/drawing/2014/main" id="{20E572E9-C53C-4091-8D4C-4CB9959DF2F3}"/>
                  </a:ext>
                </a:extLst>
              </p:cNvPr>
              <p:cNvSpPr/>
              <p:nvPr/>
            </p:nvSpPr>
            <p:spPr>
              <a:xfrm>
                <a:off x="2648787" y="2762580"/>
                <a:ext cx="877163" cy="230832"/>
              </a:xfrm>
              <a:prstGeom prst="rect">
                <a:avLst/>
              </a:prstGeom>
              <a:noFill/>
            </p:spPr>
            <p:txBody>
              <a:bodyPr wrap="square" rtlCol="0">
                <a:noAutofit/>
              </a:bodyPr>
              <a:lstStyle/>
              <a:p>
                <a:pPr algn="ctr" defTabSz="1219078" fontAlgn="ctr">
                  <a:buClr>
                    <a:srgbClr val="CC9900"/>
                  </a:buClr>
                  <a:defRPr/>
                </a:pPr>
                <a:r>
                  <a:rPr lang="en-US" sz="900" dirty="0" err="1">
                    <a:latin typeface="Arial" panose="020B0604020202020204" pitchFamily="34" charset="0"/>
                  </a:rPr>
                  <a:t>EulerOS</a:t>
                </a:r>
                <a:endParaRPr lang="en-US" sz="900" dirty="0">
                  <a:latin typeface="Arial" panose="020B0604020202020204" pitchFamily="34" charset="0"/>
                </a:endParaRPr>
              </a:p>
            </p:txBody>
          </p:sp>
          <p:sp>
            <p:nvSpPr>
              <p:cNvPr id="473" name="Freeform 235">
                <a:extLst>
                  <a:ext uri="{FF2B5EF4-FFF2-40B4-BE49-F238E27FC236}">
                    <a16:creationId xmlns:a16="http://schemas.microsoft.com/office/drawing/2014/main" id="{12DD2C65-AD61-4DB7-BF4F-334F364512BC}"/>
                  </a:ext>
                </a:extLst>
              </p:cNvPr>
              <p:cNvSpPr>
                <a:spLocks noChangeAspect="1" noEditPoints="1"/>
              </p:cNvSpPr>
              <p:nvPr/>
            </p:nvSpPr>
            <p:spPr bwMode="auto">
              <a:xfrm>
                <a:off x="2880273" y="2450499"/>
                <a:ext cx="411964" cy="298382"/>
              </a:xfrm>
              <a:custGeom>
                <a:avLst/>
                <a:gdLst>
                  <a:gd name="T0" fmla="*/ 88 w 168"/>
                  <a:gd name="T1" fmla="*/ 68 h 115"/>
                  <a:gd name="T2" fmla="*/ 82 w 168"/>
                  <a:gd name="T3" fmla="*/ 54 h 115"/>
                  <a:gd name="T4" fmla="*/ 79 w 168"/>
                  <a:gd name="T5" fmla="*/ 35 h 115"/>
                  <a:gd name="T6" fmla="*/ 70 w 168"/>
                  <a:gd name="T7" fmla="*/ 41 h 115"/>
                  <a:gd name="T8" fmla="*/ 57 w 168"/>
                  <a:gd name="T9" fmla="*/ 33 h 115"/>
                  <a:gd name="T10" fmla="*/ 43 w 168"/>
                  <a:gd name="T11" fmla="*/ 17 h 115"/>
                  <a:gd name="T12" fmla="*/ 41 w 168"/>
                  <a:gd name="T13" fmla="*/ 28 h 115"/>
                  <a:gd name="T14" fmla="*/ 30 w 168"/>
                  <a:gd name="T15" fmla="*/ 30 h 115"/>
                  <a:gd name="T16" fmla="*/ 10 w 168"/>
                  <a:gd name="T17" fmla="*/ 26 h 115"/>
                  <a:gd name="T18" fmla="*/ 18 w 168"/>
                  <a:gd name="T19" fmla="*/ 36 h 115"/>
                  <a:gd name="T20" fmla="*/ 12 w 168"/>
                  <a:gd name="T21" fmla="*/ 47 h 115"/>
                  <a:gd name="T22" fmla="*/ 0 w 168"/>
                  <a:gd name="T23" fmla="*/ 59 h 115"/>
                  <a:gd name="T24" fmla="*/ 11 w 168"/>
                  <a:gd name="T25" fmla="*/ 62 h 115"/>
                  <a:gd name="T26" fmla="*/ 17 w 168"/>
                  <a:gd name="T27" fmla="*/ 78 h 115"/>
                  <a:gd name="T28" fmla="*/ 19 w 168"/>
                  <a:gd name="T29" fmla="*/ 96 h 115"/>
                  <a:gd name="T30" fmla="*/ 29 w 168"/>
                  <a:gd name="T31" fmla="*/ 91 h 115"/>
                  <a:gd name="T32" fmla="*/ 41 w 168"/>
                  <a:gd name="T33" fmla="*/ 99 h 115"/>
                  <a:gd name="T34" fmla="*/ 56 w 168"/>
                  <a:gd name="T35" fmla="*/ 115 h 115"/>
                  <a:gd name="T36" fmla="*/ 71 w 168"/>
                  <a:gd name="T37" fmla="*/ 102 h 115"/>
                  <a:gd name="T38" fmla="*/ 80 w 168"/>
                  <a:gd name="T39" fmla="*/ 112 h 115"/>
                  <a:gd name="T40" fmla="*/ 83 w 168"/>
                  <a:gd name="T41" fmla="*/ 95 h 115"/>
                  <a:gd name="T42" fmla="*/ 89 w 168"/>
                  <a:gd name="T43" fmla="*/ 82 h 115"/>
                  <a:gd name="T44" fmla="*/ 98 w 168"/>
                  <a:gd name="T45" fmla="*/ 83 h 115"/>
                  <a:gd name="T46" fmla="*/ 92 w 168"/>
                  <a:gd name="T47" fmla="*/ 69 h 115"/>
                  <a:gd name="T48" fmla="*/ 50 w 168"/>
                  <a:gd name="T49" fmla="*/ 84 h 115"/>
                  <a:gd name="T50" fmla="*/ 50 w 168"/>
                  <a:gd name="T51" fmla="*/ 49 h 115"/>
                  <a:gd name="T52" fmla="*/ 50 w 168"/>
                  <a:gd name="T53" fmla="*/ 84 h 115"/>
                  <a:gd name="T54" fmla="*/ 168 w 168"/>
                  <a:gd name="T55" fmla="*/ 45 h 115"/>
                  <a:gd name="T56" fmla="*/ 160 w 168"/>
                  <a:gd name="T57" fmla="*/ 42 h 115"/>
                  <a:gd name="T58" fmla="*/ 154 w 168"/>
                  <a:gd name="T59" fmla="*/ 30 h 115"/>
                  <a:gd name="T60" fmla="*/ 160 w 168"/>
                  <a:gd name="T61" fmla="*/ 25 h 115"/>
                  <a:gd name="T62" fmla="*/ 145 w 168"/>
                  <a:gd name="T63" fmla="*/ 20 h 115"/>
                  <a:gd name="T64" fmla="*/ 134 w 168"/>
                  <a:gd name="T65" fmla="*/ 13 h 115"/>
                  <a:gd name="T66" fmla="*/ 134 w 168"/>
                  <a:gd name="T67" fmla="*/ 3 h 115"/>
                  <a:gd name="T68" fmla="*/ 121 w 168"/>
                  <a:gd name="T69" fmla="*/ 10 h 115"/>
                  <a:gd name="T70" fmla="*/ 111 w 168"/>
                  <a:gd name="T71" fmla="*/ 11 h 115"/>
                  <a:gd name="T72" fmla="*/ 104 w 168"/>
                  <a:gd name="T73" fmla="*/ 2 h 115"/>
                  <a:gd name="T74" fmla="*/ 102 w 168"/>
                  <a:gd name="T75" fmla="*/ 16 h 115"/>
                  <a:gd name="T76" fmla="*/ 97 w 168"/>
                  <a:gd name="T77" fmla="*/ 26 h 115"/>
                  <a:gd name="T78" fmla="*/ 88 w 168"/>
                  <a:gd name="T79" fmla="*/ 24 h 115"/>
                  <a:gd name="T80" fmla="*/ 96 w 168"/>
                  <a:gd name="T81" fmla="*/ 38 h 115"/>
                  <a:gd name="T82" fmla="*/ 101 w 168"/>
                  <a:gd name="T83" fmla="*/ 50 h 115"/>
                  <a:gd name="T84" fmla="*/ 95 w 168"/>
                  <a:gd name="T85" fmla="*/ 55 h 115"/>
                  <a:gd name="T86" fmla="*/ 111 w 168"/>
                  <a:gd name="T87" fmla="*/ 62 h 115"/>
                  <a:gd name="T88" fmla="*/ 121 w 168"/>
                  <a:gd name="T89" fmla="*/ 68 h 115"/>
                  <a:gd name="T90" fmla="*/ 123 w 168"/>
                  <a:gd name="T91" fmla="*/ 79 h 115"/>
                  <a:gd name="T92" fmla="*/ 135 w 168"/>
                  <a:gd name="T93" fmla="*/ 72 h 115"/>
                  <a:gd name="T94" fmla="*/ 146 w 168"/>
                  <a:gd name="T95" fmla="*/ 71 h 115"/>
                  <a:gd name="T96" fmla="*/ 153 w 168"/>
                  <a:gd name="T97" fmla="*/ 79 h 115"/>
                  <a:gd name="T98" fmla="*/ 156 w 168"/>
                  <a:gd name="T99" fmla="*/ 65 h 115"/>
                  <a:gd name="T100" fmla="*/ 161 w 168"/>
                  <a:gd name="T101" fmla="*/ 54 h 115"/>
                  <a:gd name="T102" fmla="*/ 168 w 168"/>
                  <a:gd name="T103" fmla="*/ 55 h 115"/>
                  <a:gd name="T104" fmla="*/ 113 w 168"/>
                  <a:gd name="T105" fmla="*/ 37 h 115"/>
                  <a:gd name="T106" fmla="*/ 144 w 168"/>
                  <a:gd name="T10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15">
                    <a:moveTo>
                      <a:pt x="88" y="67"/>
                    </a:moveTo>
                    <a:cubicBezTo>
                      <a:pt x="88" y="68"/>
                      <a:pt x="88" y="68"/>
                      <a:pt x="88" y="68"/>
                    </a:cubicBezTo>
                    <a:cubicBezTo>
                      <a:pt x="87" y="63"/>
                      <a:pt x="85" y="58"/>
                      <a:pt x="82" y="54"/>
                    </a:cubicBezTo>
                    <a:cubicBezTo>
                      <a:pt x="82" y="54"/>
                      <a:pt x="82" y="54"/>
                      <a:pt x="82" y="54"/>
                    </a:cubicBezTo>
                    <a:cubicBezTo>
                      <a:pt x="88" y="47"/>
                      <a:pt x="88" y="47"/>
                      <a:pt x="88" y="47"/>
                    </a:cubicBezTo>
                    <a:cubicBezTo>
                      <a:pt x="79" y="35"/>
                      <a:pt x="79" y="35"/>
                      <a:pt x="79" y="35"/>
                    </a:cubicBezTo>
                    <a:cubicBezTo>
                      <a:pt x="70" y="41"/>
                      <a:pt x="70" y="41"/>
                      <a:pt x="70" y="41"/>
                    </a:cubicBezTo>
                    <a:cubicBezTo>
                      <a:pt x="70" y="41"/>
                      <a:pt x="70" y="41"/>
                      <a:pt x="70" y="41"/>
                    </a:cubicBezTo>
                    <a:cubicBezTo>
                      <a:pt x="66" y="37"/>
                      <a:pt x="62" y="35"/>
                      <a:pt x="57" y="33"/>
                    </a:cubicBezTo>
                    <a:cubicBezTo>
                      <a:pt x="57" y="33"/>
                      <a:pt x="57" y="33"/>
                      <a:pt x="57" y="33"/>
                    </a:cubicBezTo>
                    <a:cubicBezTo>
                      <a:pt x="56" y="21"/>
                      <a:pt x="56" y="21"/>
                      <a:pt x="56" y="21"/>
                    </a:cubicBezTo>
                    <a:cubicBezTo>
                      <a:pt x="43" y="17"/>
                      <a:pt x="43" y="17"/>
                      <a:pt x="43" y="17"/>
                    </a:cubicBezTo>
                    <a:cubicBezTo>
                      <a:pt x="41" y="28"/>
                      <a:pt x="41" y="28"/>
                      <a:pt x="41" y="28"/>
                    </a:cubicBezTo>
                    <a:cubicBezTo>
                      <a:pt x="41" y="28"/>
                      <a:pt x="41" y="28"/>
                      <a:pt x="41" y="28"/>
                    </a:cubicBezTo>
                    <a:cubicBezTo>
                      <a:pt x="37" y="28"/>
                      <a:pt x="33" y="29"/>
                      <a:pt x="30" y="30"/>
                    </a:cubicBezTo>
                    <a:cubicBezTo>
                      <a:pt x="30" y="30"/>
                      <a:pt x="30" y="30"/>
                      <a:pt x="30" y="30"/>
                    </a:cubicBezTo>
                    <a:cubicBezTo>
                      <a:pt x="21" y="19"/>
                      <a:pt x="21" y="19"/>
                      <a:pt x="21" y="19"/>
                    </a:cubicBezTo>
                    <a:cubicBezTo>
                      <a:pt x="10" y="26"/>
                      <a:pt x="10" y="26"/>
                      <a:pt x="10" y="26"/>
                    </a:cubicBezTo>
                    <a:cubicBezTo>
                      <a:pt x="18" y="37"/>
                      <a:pt x="18" y="37"/>
                      <a:pt x="18" y="37"/>
                    </a:cubicBezTo>
                    <a:cubicBezTo>
                      <a:pt x="18" y="36"/>
                      <a:pt x="18" y="36"/>
                      <a:pt x="18" y="36"/>
                    </a:cubicBezTo>
                    <a:cubicBezTo>
                      <a:pt x="15" y="40"/>
                      <a:pt x="13" y="43"/>
                      <a:pt x="11" y="48"/>
                    </a:cubicBezTo>
                    <a:cubicBezTo>
                      <a:pt x="12" y="47"/>
                      <a:pt x="12" y="47"/>
                      <a:pt x="12" y="47"/>
                    </a:cubicBezTo>
                    <a:cubicBezTo>
                      <a:pt x="0" y="46"/>
                      <a:pt x="0" y="46"/>
                      <a:pt x="0" y="46"/>
                    </a:cubicBezTo>
                    <a:cubicBezTo>
                      <a:pt x="0" y="59"/>
                      <a:pt x="0" y="59"/>
                      <a:pt x="0" y="59"/>
                    </a:cubicBezTo>
                    <a:cubicBezTo>
                      <a:pt x="11" y="62"/>
                      <a:pt x="11" y="62"/>
                      <a:pt x="11" y="62"/>
                    </a:cubicBezTo>
                    <a:cubicBezTo>
                      <a:pt x="11" y="62"/>
                      <a:pt x="11" y="62"/>
                      <a:pt x="11" y="62"/>
                    </a:cubicBezTo>
                    <a:cubicBezTo>
                      <a:pt x="12" y="67"/>
                      <a:pt x="14" y="73"/>
                      <a:pt x="17" y="78"/>
                    </a:cubicBezTo>
                    <a:cubicBezTo>
                      <a:pt x="17" y="78"/>
                      <a:pt x="17" y="78"/>
                      <a:pt x="17" y="78"/>
                    </a:cubicBezTo>
                    <a:cubicBezTo>
                      <a:pt x="9" y="84"/>
                      <a:pt x="9" y="84"/>
                      <a:pt x="9" y="84"/>
                    </a:cubicBezTo>
                    <a:cubicBezTo>
                      <a:pt x="19" y="96"/>
                      <a:pt x="19" y="96"/>
                      <a:pt x="19" y="96"/>
                    </a:cubicBezTo>
                    <a:cubicBezTo>
                      <a:pt x="29" y="92"/>
                      <a:pt x="29" y="92"/>
                      <a:pt x="29" y="92"/>
                    </a:cubicBezTo>
                    <a:cubicBezTo>
                      <a:pt x="29" y="91"/>
                      <a:pt x="29" y="91"/>
                      <a:pt x="29" y="91"/>
                    </a:cubicBezTo>
                    <a:cubicBezTo>
                      <a:pt x="32" y="95"/>
                      <a:pt x="37" y="97"/>
                      <a:pt x="41" y="99"/>
                    </a:cubicBezTo>
                    <a:cubicBezTo>
                      <a:pt x="41" y="99"/>
                      <a:pt x="41" y="99"/>
                      <a:pt x="41" y="99"/>
                    </a:cubicBezTo>
                    <a:cubicBezTo>
                      <a:pt x="43" y="112"/>
                      <a:pt x="43" y="112"/>
                      <a:pt x="43" y="112"/>
                    </a:cubicBezTo>
                    <a:cubicBezTo>
                      <a:pt x="56" y="115"/>
                      <a:pt x="56" y="115"/>
                      <a:pt x="56" y="115"/>
                    </a:cubicBezTo>
                    <a:cubicBezTo>
                      <a:pt x="57" y="104"/>
                      <a:pt x="57" y="104"/>
                      <a:pt x="57" y="104"/>
                    </a:cubicBezTo>
                    <a:cubicBezTo>
                      <a:pt x="62" y="104"/>
                      <a:pt x="67" y="104"/>
                      <a:pt x="71" y="102"/>
                    </a:cubicBezTo>
                    <a:cubicBezTo>
                      <a:pt x="71" y="103"/>
                      <a:pt x="71" y="103"/>
                      <a:pt x="71" y="103"/>
                    </a:cubicBezTo>
                    <a:cubicBezTo>
                      <a:pt x="80" y="112"/>
                      <a:pt x="80" y="112"/>
                      <a:pt x="80" y="112"/>
                    </a:cubicBezTo>
                    <a:cubicBezTo>
                      <a:pt x="90" y="105"/>
                      <a:pt x="90" y="105"/>
                      <a:pt x="90" y="105"/>
                    </a:cubicBezTo>
                    <a:cubicBezTo>
                      <a:pt x="83" y="95"/>
                      <a:pt x="83" y="95"/>
                      <a:pt x="83" y="95"/>
                    </a:cubicBezTo>
                    <a:cubicBezTo>
                      <a:pt x="83" y="95"/>
                      <a:pt x="83" y="95"/>
                      <a:pt x="83" y="95"/>
                    </a:cubicBezTo>
                    <a:cubicBezTo>
                      <a:pt x="86" y="91"/>
                      <a:pt x="88" y="87"/>
                      <a:pt x="89" y="82"/>
                    </a:cubicBezTo>
                    <a:cubicBezTo>
                      <a:pt x="89" y="83"/>
                      <a:pt x="89" y="83"/>
                      <a:pt x="89" y="83"/>
                    </a:cubicBezTo>
                    <a:cubicBezTo>
                      <a:pt x="98" y="83"/>
                      <a:pt x="98" y="83"/>
                      <a:pt x="98" y="83"/>
                    </a:cubicBezTo>
                    <a:cubicBezTo>
                      <a:pt x="98" y="72"/>
                      <a:pt x="98" y="72"/>
                      <a:pt x="98" y="72"/>
                    </a:cubicBezTo>
                    <a:cubicBezTo>
                      <a:pt x="92" y="69"/>
                      <a:pt x="92" y="69"/>
                      <a:pt x="92" y="69"/>
                    </a:cubicBezTo>
                    <a:lnTo>
                      <a:pt x="88" y="67"/>
                    </a:lnTo>
                    <a:close/>
                    <a:moveTo>
                      <a:pt x="50" y="84"/>
                    </a:moveTo>
                    <a:cubicBezTo>
                      <a:pt x="39" y="81"/>
                      <a:pt x="31" y="71"/>
                      <a:pt x="31" y="61"/>
                    </a:cubicBezTo>
                    <a:cubicBezTo>
                      <a:pt x="31" y="52"/>
                      <a:pt x="39" y="46"/>
                      <a:pt x="50" y="49"/>
                    </a:cubicBezTo>
                    <a:cubicBezTo>
                      <a:pt x="60" y="52"/>
                      <a:pt x="69" y="62"/>
                      <a:pt x="69" y="71"/>
                    </a:cubicBezTo>
                    <a:cubicBezTo>
                      <a:pt x="69" y="81"/>
                      <a:pt x="60" y="86"/>
                      <a:pt x="50" y="84"/>
                    </a:cubicBezTo>
                    <a:close/>
                    <a:moveTo>
                      <a:pt x="168" y="55"/>
                    </a:moveTo>
                    <a:cubicBezTo>
                      <a:pt x="168" y="45"/>
                      <a:pt x="168" y="45"/>
                      <a:pt x="168" y="45"/>
                    </a:cubicBezTo>
                    <a:cubicBezTo>
                      <a:pt x="164" y="43"/>
                      <a:pt x="164" y="43"/>
                      <a:pt x="164" y="43"/>
                    </a:cubicBezTo>
                    <a:cubicBezTo>
                      <a:pt x="160" y="42"/>
                      <a:pt x="160" y="42"/>
                      <a:pt x="160" y="42"/>
                    </a:cubicBezTo>
                    <a:cubicBezTo>
                      <a:pt x="160" y="43"/>
                      <a:pt x="160" y="43"/>
                      <a:pt x="160" y="43"/>
                    </a:cubicBezTo>
                    <a:cubicBezTo>
                      <a:pt x="159" y="38"/>
                      <a:pt x="157" y="34"/>
                      <a:pt x="154" y="30"/>
                    </a:cubicBezTo>
                    <a:cubicBezTo>
                      <a:pt x="155" y="30"/>
                      <a:pt x="155" y="31"/>
                      <a:pt x="155" y="31"/>
                    </a:cubicBezTo>
                    <a:cubicBezTo>
                      <a:pt x="160" y="25"/>
                      <a:pt x="160" y="25"/>
                      <a:pt x="160" y="25"/>
                    </a:cubicBezTo>
                    <a:cubicBezTo>
                      <a:pt x="153" y="15"/>
                      <a:pt x="153" y="15"/>
                      <a:pt x="153" y="15"/>
                    </a:cubicBezTo>
                    <a:cubicBezTo>
                      <a:pt x="145" y="20"/>
                      <a:pt x="145" y="20"/>
                      <a:pt x="145" y="20"/>
                    </a:cubicBezTo>
                    <a:cubicBezTo>
                      <a:pt x="146" y="20"/>
                      <a:pt x="146" y="20"/>
                      <a:pt x="146" y="20"/>
                    </a:cubicBezTo>
                    <a:cubicBezTo>
                      <a:pt x="142" y="17"/>
                      <a:pt x="138" y="15"/>
                      <a:pt x="134" y="13"/>
                    </a:cubicBezTo>
                    <a:cubicBezTo>
                      <a:pt x="135" y="13"/>
                      <a:pt x="135" y="13"/>
                      <a:pt x="135" y="13"/>
                    </a:cubicBezTo>
                    <a:cubicBezTo>
                      <a:pt x="134" y="3"/>
                      <a:pt x="134" y="3"/>
                      <a:pt x="134" y="3"/>
                    </a:cubicBezTo>
                    <a:cubicBezTo>
                      <a:pt x="123" y="0"/>
                      <a:pt x="123" y="0"/>
                      <a:pt x="123" y="0"/>
                    </a:cubicBezTo>
                    <a:cubicBezTo>
                      <a:pt x="121" y="10"/>
                      <a:pt x="121" y="10"/>
                      <a:pt x="121" y="10"/>
                    </a:cubicBezTo>
                    <a:cubicBezTo>
                      <a:pt x="121" y="10"/>
                      <a:pt x="121" y="10"/>
                      <a:pt x="121" y="10"/>
                    </a:cubicBezTo>
                    <a:cubicBezTo>
                      <a:pt x="118" y="10"/>
                      <a:pt x="114" y="10"/>
                      <a:pt x="111" y="11"/>
                    </a:cubicBezTo>
                    <a:cubicBezTo>
                      <a:pt x="112" y="11"/>
                      <a:pt x="112" y="11"/>
                      <a:pt x="112" y="11"/>
                    </a:cubicBezTo>
                    <a:cubicBezTo>
                      <a:pt x="104" y="2"/>
                      <a:pt x="104" y="2"/>
                      <a:pt x="104" y="2"/>
                    </a:cubicBezTo>
                    <a:cubicBezTo>
                      <a:pt x="96" y="8"/>
                      <a:pt x="96" y="8"/>
                      <a:pt x="96" y="8"/>
                    </a:cubicBezTo>
                    <a:cubicBezTo>
                      <a:pt x="102" y="16"/>
                      <a:pt x="102" y="16"/>
                      <a:pt x="102" y="16"/>
                    </a:cubicBezTo>
                    <a:cubicBezTo>
                      <a:pt x="103" y="16"/>
                      <a:pt x="103" y="16"/>
                      <a:pt x="103" y="16"/>
                    </a:cubicBezTo>
                    <a:cubicBezTo>
                      <a:pt x="100" y="18"/>
                      <a:pt x="98" y="22"/>
                      <a:pt x="97" y="26"/>
                    </a:cubicBezTo>
                    <a:cubicBezTo>
                      <a:pt x="97" y="25"/>
                      <a:pt x="97" y="25"/>
                      <a:pt x="97" y="25"/>
                    </a:cubicBezTo>
                    <a:cubicBezTo>
                      <a:pt x="88" y="24"/>
                      <a:pt x="88" y="24"/>
                      <a:pt x="88" y="24"/>
                    </a:cubicBezTo>
                    <a:cubicBezTo>
                      <a:pt x="88" y="35"/>
                      <a:pt x="88" y="35"/>
                      <a:pt x="88" y="35"/>
                    </a:cubicBezTo>
                    <a:cubicBezTo>
                      <a:pt x="96" y="38"/>
                      <a:pt x="96" y="38"/>
                      <a:pt x="96" y="38"/>
                    </a:cubicBezTo>
                    <a:cubicBezTo>
                      <a:pt x="96" y="37"/>
                      <a:pt x="96" y="37"/>
                      <a:pt x="96" y="37"/>
                    </a:cubicBezTo>
                    <a:cubicBezTo>
                      <a:pt x="97" y="42"/>
                      <a:pt x="99" y="46"/>
                      <a:pt x="101" y="50"/>
                    </a:cubicBezTo>
                    <a:cubicBezTo>
                      <a:pt x="101" y="50"/>
                      <a:pt x="101" y="50"/>
                      <a:pt x="101" y="50"/>
                    </a:cubicBezTo>
                    <a:cubicBezTo>
                      <a:pt x="95" y="55"/>
                      <a:pt x="95" y="55"/>
                      <a:pt x="95" y="55"/>
                    </a:cubicBezTo>
                    <a:cubicBezTo>
                      <a:pt x="103" y="66"/>
                      <a:pt x="103" y="66"/>
                      <a:pt x="103" y="66"/>
                    </a:cubicBezTo>
                    <a:cubicBezTo>
                      <a:pt x="111" y="62"/>
                      <a:pt x="111" y="62"/>
                      <a:pt x="111" y="62"/>
                    </a:cubicBezTo>
                    <a:cubicBezTo>
                      <a:pt x="111" y="61"/>
                      <a:pt x="111" y="61"/>
                      <a:pt x="111" y="61"/>
                    </a:cubicBezTo>
                    <a:cubicBezTo>
                      <a:pt x="114" y="64"/>
                      <a:pt x="118" y="67"/>
                      <a:pt x="121" y="68"/>
                    </a:cubicBezTo>
                    <a:cubicBezTo>
                      <a:pt x="121" y="68"/>
                      <a:pt x="121" y="68"/>
                      <a:pt x="121" y="68"/>
                    </a:cubicBezTo>
                    <a:cubicBezTo>
                      <a:pt x="123" y="79"/>
                      <a:pt x="123" y="79"/>
                      <a:pt x="123" y="79"/>
                    </a:cubicBezTo>
                    <a:cubicBezTo>
                      <a:pt x="134" y="82"/>
                      <a:pt x="134" y="82"/>
                      <a:pt x="134" y="82"/>
                    </a:cubicBezTo>
                    <a:cubicBezTo>
                      <a:pt x="135" y="72"/>
                      <a:pt x="135" y="72"/>
                      <a:pt x="135" y="72"/>
                    </a:cubicBezTo>
                    <a:cubicBezTo>
                      <a:pt x="134" y="72"/>
                      <a:pt x="134" y="72"/>
                      <a:pt x="134" y="72"/>
                    </a:cubicBezTo>
                    <a:cubicBezTo>
                      <a:pt x="138" y="72"/>
                      <a:pt x="143" y="72"/>
                      <a:pt x="146" y="71"/>
                    </a:cubicBezTo>
                    <a:cubicBezTo>
                      <a:pt x="146" y="71"/>
                      <a:pt x="146" y="71"/>
                      <a:pt x="146" y="71"/>
                    </a:cubicBezTo>
                    <a:cubicBezTo>
                      <a:pt x="153" y="79"/>
                      <a:pt x="153" y="79"/>
                      <a:pt x="153" y="79"/>
                    </a:cubicBezTo>
                    <a:cubicBezTo>
                      <a:pt x="162" y="73"/>
                      <a:pt x="162" y="73"/>
                      <a:pt x="162" y="73"/>
                    </a:cubicBezTo>
                    <a:cubicBezTo>
                      <a:pt x="156" y="65"/>
                      <a:pt x="156" y="65"/>
                      <a:pt x="156" y="65"/>
                    </a:cubicBezTo>
                    <a:cubicBezTo>
                      <a:pt x="155" y="65"/>
                      <a:pt x="155" y="65"/>
                      <a:pt x="155" y="65"/>
                    </a:cubicBezTo>
                    <a:cubicBezTo>
                      <a:pt x="158" y="62"/>
                      <a:pt x="160" y="58"/>
                      <a:pt x="161" y="54"/>
                    </a:cubicBezTo>
                    <a:cubicBezTo>
                      <a:pt x="161" y="54"/>
                      <a:pt x="161" y="54"/>
                      <a:pt x="161" y="54"/>
                    </a:cubicBezTo>
                    <a:lnTo>
                      <a:pt x="168" y="55"/>
                    </a:lnTo>
                    <a:close/>
                    <a:moveTo>
                      <a:pt x="128" y="55"/>
                    </a:moveTo>
                    <a:cubicBezTo>
                      <a:pt x="120" y="53"/>
                      <a:pt x="113" y="45"/>
                      <a:pt x="113" y="37"/>
                    </a:cubicBezTo>
                    <a:cubicBezTo>
                      <a:pt x="113" y="29"/>
                      <a:pt x="120" y="24"/>
                      <a:pt x="128" y="27"/>
                    </a:cubicBezTo>
                    <a:cubicBezTo>
                      <a:pt x="137" y="29"/>
                      <a:pt x="144" y="37"/>
                      <a:pt x="144" y="45"/>
                    </a:cubicBezTo>
                    <a:cubicBezTo>
                      <a:pt x="144" y="53"/>
                      <a:pt x="137" y="58"/>
                      <a:pt x="128" y="55"/>
                    </a:cubicBezTo>
                    <a:close/>
                  </a:path>
                </a:pathLst>
              </a:custGeom>
              <a:solidFill>
                <a:schemeClr val="tx1">
                  <a:lumMod val="75000"/>
                </a:schemeClr>
              </a:solidFill>
              <a:ln>
                <a:noFill/>
              </a:ln>
            </p:spPr>
            <p:txBody>
              <a:bodyPr>
                <a:noAutofit/>
              </a:bodyPr>
              <a:lstStyle/>
              <a:p>
                <a:pPr fontAlgn="ctr">
                  <a:defRPr/>
                </a:pPr>
                <a:endParaRPr lang="en-US" altLang="zh-CN" sz="1050" kern="0" dirty="0">
                  <a:solidFill>
                    <a:srgbClr val="1D1D1A"/>
                  </a:solidFill>
                  <a:latin typeface="Arial" panose="020B0604020202020204" pitchFamily="34" charset="0"/>
                  <a:ea typeface="微软雅黑" panose="020B0503020204020204" pitchFamily="34" charset="-122"/>
                </a:endParaRPr>
              </a:p>
            </p:txBody>
          </p:sp>
        </p:grpSp>
        <p:sp>
          <p:nvSpPr>
            <p:cNvPr id="472" name="文本框 471">
              <a:extLst>
                <a:ext uri="{FF2B5EF4-FFF2-40B4-BE49-F238E27FC236}">
                  <a16:creationId xmlns:a16="http://schemas.microsoft.com/office/drawing/2014/main" id="{2F9755BE-15C5-48D6-B2C9-D781D0E8F9EB}"/>
                </a:ext>
              </a:extLst>
            </p:cNvPr>
            <p:cNvSpPr txBox="1"/>
            <p:nvPr/>
          </p:nvSpPr>
          <p:spPr>
            <a:xfrm>
              <a:off x="2374107" y="3765556"/>
              <a:ext cx="1114831" cy="171123"/>
            </a:xfrm>
            <a:prstGeom prst="rect">
              <a:avLst/>
            </a:prstGeom>
            <a:noFill/>
          </p:spPr>
          <p:txBody>
            <a:bodyPr wrap="square" lIns="0" tIns="0" rIns="0" bIns="0" rtlCol="0" anchor="ctr" anchorCtr="0">
              <a:noAutofit/>
            </a:bodyPr>
            <a:lstStyle/>
            <a:p>
              <a:pPr algn="ctr" fontAlgn="ctr">
                <a:defRPr/>
              </a:pPr>
              <a:r>
                <a:rPr lang="en-US" sz="900" dirty="0">
                  <a:latin typeface="Arial" panose="020B0604020202020204" pitchFamily="34" charset="0"/>
                </a:rPr>
                <a:t>Big data platform</a:t>
              </a:r>
            </a:p>
          </p:txBody>
        </p:sp>
      </p:grpSp>
      <p:grpSp>
        <p:nvGrpSpPr>
          <p:cNvPr id="477" name="组合 476">
            <a:extLst>
              <a:ext uri="{FF2B5EF4-FFF2-40B4-BE49-F238E27FC236}">
                <a16:creationId xmlns:a16="http://schemas.microsoft.com/office/drawing/2014/main" id="{54C2429B-2B5C-4549-AAA1-C137AA403955}"/>
              </a:ext>
            </a:extLst>
          </p:cNvPr>
          <p:cNvGrpSpPr/>
          <p:nvPr/>
        </p:nvGrpSpPr>
        <p:grpSpPr>
          <a:xfrm>
            <a:off x="4953964" y="2303465"/>
            <a:ext cx="696718" cy="549945"/>
            <a:chOff x="7060249" y="4140513"/>
            <a:chExt cx="1200401" cy="994509"/>
          </a:xfrm>
        </p:grpSpPr>
        <p:sp>
          <p:nvSpPr>
            <p:cNvPr id="478" name="Rectangle 22">
              <a:extLst>
                <a:ext uri="{FF2B5EF4-FFF2-40B4-BE49-F238E27FC236}">
                  <a16:creationId xmlns:a16="http://schemas.microsoft.com/office/drawing/2014/main" id="{2F4A0D1E-B707-4B70-813F-2B8BEE540437}"/>
                </a:ext>
              </a:extLst>
            </p:cNvPr>
            <p:cNvSpPr>
              <a:spLocks noChangeArrowheads="1"/>
            </p:cNvSpPr>
            <p:nvPr/>
          </p:nvSpPr>
          <p:spPr bwMode="auto">
            <a:xfrm>
              <a:off x="7060249" y="4522529"/>
              <a:ext cx="1200401" cy="612493"/>
            </a:xfrm>
            <a:prstGeom prst="rect">
              <a:avLst/>
            </a:prstGeom>
            <a:noFill/>
          </p:spPr>
          <p:txBody>
            <a:bodyPr wrap="none" rtlCol="0">
              <a:noAutofit/>
            </a:bodyPr>
            <a:lstStyle/>
            <a:p>
              <a:pPr algn="ctr" defTabSz="1219078" fontAlgn="ctr">
                <a:buClr>
                  <a:srgbClr val="CC9900"/>
                </a:buClr>
              </a:pPr>
              <a:r>
                <a:rPr lang="en-US" sz="900" dirty="0">
                  <a:latin typeface="Arial" panose="020B0604020202020204" pitchFamily="34" charset="0"/>
                </a:rPr>
                <a:t>Big data security</a:t>
              </a:r>
              <a:endParaRPr lang="en-US" altLang="zh-CN" sz="900" dirty="0">
                <a:latin typeface="Arial" panose="020B0604020202020204" pitchFamily="34" charset="0"/>
                <a:ea typeface="微软雅黑" panose="020B0503020204020204" pitchFamily="34" charset="-122"/>
              </a:endParaRPr>
            </a:p>
            <a:p>
              <a:pPr algn="ctr" defTabSz="1219078" fontAlgn="ctr">
                <a:buClr>
                  <a:srgbClr val="CC9900"/>
                </a:buClr>
              </a:pPr>
              <a:r>
                <a:rPr lang="en-US" sz="900" dirty="0">
                  <a:latin typeface="Arial" panose="020B0604020202020204" pitchFamily="34" charset="0"/>
                </a:rPr>
                <a:t>APT products</a:t>
              </a:r>
            </a:p>
          </p:txBody>
        </p:sp>
        <p:pic>
          <p:nvPicPr>
            <p:cNvPr id="479" name="Picture 3" descr="E:\1 平面工作室\01 产品照片归档\存储V3产品\OceanStor V3 product photoV1.0-20141202\OceanStor V3   - Front\OceanStor 5500 V3 - Front.png">
              <a:extLst>
                <a:ext uri="{FF2B5EF4-FFF2-40B4-BE49-F238E27FC236}">
                  <a16:creationId xmlns:a16="http://schemas.microsoft.com/office/drawing/2014/main" id="{B13A190F-B090-4015-86CB-51BCB76F8AF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142139" y="4140513"/>
              <a:ext cx="1023419" cy="324984"/>
            </a:xfrm>
            <a:prstGeom prst="rect">
              <a:avLst/>
            </a:prstGeom>
            <a:noFill/>
          </p:spPr>
        </p:pic>
      </p:grpSp>
      <p:pic>
        <p:nvPicPr>
          <p:cNvPr id="480" name="图片 479">
            <a:extLst>
              <a:ext uri="{FF2B5EF4-FFF2-40B4-BE49-F238E27FC236}">
                <a16:creationId xmlns:a16="http://schemas.microsoft.com/office/drawing/2014/main" id="{4DAF3D16-E89B-4CA9-B4C0-E5F9AF099096}"/>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58804" y="1886332"/>
            <a:ext cx="398633" cy="731311"/>
          </a:xfrm>
          <a:prstGeom prst="rect">
            <a:avLst/>
          </a:prstGeom>
        </p:spPr>
      </p:pic>
      <p:sp>
        <p:nvSpPr>
          <p:cNvPr id="481" name="矩形 480">
            <a:extLst>
              <a:ext uri="{FF2B5EF4-FFF2-40B4-BE49-F238E27FC236}">
                <a16:creationId xmlns:a16="http://schemas.microsoft.com/office/drawing/2014/main" id="{43142CD7-5ADB-4BC1-ACBF-932F7A31C097}"/>
              </a:ext>
            </a:extLst>
          </p:cNvPr>
          <p:cNvSpPr/>
          <p:nvPr/>
        </p:nvSpPr>
        <p:spPr>
          <a:xfrm>
            <a:off x="5675626" y="2487482"/>
            <a:ext cx="762946" cy="253916"/>
          </a:xfrm>
          <a:prstGeom prst="rect">
            <a:avLst/>
          </a:prstGeom>
        </p:spPr>
        <p:txBody>
          <a:bodyPr wrap="square">
            <a:noAutofit/>
          </a:bodyPr>
          <a:lstStyle/>
          <a:p>
            <a:pPr algn="ctr" defTabSz="1218906" fontAlgn="ctr"/>
            <a:r>
              <a:rPr lang="en-US" sz="1000" dirty="0">
                <a:latin typeface="Arial" panose="020B0604020202020204" pitchFamily="34" charset="0"/>
              </a:rPr>
              <a:t>AI firewalls</a:t>
            </a:r>
          </a:p>
        </p:txBody>
      </p:sp>
      <p:pic>
        <p:nvPicPr>
          <p:cNvPr id="482" name="图片 481">
            <a:extLst>
              <a:ext uri="{FF2B5EF4-FFF2-40B4-BE49-F238E27FC236}">
                <a16:creationId xmlns:a16="http://schemas.microsoft.com/office/drawing/2014/main" id="{CD272CA3-019B-4175-B615-07E64E912C33}"/>
              </a:ext>
            </a:extLst>
          </p:cNvPr>
          <p:cNvPicPr>
            <a:picLocks noChangeAspect="1"/>
          </p:cNvPicPr>
          <p:nvPr/>
        </p:nvPicPr>
        <p:blipFill>
          <a:blip r:embed="rId11"/>
          <a:stretch>
            <a:fillRect/>
          </a:stretch>
        </p:blipFill>
        <p:spPr>
          <a:xfrm>
            <a:off x="6641255" y="2129682"/>
            <a:ext cx="529842" cy="373929"/>
          </a:xfrm>
          <a:prstGeom prst="rect">
            <a:avLst/>
          </a:prstGeom>
        </p:spPr>
      </p:pic>
      <p:sp>
        <p:nvSpPr>
          <p:cNvPr id="483" name="矩形 482">
            <a:extLst>
              <a:ext uri="{FF2B5EF4-FFF2-40B4-BE49-F238E27FC236}">
                <a16:creationId xmlns:a16="http://schemas.microsoft.com/office/drawing/2014/main" id="{9683D378-78A9-4B33-99C0-A268E074834F}"/>
              </a:ext>
            </a:extLst>
          </p:cNvPr>
          <p:cNvSpPr/>
          <p:nvPr/>
        </p:nvSpPr>
        <p:spPr>
          <a:xfrm>
            <a:off x="6387870" y="2525165"/>
            <a:ext cx="1043261" cy="246221"/>
          </a:xfrm>
          <a:prstGeom prst="rect">
            <a:avLst/>
          </a:prstGeom>
        </p:spPr>
        <p:txBody>
          <a:bodyPr wrap="square">
            <a:noAutofit/>
          </a:bodyPr>
          <a:lstStyle/>
          <a:p>
            <a:pPr algn="ctr" defTabSz="1218906" fontAlgn="ctr"/>
            <a:r>
              <a:rPr lang="en-US" sz="900" dirty="0">
                <a:latin typeface="Arial" panose="020B0604020202020204" pitchFamily="34" charset="0"/>
              </a:rPr>
              <a:t>IPS/Anti-</a:t>
            </a:r>
            <a:r>
              <a:rPr lang="en-US" sz="900" dirty="0" err="1">
                <a:latin typeface="Arial" panose="020B0604020202020204" pitchFamily="34" charset="0"/>
              </a:rPr>
              <a:t>DDoS</a:t>
            </a:r>
            <a:r>
              <a:rPr lang="en-US" sz="900" dirty="0">
                <a:latin typeface="Arial" panose="020B0604020202020204" pitchFamily="34" charset="0"/>
              </a:rPr>
              <a:t> products</a:t>
            </a:r>
          </a:p>
        </p:txBody>
      </p:sp>
      <p:pic>
        <p:nvPicPr>
          <p:cNvPr id="484" name="图片 483">
            <a:extLst>
              <a:ext uri="{FF2B5EF4-FFF2-40B4-BE49-F238E27FC236}">
                <a16:creationId xmlns:a16="http://schemas.microsoft.com/office/drawing/2014/main" id="{23A9A49F-7C6D-4072-8061-AA6C195EA91E}"/>
              </a:ext>
            </a:extLst>
          </p:cNvPr>
          <p:cNvPicPr>
            <a:picLocks noChangeAspect="1"/>
          </p:cNvPicPr>
          <p:nvPr/>
        </p:nvPicPr>
        <p:blipFill rotWithShape="1">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saturation sat="0"/>
                    </a14:imgEffect>
                    <a14:imgEffect>
                      <a14:brightnessContrast bright="-9000"/>
                    </a14:imgEffect>
                  </a14:imgLayer>
                </a14:imgProps>
              </a:ext>
              <a:ext uri="{28A0092B-C50C-407E-A947-70E740481C1C}">
                <a14:useLocalDpi xmlns:a14="http://schemas.microsoft.com/office/drawing/2010/main" val="0"/>
              </a:ext>
            </a:extLst>
          </a:blip>
          <a:srcRect l="23449" r="17474" b="30437"/>
          <a:stretch/>
        </p:blipFill>
        <p:spPr>
          <a:xfrm>
            <a:off x="6691283" y="3515417"/>
            <a:ext cx="389699" cy="262680"/>
          </a:xfrm>
          <a:prstGeom prst="rect">
            <a:avLst/>
          </a:prstGeom>
          <a:solidFill>
            <a:schemeClr val="bg1">
              <a:lumMod val="85000"/>
              <a:lumOff val="15000"/>
            </a:schemeClr>
          </a:solidFill>
        </p:spPr>
      </p:pic>
      <p:sp>
        <p:nvSpPr>
          <p:cNvPr id="485" name="矩形 484">
            <a:extLst>
              <a:ext uri="{FF2B5EF4-FFF2-40B4-BE49-F238E27FC236}">
                <a16:creationId xmlns:a16="http://schemas.microsoft.com/office/drawing/2014/main" id="{2C8E1E77-F194-4073-AF64-C0102E9BCDF0}"/>
              </a:ext>
            </a:extLst>
          </p:cNvPr>
          <p:cNvSpPr/>
          <p:nvPr/>
        </p:nvSpPr>
        <p:spPr>
          <a:xfrm>
            <a:off x="783501" y="4156436"/>
            <a:ext cx="3154910" cy="890693"/>
          </a:xfrm>
          <a:prstGeom prst="rect">
            <a:avLst/>
          </a:prstGeom>
        </p:spPr>
        <p:txBody>
          <a:bodyPr wrap="square">
            <a:noAutofit/>
          </a:bodyPr>
          <a:lstStyle/>
          <a:p>
            <a:pPr defTabSz="914478" fontAlgn="ctr">
              <a:lnSpc>
                <a:spcPct val="150000"/>
              </a:lnSpc>
            </a:pPr>
            <a:r>
              <a:rPr lang="en-US" sz="1000" dirty="0">
                <a:latin typeface="Arial" panose="020B0604020202020204" pitchFamily="34" charset="0"/>
              </a:rPr>
              <a:t>Security R&amp;D team employees: </a:t>
            </a:r>
            <a:r>
              <a:rPr lang="en-US" sz="1000" b="1" dirty="0">
                <a:solidFill>
                  <a:schemeClr val="accent4"/>
                </a:solidFill>
                <a:latin typeface="Arial" panose="020B0604020202020204" pitchFamily="34" charset="0"/>
              </a:rPr>
              <a:t>2500+</a:t>
            </a:r>
            <a:endParaRPr lang="en-US" altLang="zh-CN" sz="1000" b="1" dirty="0">
              <a:solidFill>
                <a:schemeClr val="accent4"/>
              </a:solidFill>
              <a:latin typeface="Arial" panose="020B0604020202020204" pitchFamily="34" charset="0"/>
            </a:endParaRPr>
          </a:p>
          <a:p>
            <a:pPr defTabSz="914478" fontAlgn="ctr">
              <a:lnSpc>
                <a:spcPct val="150000"/>
              </a:lnSpc>
            </a:pPr>
            <a:r>
              <a:rPr lang="en-US" sz="1000" dirty="0">
                <a:latin typeface="Arial" panose="020B0604020202020204" pitchFamily="34" charset="0"/>
              </a:rPr>
              <a:t>Investment in 2020: </a:t>
            </a:r>
            <a:r>
              <a:rPr lang="en-US" sz="1000" b="1" dirty="0">
                <a:solidFill>
                  <a:schemeClr val="accent4"/>
                </a:solidFill>
                <a:latin typeface="Arial" panose="020B0604020202020204" pitchFamily="34" charset="0"/>
              </a:rPr>
              <a:t>CNY10 billion+</a:t>
            </a:r>
            <a:endParaRPr lang="en-US" altLang="zh-CN" sz="1000" b="1" dirty="0">
              <a:solidFill>
                <a:schemeClr val="accent4"/>
              </a:solidFill>
              <a:latin typeface="Arial" panose="020B0604020202020204" pitchFamily="34" charset="0"/>
            </a:endParaRPr>
          </a:p>
          <a:p>
            <a:pPr defTabSz="914478" fontAlgn="ctr">
              <a:lnSpc>
                <a:spcPct val="150000"/>
              </a:lnSpc>
            </a:pPr>
            <a:r>
              <a:rPr lang="en-US" sz="1000" dirty="0">
                <a:latin typeface="Arial" panose="020B0604020202020204" pitchFamily="34" charset="0"/>
              </a:rPr>
              <a:t>Additional investment in </a:t>
            </a:r>
            <a:r>
              <a:rPr lang="en-US" sz="1000" b="1" dirty="0">
                <a:solidFill>
                  <a:schemeClr val="accent4"/>
                </a:solidFill>
                <a:latin typeface="Arial" panose="020B0604020202020204" pitchFamily="34" charset="0"/>
              </a:rPr>
              <a:t>trustworthiness</a:t>
            </a:r>
            <a:r>
              <a:rPr lang="en-US" sz="1000" dirty="0">
                <a:latin typeface="Arial" panose="020B0604020202020204" pitchFamily="34" charset="0"/>
              </a:rPr>
              <a:t> in the next five years: </a:t>
            </a:r>
            <a:r>
              <a:rPr lang="en-US" sz="1000" b="1" dirty="0">
                <a:solidFill>
                  <a:schemeClr val="accent4"/>
                </a:solidFill>
                <a:latin typeface="Arial" panose="020B0604020202020204" pitchFamily="34" charset="0"/>
              </a:rPr>
              <a:t>CNY12 billion</a:t>
            </a:r>
          </a:p>
        </p:txBody>
      </p:sp>
      <p:sp>
        <p:nvSpPr>
          <p:cNvPr id="486" name="矩形 485">
            <a:extLst>
              <a:ext uri="{FF2B5EF4-FFF2-40B4-BE49-F238E27FC236}">
                <a16:creationId xmlns:a16="http://schemas.microsoft.com/office/drawing/2014/main" id="{CA95B3CE-54FC-4746-B819-05365EC9BCE4}"/>
              </a:ext>
            </a:extLst>
          </p:cNvPr>
          <p:cNvSpPr/>
          <p:nvPr/>
        </p:nvSpPr>
        <p:spPr>
          <a:xfrm>
            <a:off x="865712" y="1949555"/>
            <a:ext cx="1213956" cy="276999"/>
          </a:xfrm>
          <a:prstGeom prst="rect">
            <a:avLst/>
          </a:prstGeom>
        </p:spPr>
        <p:txBody>
          <a:bodyPr wrap="square">
            <a:noAutofit/>
          </a:bodyPr>
          <a:lstStyle/>
          <a:p>
            <a:pPr algn="ctr" fontAlgn="ctr">
              <a:spcAft>
                <a:spcPts val="392"/>
              </a:spcAft>
              <a:defRPr/>
            </a:pPr>
            <a:r>
              <a:rPr lang="en-US" sz="1200" b="1" dirty="0">
                <a:latin typeface="Arial" panose="020B0604020202020204" pitchFamily="34" charset="0"/>
              </a:rPr>
              <a:t>Perlis Lab</a:t>
            </a:r>
            <a:endParaRPr lang="en-US" altLang="zh-CN" sz="1050" b="1" kern="0" dirty="0">
              <a:latin typeface="Arial" panose="020B0604020202020204" pitchFamily="34" charset="0"/>
              <a:ea typeface="微软雅黑" panose="020B0503020204020204" pitchFamily="34" charset="-122"/>
            </a:endParaRPr>
          </a:p>
        </p:txBody>
      </p:sp>
      <p:sp>
        <p:nvSpPr>
          <p:cNvPr id="487" name="矩形 486">
            <a:extLst>
              <a:ext uri="{FF2B5EF4-FFF2-40B4-BE49-F238E27FC236}">
                <a16:creationId xmlns:a16="http://schemas.microsoft.com/office/drawing/2014/main" id="{F1DF1F3A-A62E-4DC1-B42F-99650A007298}"/>
              </a:ext>
            </a:extLst>
          </p:cNvPr>
          <p:cNvSpPr/>
          <p:nvPr/>
        </p:nvSpPr>
        <p:spPr>
          <a:xfrm>
            <a:off x="809363" y="2237396"/>
            <a:ext cx="1374600" cy="308312"/>
          </a:xfrm>
          <a:prstGeom prst="rect">
            <a:avLst/>
          </a:prstGeom>
        </p:spPr>
        <p:txBody>
          <a:bodyPr wrap="square">
            <a:noAutofit/>
          </a:bodyPr>
          <a:lstStyle/>
          <a:p>
            <a:pPr marL="87313" indent="-87313" fontAlgn="ctr">
              <a:buFont typeface="Arial" panose="020B0604020202020204" pitchFamily="34" charset="0"/>
              <a:buChar char="•"/>
              <a:defRPr/>
            </a:pPr>
            <a:r>
              <a:rPr lang="en-US" sz="900" dirty="0">
                <a:latin typeface="Arial" panose="020B0604020202020204" pitchFamily="34" charset="0"/>
              </a:rPr>
              <a:t>Automatic evaluation tool</a:t>
            </a:r>
          </a:p>
        </p:txBody>
      </p:sp>
      <p:sp>
        <p:nvSpPr>
          <p:cNvPr id="488" name="矩形 487">
            <a:extLst>
              <a:ext uri="{FF2B5EF4-FFF2-40B4-BE49-F238E27FC236}">
                <a16:creationId xmlns:a16="http://schemas.microsoft.com/office/drawing/2014/main" id="{047FE699-DA4E-43BC-B792-72931268D8F8}"/>
              </a:ext>
            </a:extLst>
          </p:cNvPr>
          <p:cNvSpPr/>
          <p:nvPr/>
        </p:nvSpPr>
        <p:spPr>
          <a:xfrm>
            <a:off x="2253756" y="3151081"/>
            <a:ext cx="1485715" cy="369332"/>
          </a:xfrm>
          <a:prstGeom prst="rect">
            <a:avLst/>
          </a:prstGeom>
        </p:spPr>
        <p:txBody>
          <a:bodyPr wrap="square">
            <a:noAutofit/>
          </a:bodyPr>
          <a:lstStyle/>
          <a:p>
            <a:pPr marL="87313" indent="-87313" fontAlgn="ctr">
              <a:buFont typeface="Arial" panose="020B0604020202020204" pitchFamily="34" charset="0"/>
              <a:buChar char="•"/>
              <a:defRPr/>
            </a:pPr>
            <a:r>
              <a:rPr lang="en-US" sz="900" dirty="0">
                <a:latin typeface="Arial" panose="020B0604020202020204" pitchFamily="34" charset="0"/>
              </a:rPr>
              <a:t>Research on core technologies of network protection</a:t>
            </a:r>
            <a:endParaRPr lang="en-US" altLang="zh-CN" sz="900" kern="0" dirty="0">
              <a:latin typeface="Arial" panose="020B0604020202020204" pitchFamily="34" charset="0"/>
              <a:ea typeface="微软雅黑" panose="020B0503020204020204" pitchFamily="34" charset="-122"/>
            </a:endParaRPr>
          </a:p>
          <a:p>
            <a:pPr marL="87313" indent="-87313" fontAlgn="ctr">
              <a:buFont typeface="Arial" panose="020B0604020202020204" pitchFamily="34" charset="0"/>
              <a:buChar char="•"/>
              <a:defRPr/>
            </a:pPr>
            <a:r>
              <a:rPr lang="en-US" sz="900" dirty="0">
                <a:latin typeface="Arial" panose="020B0604020202020204" pitchFamily="34" charset="0"/>
              </a:rPr>
              <a:t>Static analysis of malware</a:t>
            </a:r>
          </a:p>
        </p:txBody>
      </p:sp>
      <p:sp>
        <p:nvSpPr>
          <p:cNvPr id="489" name="矩形 488">
            <a:extLst>
              <a:ext uri="{FF2B5EF4-FFF2-40B4-BE49-F238E27FC236}">
                <a16:creationId xmlns:a16="http://schemas.microsoft.com/office/drawing/2014/main" id="{5CC4BFB8-02F8-4FC7-9847-43B6A28C857F}"/>
              </a:ext>
            </a:extLst>
          </p:cNvPr>
          <p:cNvSpPr/>
          <p:nvPr/>
        </p:nvSpPr>
        <p:spPr>
          <a:xfrm>
            <a:off x="809363" y="3151081"/>
            <a:ext cx="1567941" cy="369332"/>
          </a:xfrm>
          <a:prstGeom prst="rect">
            <a:avLst/>
          </a:prstGeom>
        </p:spPr>
        <p:txBody>
          <a:bodyPr wrap="square">
            <a:noAutofit/>
          </a:bodyPr>
          <a:lstStyle/>
          <a:p>
            <a:pPr marL="87313" indent="-87313" fontAlgn="ctr">
              <a:buFont typeface="Arial" panose="020B0604020202020204" pitchFamily="34" charset="0"/>
              <a:buChar char="•"/>
              <a:defRPr/>
            </a:pPr>
            <a:r>
              <a:rPr lang="en-US" sz="900" dirty="0">
                <a:latin typeface="Arial" panose="020B0604020202020204" pitchFamily="34" charset="0"/>
              </a:rPr>
              <a:t>Big data-based security algorithm</a:t>
            </a:r>
            <a:endParaRPr lang="en-US" altLang="zh-CN" sz="900" kern="0" dirty="0">
              <a:latin typeface="Arial" panose="020B0604020202020204" pitchFamily="34" charset="0"/>
              <a:ea typeface="微软雅黑" panose="020B0503020204020204" pitchFamily="34" charset="-122"/>
            </a:endParaRPr>
          </a:p>
          <a:p>
            <a:pPr marL="87313" indent="-87313" fontAlgn="ctr">
              <a:buFont typeface="Arial" panose="020B0604020202020204" pitchFamily="34" charset="0"/>
              <a:buChar char="•"/>
              <a:defRPr/>
            </a:pPr>
            <a:r>
              <a:rPr lang="en-US" sz="900" dirty="0">
                <a:latin typeface="Arial" panose="020B0604020202020204" pitchFamily="34" charset="0"/>
              </a:rPr>
              <a:t>Security services and emergency response</a:t>
            </a:r>
          </a:p>
        </p:txBody>
      </p:sp>
      <p:sp>
        <p:nvSpPr>
          <p:cNvPr id="490" name="矩形 489">
            <a:extLst>
              <a:ext uri="{FF2B5EF4-FFF2-40B4-BE49-F238E27FC236}">
                <a16:creationId xmlns:a16="http://schemas.microsoft.com/office/drawing/2014/main" id="{391E0B07-B012-47A2-9370-D5FEB70A2C81}"/>
              </a:ext>
            </a:extLst>
          </p:cNvPr>
          <p:cNvSpPr/>
          <p:nvPr/>
        </p:nvSpPr>
        <p:spPr>
          <a:xfrm>
            <a:off x="2253756" y="2197788"/>
            <a:ext cx="1472494" cy="369332"/>
          </a:xfrm>
          <a:prstGeom prst="rect">
            <a:avLst/>
          </a:prstGeom>
        </p:spPr>
        <p:txBody>
          <a:bodyPr wrap="square">
            <a:noAutofit/>
          </a:bodyPr>
          <a:lstStyle/>
          <a:p>
            <a:pPr marL="87313" indent="-87313" fontAlgn="ctr">
              <a:buFont typeface="Arial" panose="020B0604020202020204" pitchFamily="34" charset="0"/>
              <a:buChar char="•"/>
              <a:defRPr/>
            </a:pPr>
            <a:r>
              <a:rPr lang="en-US" sz="900" dirty="0">
                <a:latin typeface="Arial" panose="020B0604020202020204" pitchFamily="34" charset="0"/>
              </a:rPr>
              <a:t>Intelligent analysis and detection algorithm</a:t>
            </a:r>
          </a:p>
          <a:p>
            <a:pPr marL="87313" indent="-87313" fontAlgn="ctr">
              <a:buFont typeface="Arial" panose="020B0604020202020204" pitchFamily="34" charset="0"/>
              <a:buChar char="•"/>
              <a:defRPr/>
            </a:pPr>
            <a:r>
              <a:rPr lang="en-US" sz="900" dirty="0">
                <a:latin typeface="Arial" panose="020B0604020202020204" pitchFamily="34" charset="0"/>
              </a:rPr>
              <a:t>Dynamic analysis of malware</a:t>
            </a:r>
          </a:p>
        </p:txBody>
      </p:sp>
      <p:sp>
        <p:nvSpPr>
          <p:cNvPr id="491" name="矩形 490">
            <a:extLst>
              <a:ext uri="{FF2B5EF4-FFF2-40B4-BE49-F238E27FC236}">
                <a16:creationId xmlns:a16="http://schemas.microsoft.com/office/drawing/2014/main" id="{D80EF63D-4B08-4760-8B87-B931E82A2A49}"/>
              </a:ext>
            </a:extLst>
          </p:cNvPr>
          <p:cNvSpPr/>
          <p:nvPr/>
        </p:nvSpPr>
        <p:spPr>
          <a:xfrm>
            <a:off x="2230930" y="1940402"/>
            <a:ext cx="1511134" cy="276999"/>
          </a:xfrm>
          <a:prstGeom prst="rect">
            <a:avLst/>
          </a:prstGeom>
        </p:spPr>
        <p:txBody>
          <a:bodyPr wrap="square">
            <a:noAutofit/>
          </a:bodyPr>
          <a:lstStyle/>
          <a:p>
            <a:pPr algn="ctr" fontAlgn="ctr">
              <a:spcAft>
                <a:spcPts val="392"/>
              </a:spcAft>
              <a:defRPr/>
            </a:pPr>
            <a:r>
              <a:rPr lang="en-US" sz="1200" b="1" dirty="0">
                <a:latin typeface="Arial" panose="020B0604020202020204" pitchFamily="34" charset="0"/>
              </a:rPr>
              <a:t>Germany Lab</a:t>
            </a:r>
          </a:p>
        </p:txBody>
      </p:sp>
      <p:sp>
        <p:nvSpPr>
          <p:cNvPr id="492" name="矩形 491">
            <a:extLst>
              <a:ext uri="{FF2B5EF4-FFF2-40B4-BE49-F238E27FC236}">
                <a16:creationId xmlns:a16="http://schemas.microsoft.com/office/drawing/2014/main" id="{3DD4CC25-E039-478D-9F0C-ED9FA66FCBE5}"/>
              </a:ext>
            </a:extLst>
          </p:cNvPr>
          <p:cNvSpPr/>
          <p:nvPr/>
        </p:nvSpPr>
        <p:spPr>
          <a:xfrm>
            <a:off x="2137274" y="2943873"/>
            <a:ext cx="1578391" cy="276999"/>
          </a:xfrm>
          <a:prstGeom prst="rect">
            <a:avLst/>
          </a:prstGeom>
        </p:spPr>
        <p:txBody>
          <a:bodyPr wrap="square">
            <a:noAutofit/>
          </a:bodyPr>
          <a:lstStyle/>
          <a:p>
            <a:pPr algn="ctr" fontAlgn="ctr">
              <a:spcAft>
                <a:spcPts val="392"/>
              </a:spcAft>
              <a:defRPr/>
            </a:pPr>
            <a:r>
              <a:rPr lang="en-US" sz="1200" b="1" dirty="0">
                <a:latin typeface="Arial" panose="020B0604020202020204" pitchFamily="34" charset="0"/>
              </a:rPr>
              <a:t>Canada Lab</a:t>
            </a:r>
            <a:endParaRPr lang="en-US" altLang="zh-CN" sz="1200" b="1" dirty="0">
              <a:latin typeface="Arial" panose="020B0604020202020204" pitchFamily="34" charset="0"/>
            </a:endParaRPr>
          </a:p>
        </p:txBody>
      </p:sp>
      <p:sp>
        <p:nvSpPr>
          <p:cNvPr id="493" name="矩形 492">
            <a:extLst>
              <a:ext uri="{FF2B5EF4-FFF2-40B4-BE49-F238E27FC236}">
                <a16:creationId xmlns:a16="http://schemas.microsoft.com/office/drawing/2014/main" id="{BB8B7DF6-CED0-49B7-99F4-398230C4B9B9}"/>
              </a:ext>
            </a:extLst>
          </p:cNvPr>
          <p:cNvSpPr/>
          <p:nvPr/>
        </p:nvSpPr>
        <p:spPr>
          <a:xfrm>
            <a:off x="760259" y="2944643"/>
            <a:ext cx="1424863" cy="276999"/>
          </a:xfrm>
          <a:prstGeom prst="rect">
            <a:avLst/>
          </a:prstGeom>
        </p:spPr>
        <p:txBody>
          <a:bodyPr wrap="square">
            <a:noAutofit/>
          </a:bodyPr>
          <a:lstStyle/>
          <a:p>
            <a:pPr algn="ctr" fontAlgn="ctr">
              <a:spcAft>
                <a:spcPts val="392"/>
              </a:spcAft>
              <a:defRPr/>
            </a:pPr>
            <a:r>
              <a:rPr lang="en-US" sz="1200" b="1" dirty="0">
                <a:latin typeface="Arial" panose="020B0604020202020204" pitchFamily="34" charset="0"/>
              </a:rPr>
              <a:t>Beijing Lab</a:t>
            </a:r>
          </a:p>
        </p:txBody>
      </p:sp>
      <p:sp>
        <p:nvSpPr>
          <p:cNvPr id="494" name="矩形 493">
            <a:extLst>
              <a:ext uri="{FF2B5EF4-FFF2-40B4-BE49-F238E27FC236}">
                <a16:creationId xmlns:a16="http://schemas.microsoft.com/office/drawing/2014/main" id="{36AB441A-A03B-403D-ABC3-770FDD4B2106}"/>
              </a:ext>
            </a:extLst>
          </p:cNvPr>
          <p:cNvSpPr/>
          <p:nvPr/>
        </p:nvSpPr>
        <p:spPr bwMode="auto">
          <a:xfrm>
            <a:off x="809363" y="1881708"/>
            <a:ext cx="2946164" cy="2113381"/>
          </a:xfrm>
          <a:prstGeom prst="rect">
            <a:avLst/>
          </a:prstGeom>
          <a:noFill/>
          <a:ln>
            <a:solidFill>
              <a:srgbClr val="EBEBEB">
                <a:lumMod val="90000"/>
              </a:srgb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spcBef>
                <a:spcPct val="0"/>
              </a:spcBef>
              <a:spcAft>
                <a:spcPct val="0"/>
              </a:spcAft>
              <a:buClr>
                <a:srgbClr val="CC9900"/>
              </a:buClr>
              <a:buFont typeface="Wingdings" pitchFamily="2" charset="2"/>
              <a:buChar char="n"/>
              <a:defRPr/>
            </a:pPr>
            <a:endParaRPr lang="en-US" altLang="zh-CN" kern="0" dirty="0">
              <a:latin typeface="Arial" panose="020B0604020202020204" pitchFamily="34" charset="0"/>
              <a:ea typeface="宋体" charset="-122"/>
            </a:endParaRPr>
          </a:p>
        </p:txBody>
      </p:sp>
      <p:sp>
        <p:nvSpPr>
          <p:cNvPr id="495" name="矩形 494">
            <a:extLst>
              <a:ext uri="{FF2B5EF4-FFF2-40B4-BE49-F238E27FC236}">
                <a16:creationId xmlns:a16="http://schemas.microsoft.com/office/drawing/2014/main" id="{FD4998DD-6981-4990-B05D-417E692E16FA}"/>
              </a:ext>
            </a:extLst>
          </p:cNvPr>
          <p:cNvSpPr/>
          <p:nvPr/>
        </p:nvSpPr>
        <p:spPr>
          <a:xfrm rot="10800000">
            <a:off x="602409" y="1786239"/>
            <a:ext cx="3403155" cy="3908908"/>
          </a:xfrm>
          <a:prstGeom prst="rect">
            <a:avLst/>
          </a:prstGeom>
          <a:gradFill>
            <a:gsLst>
              <a:gs pos="0">
                <a:sysClr val="window" lastClr="FFFFFF">
                  <a:alpha val="4000"/>
                </a:sysClr>
              </a:gs>
              <a:gs pos="100000">
                <a:sysClr val="window" lastClr="FFFFFF">
                  <a:alpha val="7000"/>
                </a:sysClr>
              </a:gs>
            </a:gsLst>
            <a:lin ang="16200000" scaled="0"/>
          </a:gradFill>
          <a:ln w="3175" cap="flat" cmpd="sng" algn="ctr">
            <a:gradFill>
              <a:gsLst>
                <a:gs pos="0">
                  <a:srgbClr val="929292">
                    <a:alpha val="0"/>
                  </a:srgbClr>
                </a:gs>
                <a:gs pos="100000">
                  <a:srgbClr val="666666">
                    <a:lumMod val="60000"/>
                    <a:lumOff val="40000"/>
                    <a:alpha val="30000"/>
                  </a:srgbClr>
                </a:gs>
              </a:gsLst>
              <a:lin ang="16200000" scaled="0"/>
            </a:gradFill>
            <a:prstDash val="solid"/>
          </a:ln>
          <a:effectLst/>
        </p:spPr>
        <p:txBody>
          <a:bodyPr lIns="182729" tIns="91363" rIns="182729" bIns="91363" anchor="ctr">
            <a:noAutofit/>
          </a:bodyPr>
          <a:lstStyle/>
          <a:p>
            <a:pPr marL="0" marR="0" lvl="0" indent="0" algn="ctr" defTabSz="913668" eaLnBrk="1" fontAlgn="ctr" latinLnBrk="0" hangingPunct="1">
              <a:lnSpc>
                <a:spcPct val="100000"/>
              </a:lnSpc>
              <a:spcBef>
                <a:spcPts val="0"/>
              </a:spcBef>
              <a:spcAft>
                <a:spcPts val="0"/>
              </a:spcAft>
              <a:buClrTx/>
              <a:buSzTx/>
              <a:buFontTx/>
              <a:buNone/>
              <a:tabLst/>
              <a:defRPr/>
            </a:pPr>
            <a:endParaRPr kumimoji="0" lang="en-US" altLang="zh-CN" sz="2798" b="0" i="0" u="none" strike="noStrike" kern="0" cap="none" spc="0" normalizeH="0" baseline="0" noProof="0" dirty="0">
              <a:ln>
                <a:noFill/>
              </a:ln>
              <a:solidFill>
                <a:srgbClr val="1D1D1A"/>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itchFamily="34" charset="0"/>
            </a:endParaRPr>
          </a:p>
        </p:txBody>
      </p:sp>
      <p:sp>
        <p:nvSpPr>
          <p:cNvPr id="497" name="矩形 496">
            <a:extLst>
              <a:ext uri="{FF2B5EF4-FFF2-40B4-BE49-F238E27FC236}">
                <a16:creationId xmlns:a16="http://schemas.microsoft.com/office/drawing/2014/main" id="{2DAE0096-F9BA-463E-96E1-60278ACE1E00}"/>
              </a:ext>
            </a:extLst>
          </p:cNvPr>
          <p:cNvSpPr/>
          <p:nvPr/>
        </p:nvSpPr>
        <p:spPr>
          <a:xfrm rot="10800000">
            <a:off x="8159369" y="1786240"/>
            <a:ext cx="3479826" cy="3908908"/>
          </a:xfrm>
          <a:prstGeom prst="rect">
            <a:avLst/>
          </a:prstGeom>
          <a:gradFill>
            <a:gsLst>
              <a:gs pos="0">
                <a:sysClr val="window" lastClr="FFFFFF">
                  <a:alpha val="4000"/>
                </a:sysClr>
              </a:gs>
              <a:gs pos="100000">
                <a:sysClr val="window" lastClr="FFFFFF">
                  <a:alpha val="7000"/>
                </a:sysClr>
              </a:gs>
            </a:gsLst>
            <a:lin ang="16200000" scaled="0"/>
          </a:gradFill>
          <a:ln w="3175" cap="flat" cmpd="sng" algn="ctr">
            <a:gradFill>
              <a:gsLst>
                <a:gs pos="0">
                  <a:srgbClr val="929292">
                    <a:alpha val="0"/>
                  </a:srgbClr>
                </a:gs>
                <a:gs pos="100000">
                  <a:srgbClr val="666666">
                    <a:lumMod val="60000"/>
                    <a:lumOff val="40000"/>
                    <a:alpha val="30000"/>
                  </a:srgbClr>
                </a:gs>
              </a:gsLst>
              <a:lin ang="16200000" scaled="0"/>
            </a:gradFill>
            <a:prstDash val="solid"/>
          </a:ln>
          <a:effectLst/>
        </p:spPr>
        <p:txBody>
          <a:bodyPr lIns="182729" tIns="91363" rIns="182729" bIns="91363" anchor="ctr">
            <a:noAutofit/>
          </a:bodyPr>
          <a:lstStyle/>
          <a:p>
            <a:pPr marL="0" marR="0" lvl="0" indent="0" algn="ctr" defTabSz="913668" eaLnBrk="1" fontAlgn="ctr" latinLnBrk="0" hangingPunct="1">
              <a:lnSpc>
                <a:spcPct val="100000"/>
              </a:lnSpc>
              <a:spcBef>
                <a:spcPts val="0"/>
              </a:spcBef>
              <a:spcAft>
                <a:spcPts val="0"/>
              </a:spcAft>
              <a:buClrTx/>
              <a:buSzTx/>
              <a:buFontTx/>
              <a:buNone/>
              <a:tabLst/>
              <a:defRPr/>
            </a:pPr>
            <a:endParaRPr kumimoji="0" lang="en-US" altLang="zh-CN" sz="2798" b="0" i="0" u="none" strike="noStrike" kern="0" cap="none" spc="0" normalizeH="0" baseline="0" noProof="0" dirty="0">
              <a:ln>
                <a:noFill/>
              </a:ln>
              <a:solidFill>
                <a:srgbClr val="1D1D1A"/>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itchFamily="34" charset="0"/>
            </a:endParaRPr>
          </a:p>
        </p:txBody>
      </p:sp>
    </p:spTree>
    <p:extLst>
      <p:ext uri="{BB962C8B-B14F-4D97-AF65-F5344CB8AC3E}">
        <p14:creationId xmlns:p14="http://schemas.microsoft.com/office/powerpoint/2010/main" val="1554553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3346"/>
</p:tagLst>
</file>

<file path=ppt/tags/tag10.xml><?xml version="1.0" encoding="utf-8"?>
<p:tagLst xmlns:a="http://schemas.openxmlformats.org/drawingml/2006/main" xmlns:r="http://schemas.openxmlformats.org/officeDocument/2006/relationships" xmlns:p="http://schemas.openxmlformats.org/presentationml/2006/main">
  <p:tag name="MH" val="20181107141850"/>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81107141850"/>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81107141850"/>
  <p:tag name="MH_LIBRARY" val="GRAPHIC"/>
  <p:tag name="MH_TYPE" val="SubTitle"/>
  <p:tag name="MH_ORDER" val="5"/>
</p:tagLst>
</file>

<file path=ppt/tags/tag2.xml><?xml version="1.0" encoding="utf-8"?>
<p:tagLst xmlns:a="http://schemas.openxmlformats.org/drawingml/2006/main" xmlns:r="http://schemas.openxmlformats.org/officeDocument/2006/relationships" xmlns:p="http://schemas.openxmlformats.org/presentationml/2006/main">
  <p:tag name="AS_UNIQUEID" val="3380"/>
</p:tagLst>
</file>

<file path=ppt/tags/tag3.xml><?xml version="1.0" encoding="utf-8"?>
<p:tagLst xmlns:a="http://schemas.openxmlformats.org/drawingml/2006/main" xmlns:r="http://schemas.openxmlformats.org/officeDocument/2006/relationships" xmlns:p="http://schemas.openxmlformats.org/presentationml/2006/main">
  <p:tag name="AS_UNIQUEID" val="3384"/>
</p:tagLst>
</file>

<file path=ppt/tags/tag4.xml><?xml version="1.0" encoding="utf-8"?>
<p:tagLst xmlns:a="http://schemas.openxmlformats.org/drawingml/2006/main" xmlns:r="http://schemas.openxmlformats.org/officeDocument/2006/relationships" xmlns:p="http://schemas.openxmlformats.org/presentationml/2006/main">
  <p:tag name="AS_UNIQUEID" val="3386"/>
</p:tagLst>
</file>

<file path=ppt/tags/tag5.xml><?xml version="1.0" encoding="utf-8"?>
<p:tagLst xmlns:a="http://schemas.openxmlformats.org/drawingml/2006/main" xmlns:r="http://schemas.openxmlformats.org/officeDocument/2006/relationships" xmlns:p="http://schemas.openxmlformats.org/presentationml/2006/main">
  <p:tag name="AS_UNIQUEID" val="3346"/>
</p:tagLst>
</file>

<file path=ppt/tags/tag6.xml><?xml version="1.0" encoding="utf-8"?>
<p:tagLst xmlns:a="http://schemas.openxmlformats.org/drawingml/2006/main" xmlns:r="http://schemas.openxmlformats.org/officeDocument/2006/relationships" xmlns:p="http://schemas.openxmlformats.org/presentationml/2006/main">
  <p:tag name="AS_UNIQUEID" val="3386"/>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AA15D4-88BF-46EB-9F98-31C544256CE9}&quot;/&gt;&lt;isInvalidForFieldText val=&quot;0&quot;/&gt;&lt;Image&gt;&lt;filename val=&quot;C:\Users\z39846.CHINA\Desktop\Secospace_主打胶片有声版\data\asimages\{73AA15D4-88BF-46EB-9F98-31C544256CE9}_23.png&quot;/&gt;&lt;left val=&quot;90&quot;/&gt;&lt;top val=&quot;98&quot;/&gt;&lt;width val=&quot;49&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MH" val="20181107141850"/>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81107141850"/>
  <p:tag name="MH_LIBRARY" val="GRAPHIC"/>
  <p:tag name="MH_TYPE" val="SubTitle"/>
  <p:tag name="MH_ORDER" val="3"/>
</p:tagLst>
</file>

<file path=ppt/theme/theme1.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5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5D7106B4-FD24-471A-B326-8B58E27A973B}" vid="{6DF1AB71-8E54-4DA3-96CA-45CA365BFE54}"/>
    </a:ext>
  </a:extLst>
</a:theme>
</file>

<file path=ppt/theme/theme3.xml><?xml version="1.0" encoding="utf-8"?>
<a:theme xmlns:a="http://schemas.openxmlformats.org/drawingml/2006/main" name="1_End pag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4.xml><?xml version="1.0" encoding="utf-8"?>
<a:theme xmlns:a="http://schemas.openxmlformats.org/drawingml/2006/main" name="2_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3013</TotalTime>
  <Words>1594</Words>
  <Application>Microsoft Office PowerPoint</Application>
  <PresentationFormat>宽屏</PresentationFormat>
  <Paragraphs>318</Paragraphs>
  <Slides>13</Slides>
  <Notes>6</Notes>
  <HiddenSlides>0</HiddenSlides>
  <MMClips>0</MMClips>
  <ScaleCrop>false</ScaleCrop>
  <HeadingPairs>
    <vt:vector size="6" baseType="variant">
      <vt:variant>
        <vt:lpstr>已用的字体</vt:lpstr>
      </vt:variant>
      <vt:variant>
        <vt:i4>19</vt:i4>
      </vt:variant>
      <vt:variant>
        <vt:lpstr>主题</vt:lpstr>
      </vt:variant>
      <vt:variant>
        <vt:i4>5</vt:i4>
      </vt:variant>
      <vt:variant>
        <vt:lpstr>幻灯片标题</vt:lpstr>
      </vt:variant>
      <vt:variant>
        <vt:i4>13</vt:i4>
      </vt:variant>
    </vt:vector>
  </HeadingPairs>
  <TitlesOfParts>
    <vt:vector size="37" baseType="lpstr">
      <vt:lpstr>.AppleSystemUIFont</vt:lpstr>
      <vt:lpstr>???? Bold</vt:lpstr>
      <vt:lpstr>FZLanTingHeiS-R-GB</vt:lpstr>
      <vt:lpstr>Huawei Sans</vt:lpstr>
      <vt:lpstr>等线</vt:lpstr>
      <vt:lpstr>等线 Light</vt:lpstr>
      <vt:lpstr>方正兰亭黑简体</vt:lpstr>
      <vt:lpstr>方正兰亭细黑简体</vt:lpstr>
      <vt:lpstr>黑体</vt:lpstr>
      <vt:lpstr>华文细黑</vt:lpstr>
      <vt:lpstr>宋体</vt:lpstr>
      <vt:lpstr>微软雅黑</vt:lpstr>
      <vt:lpstr>微软雅黑</vt:lpstr>
      <vt:lpstr>Arial</vt:lpstr>
      <vt:lpstr>Arial</vt:lpstr>
      <vt:lpstr>Calibri</vt:lpstr>
      <vt:lpstr>Calibri Light</vt:lpstr>
      <vt:lpstr>Impact</vt:lpstr>
      <vt:lpstr>Wingdings</vt:lpstr>
      <vt:lpstr>1_Office Theme</vt:lpstr>
      <vt:lpstr>5_Chart page</vt:lpstr>
      <vt:lpstr>1_End page</vt:lpstr>
      <vt:lpstr>2_Office Theme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Smit</dc:creator>
  <cp:lastModifiedBy>Caokemeng (Luke)</cp:lastModifiedBy>
  <cp:revision>118</cp:revision>
  <dcterms:created xsi:type="dcterms:W3CDTF">2022-06-14T12:10:55Z</dcterms:created>
  <dcterms:modified xsi:type="dcterms:W3CDTF">2022-09-12T22:02:11Z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(3)V0cOWFTZ2nfg2mfBR72wc305iv4+Wa7hvg7KmtwMUmUwOsmtOwBbXEIermt0BewLlqOWXI2w
L4wKX+36Wk2FNPbYQr7Oon3dkQhC45sl1HdEXxun8Wycvsg8p8bUM3EkoOcgXODFR9+8F4Kb
vvI19a83IdC6iISb6BuPUZ4/xnElUFcYQPv5HIhsV24OAiXSCVDN3Z/zVOsvSbvVzq/n5ULX
RRcwYCwDHrgGHQ+SvS</vt:lpwstr>
  </property>
  <property fmtid="{D5CDD505-2E9C-101B-9397-08002B2CF9AE}" pid="3" name="_2015_ms_pID_7253431">
    <vt:lpwstr>QQWkpfBsLl+SB2l0/SiAZF7tLcimn1Da5kXtflnqybY5gH+XUXFVQs
UOHLU4PfL59LSgg5S2VvGby+HBAz/s9PuyP9ZQJYbUR6UCG8huPfIYgULDdplwHUMSegfl8/
jOsFAWuu7RV1qnVCUmxSKylD8ClI5tsZtblHGEKrgvebYOK38714O4nBOxMYKF2OPtLdaZyM
K526sXYMwwYJT3bLnTtprrCYdrVeqoePCmAz</vt:lpwstr>
  </property>
  <property fmtid="{D5CDD505-2E9C-101B-9397-08002B2CF9AE}" pid="4" name="_2015_ms_pID_7253432">
    <vt:lpwstr>Qg==</vt:lpwstr>
  </property>
</Properties>
</file>