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4"/>
  </p:notesMasterIdLst>
  <p:sldIdLst>
    <p:sldId id="2076137746" r:id="rId5"/>
    <p:sldId id="2076138298" r:id="rId6"/>
    <p:sldId id="2076138414" r:id="rId7"/>
    <p:sldId id="2076138412" r:id="rId8"/>
    <p:sldId id="2147468673" r:id="rId9"/>
    <p:sldId id="276" r:id="rId10"/>
    <p:sldId id="2147469418" r:id="rId11"/>
    <p:sldId id="2147469517" r:id="rId12"/>
    <p:sldId id="2076138464"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AEEF"/>
    <a:srgbClr val="FFFFFF"/>
    <a:srgbClr val="F2F2F2"/>
    <a:srgbClr val="007A3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8871" autoAdjust="0"/>
  </p:normalViewPr>
  <p:slideViewPr>
    <p:cSldViewPr snapToGrid="0">
      <p:cViewPr>
        <p:scale>
          <a:sx n="53" d="100"/>
          <a:sy n="53" d="100"/>
        </p:scale>
        <p:origin x="1098" y="-224"/>
      </p:cViewPr>
      <p:guideLst/>
    </p:cSldViewPr>
  </p:slideViewPr>
  <p:notesTextViewPr>
    <p:cViewPr>
      <p:scale>
        <a:sx n="1" d="1"/>
        <a:sy n="1" d="1"/>
      </p:scale>
      <p:origin x="0" y="0"/>
    </p:cViewPr>
  </p:notesTextViewPr>
  <p:notesViewPr>
    <p:cSldViewPr snapToGrid="0" showGuides="1">
      <p:cViewPr varScale="1">
        <p:scale>
          <a:sx n="43" d="100"/>
          <a:sy n="43" d="100"/>
        </p:scale>
        <p:origin x="2808" y="2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6DC6948-F7A7-4CF8-802C-F7522EE296D7}" type="datetimeFigureOut">
              <a:rPr lang="en-ZA" smtClean="0"/>
              <a:t>2022/09/09</a:t>
            </a:fld>
            <a:endParaRPr lang="en-Z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0ED6703-A1A3-4931-8BE9-EE6B02EBDCC7}" type="slidenum">
              <a:rPr lang="en-ZA" smtClean="0"/>
              <a:t>‹#›</a:t>
            </a:fld>
            <a:endParaRPr lang="en-ZA"/>
          </a:p>
        </p:txBody>
      </p:sp>
    </p:spTree>
    <p:extLst>
      <p:ext uri="{BB962C8B-B14F-4D97-AF65-F5344CB8AC3E}">
        <p14:creationId xmlns:p14="http://schemas.microsoft.com/office/powerpoint/2010/main" val="7778766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extLst>
    <p:ext uri="{620B2872-D7B9-4A21-9093-7833F8D536E1}">
      <p15:sldGuideLst xmlns:p15="http://schemas.microsoft.com/office/powerpoint/2012/main">
        <p15:guide id="1" orient="horz" pos="2880" userDrawn="1">
          <p15:clr>
            <a:srgbClr val="F26B43"/>
          </p15:clr>
        </p15:guide>
        <p15:guide id="2" pos="2160" userDrawn="1">
          <p15:clr>
            <a:srgbClr val="F26B43"/>
          </p15:clr>
        </p15:guide>
      </p15:sldGuideLst>
    </p:ext>
  </p:extLst>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download.microsoft.com/download/f/9/2/f92129bc-0d6e-4b8e-a47b-288432bae68e/Microsoft%20Zero%20Trust%20Maturity%20Model-%20Oct%202019.pdf?azure-portal=true"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accenture.com/_acnmedia/PDF-165/Accenture-State-Of-Cybersecurity-2021.pdf"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I am sure many of you are aware of some the headlines in the news and media about major data and security breaches that have affected a number of major organisations both locally and internationally.</a:t>
            </a:r>
          </a:p>
          <a:p>
            <a:endParaRPr lang="en-ZA" dirty="0"/>
          </a:p>
          <a:p>
            <a:r>
              <a:rPr lang="en-ZA" dirty="0"/>
              <a:t>With the pandemic accelerating the pace of digital transformation of business, government and social interactions, what’s become clear is that unfortunately security isn’t getting easier.</a:t>
            </a:r>
          </a:p>
          <a:p>
            <a:endParaRPr lang="en-ZA" dirty="0"/>
          </a:p>
          <a:p>
            <a:r>
              <a:rPr lang="en-ZA" sz="1800" dirty="0">
                <a:effectLst/>
                <a:latin typeface="Calibri" panose="020F0502020204030204" pitchFamily="34" charset="0"/>
                <a:ea typeface="Calibri" panose="020F0502020204030204" pitchFamily="34" charset="0"/>
                <a:cs typeface="Times New Roman" panose="02020603050405020304" pitchFamily="18" charset="0"/>
              </a:rPr>
              <a:t>This recent high-profile data and security breach activity has underscored the growing sophistication of today’s threats and the complexity of managing business risk in an increasingly connected and digital world</a:t>
            </a:r>
            <a:endParaRPr lang="en-ZA" dirty="0"/>
          </a:p>
          <a:p>
            <a:endParaRPr lang="en-ZA" dirty="0"/>
          </a:p>
          <a:p>
            <a:endParaRPr lang="en-ZA" dirty="0"/>
          </a:p>
        </p:txBody>
      </p:sp>
      <p:sp>
        <p:nvSpPr>
          <p:cNvPr id="4" name="Slide Number Placeholder 3"/>
          <p:cNvSpPr>
            <a:spLocks noGrp="1"/>
          </p:cNvSpPr>
          <p:nvPr>
            <p:ph type="sldNum" sz="quarter" idx="5"/>
          </p:nvPr>
        </p:nvSpPr>
        <p:spPr/>
        <p:txBody>
          <a:bodyPr/>
          <a:lstStyle/>
          <a:p>
            <a:fld id="{E0ED6703-A1A3-4931-8BE9-EE6B02EBDCC7}" type="slidenum">
              <a:rPr lang="en-ZA" smtClean="0"/>
              <a:t>2</a:t>
            </a:fld>
            <a:endParaRPr lang="en-ZA"/>
          </a:p>
        </p:txBody>
      </p:sp>
    </p:spTree>
    <p:extLst>
      <p:ext uri="{BB962C8B-B14F-4D97-AF65-F5344CB8AC3E}">
        <p14:creationId xmlns:p14="http://schemas.microsoft.com/office/powerpoint/2010/main" val="25445574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A study of 1,200 worldwide organizations across 14 industries revealed that cybersecurity is at a major turning point - </a:t>
            </a:r>
          </a:p>
        </p:txBody>
      </p:sp>
      <p:sp>
        <p:nvSpPr>
          <p:cNvPr id="4" name="Slide Number Placeholder 3"/>
          <p:cNvSpPr>
            <a:spLocks noGrp="1"/>
          </p:cNvSpPr>
          <p:nvPr>
            <p:ph type="sldNum" sz="quarter" idx="5"/>
          </p:nvPr>
        </p:nvSpPr>
        <p:spPr/>
        <p:txBody>
          <a:bodyPr/>
          <a:lstStyle/>
          <a:p>
            <a:fld id="{E0ED6703-A1A3-4931-8BE9-EE6B02EBDCC7}" type="slidenum">
              <a:rPr lang="en-ZA" smtClean="0"/>
              <a:t>3</a:t>
            </a:fld>
            <a:endParaRPr lang="en-ZA"/>
          </a:p>
        </p:txBody>
      </p:sp>
    </p:spTree>
    <p:extLst>
      <p:ext uri="{BB962C8B-B14F-4D97-AF65-F5344CB8AC3E}">
        <p14:creationId xmlns:p14="http://schemas.microsoft.com/office/powerpoint/2010/main" val="3392480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b="0" i="0" dirty="0">
                <a:solidFill>
                  <a:srgbClr val="333333"/>
                </a:solidFill>
                <a:effectLst/>
                <a:latin typeface="Georgia" panose="02040502050405020303" pitchFamily="18" charset="0"/>
              </a:rPr>
              <a:t>Another study on cyber attacks in 2021 </a:t>
            </a:r>
            <a:r>
              <a:rPr lang="en-ZA" b="0" i="0" dirty="0" err="1">
                <a:solidFill>
                  <a:srgbClr val="333333"/>
                </a:solidFill>
                <a:effectLst/>
                <a:latin typeface="Georgia" panose="02040502050405020303" pitchFamily="18" charset="0"/>
              </a:rPr>
              <a:t>reveale</a:t>
            </a:r>
            <a:r>
              <a:rPr lang="en-ZA" b="0" i="0" dirty="0">
                <a:solidFill>
                  <a:srgbClr val="333333"/>
                </a:solidFill>
                <a:effectLst/>
                <a:latin typeface="Georgia" panose="02040502050405020303" pitchFamily="18" charset="0"/>
              </a:rPr>
              <a:t> that</a:t>
            </a:r>
          </a:p>
          <a:p>
            <a:r>
              <a:rPr lang="en-ZA" b="0" i="0" dirty="0">
                <a:solidFill>
                  <a:srgbClr val="333333"/>
                </a:solidFill>
                <a:effectLst/>
                <a:latin typeface="Georgia" panose="02040502050405020303" pitchFamily="18" charset="0"/>
              </a:rPr>
              <a:t>The education/research sector sustained the most attacks in 2021, followed by government/military and communications.</a:t>
            </a:r>
            <a:endParaRPr lang="en-ZA" dirty="0"/>
          </a:p>
        </p:txBody>
      </p:sp>
      <p:sp>
        <p:nvSpPr>
          <p:cNvPr id="4" name="Slide Number Placeholder 3"/>
          <p:cNvSpPr>
            <a:spLocks noGrp="1"/>
          </p:cNvSpPr>
          <p:nvPr>
            <p:ph type="sldNum" sz="quarter" idx="5"/>
          </p:nvPr>
        </p:nvSpPr>
        <p:spPr/>
        <p:txBody>
          <a:bodyPr/>
          <a:lstStyle/>
          <a:p>
            <a:fld id="{E0ED6703-A1A3-4931-8BE9-EE6B02EBDCC7}" type="slidenum">
              <a:rPr lang="en-ZA" smtClean="0"/>
              <a:t>4</a:t>
            </a:fld>
            <a:endParaRPr lang="en-ZA"/>
          </a:p>
        </p:txBody>
      </p:sp>
    </p:spTree>
    <p:extLst>
      <p:ext uri="{BB962C8B-B14F-4D97-AF65-F5344CB8AC3E}">
        <p14:creationId xmlns:p14="http://schemas.microsoft.com/office/powerpoint/2010/main" val="17910454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Font typeface="+mj-lt"/>
              <a:buAutoNum type="arabicPeriod"/>
            </a:pPr>
            <a:r>
              <a:rPr lang="en-ZA" sz="1800" b="0" i="0" u="none" strike="noStrike" baseline="0" dirty="0">
                <a:solidFill>
                  <a:srgbClr val="FFFFFF"/>
                </a:solidFill>
                <a:latin typeface="Candara" panose="020E0502030303020204" pitchFamily="34" charset="0"/>
              </a:rPr>
              <a:t>We have seen attacks grow significantly during the pandemic with accelerated digital transformation and increased remote working contributing to this growth.</a:t>
            </a:r>
          </a:p>
          <a:p>
            <a:pPr marL="342900" indent="-342900">
              <a:buFont typeface="+mj-lt"/>
              <a:buAutoNum type="arabicPeriod"/>
            </a:pPr>
            <a:r>
              <a:rPr lang="en-ZA" sz="1800" b="0" i="0" u="none" strike="noStrike" baseline="0" dirty="0">
                <a:solidFill>
                  <a:srgbClr val="FFFFFF"/>
                </a:solidFill>
                <a:effectLst/>
                <a:latin typeface="Candara" panose="020E0502030303020204" pitchFamily="34" charset="0"/>
              </a:rPr>
              <a:t>Working from home also created new security challenges for may organisations who need to make sure that their employee's data is safe when they are home</a:t>
            </a:r>
          </a:p>
          <a:p>
            <a:pPr marL="342900" indent="-342900" algn="l">
              <a:buFont typeface="+mj-lt"/>
              <a:buAutoNum type="arabicPeriod"/>
            </a:pPr>
            <a:r>
              <a:rPr lang="en-ZA" sz="1800" b="0" i="0" u="none" strike="noStrike" baseline="0" dirty="0">
                <a:solidFill>
                  <a:srgbClr val="FFFFFF"/>
                </a:solidFill>
                <a:effectLst/>
                <a:latin typeface="Candara" panose="020E0502030303020204" pitchFamily="34" charset="0"/>
              </a:rPr>
              <a:t>As the platform economy takes shape and ecosystems replace organisations: This </a:t>
            </a:r>
            <a:r>
              <a:rPr lang="en-ZA" sz="1800" b="0" i="0" u="none" strike="noStrike" baseline="0" dirty="0">
                <a:latin typeface="Candara" panose="020E0502030303020204" pitchFamily="34" charset="0"/>
              </a:rPr>
              <a:t>Digitizing of old business processes fosters the use of more connections which leads to hackers exploiting these new digital services</a:t>
            </a:r>
          </a:p>
          <a:p>
            <a:pPr marL="342900" indent="-342900" algn="l">
              <a:buFont typeface="+mj-lt"/>
              <a:buAutoNum type="arabicPeriod"/>
            </a:pPr>
            <a:r>
              <a:rPr lang="en-ZA" sz="1800" b="0" i="0" u="none" strike="noStrike" baseline="0" dirty="0">
                <a:latin typeface="Calibri" panose="020F0502020204030204" pitchFamily="34" charset="0"/>
              </a:rPr>
              <a:t>Digitally connected physical assets expose strategic infrastructure to greater attack. The </a:t>
            </a:r>
            <a:r>
              <a:rPr lang="en-ZA" sz="1800" b="0" i="0" u="none" strike="noStrike" baseline="0" dirty="0">
                <a:solidFill>
                  <a:srgbClr val="000000"/>
                </a:solidFill>
                <a:latin typeface="Candara" panose="020E0502030303020204" pitchFamily="34" charset="0"/>
              </a:rPr>
              <a:t>p</a:t>
            </a:r>
            <a:r>
              <a:rPr lang="en-ZA" sz="1800" b="0" i="0" u="none" strike="noStrike" baseline="0" dirty="0">
                <a:solidFill>
                  <a:srgbClr val="FFFFFF"/>
                </a:solidFill>
                <a:latin typeface="Candara" panose="020E0502030303020204" pitchFamily="34" charset="0"/>
              </a:rPr>
              <a:t>rotection of cyber-physical systems will be the biggest challenge over the next two years</a:t>
            </a:r>
          </a:p>
          <a:p>
            <a:pPr marL="342900" indent="-342900" algn="l">
              <a:buFont typeface="+mj-lt"/>
              <a:buAutoNum type="arabicPeriod"/>
            </a:pPr>
            <a:r>
              <a:rPr lang="en-ZA" sz="1800" b="0" i="0" u="none" strike="noStrike" baseline="0" dirty="0">
                <a:latin typeface="Calibri" panose="020F0502020204030204" pitchFamily="34" charset="0"/>
              </a:rPr>
              <a:t>The grown of AI, IoT and 5G technologies create cyber vulnerabilities for organizations to manage and provide even more advanced weapons for criminals</a:t>
            </a:r>
            <a:endParaRPr lang="en-ZA" sz="1800" b="0" i="0" u="none" strike="noStrike" baseline="0" dirty="0">
              <a:solidFill>
                <a:srgbClr val="FFFFFF"/>
              </a:solidFill>
              <a:latin typeface="Candara" panose="020E0502030303020204" pitchFamily="34" charset="0"/>
            </a:endParaRPr>
          </a:p>
          <a:p>
            <a:pPr marL="342900" indent="-342900" algn="l">
              <a:buFont typeface="+mj-lt"/>
              <a:buAutoNum type="arabicPeriod"/>
            </a:pPr>
            <a:endParaRPr lang="en-US" sz="1800" b="0" i="0" u="none" strike="noStrike" dirty="0">
              <a:solidFill>
                <a:srgbClr val="000000"/>
              </a:solidFill>
              <a:effectLst/>
              <a:latin typeface="Segoe UI" panose="020B0502040204020203" pitchFamily="34" charset="0"/>
            </a:endParaRPr>
          </a:p>
        </p:txBody>
      </p:sp>
      <p:sp>
        <p:nvSpPr>
          <p:cNvPr id="4" name="Slide Number Placeholder 3"/>
          <p:cNvSpPr>
            <a:spLocks noGrp="1"/>
          </p:cNvSpPr>
          <p:nvPr>
            <p:ph type="sldNum" sz="quarter" idx="5"/>
          </p:nvPr>
        </p:nvSpPr>
        <p:spPr/>
        <p:txBody>
          <a:bodyPr/>
          <a:lstStyle/>
          <a:p>
            <a:fld id="{45E2077E-2B7D-4971-A9F0-69C391A83B2C}" type="slidenum">
              <a:rPr lang="en-CA" smtClean="0"/>
              <a:t>5</a:t>
            </a:fld>
            <a:endParaRPr lang="en-CA"/>
          </a:p>
        </p:txBody>
      </p:sp>
    </p:spTree>
    <p:extLst>
      <p:ext uri="{BB962C8B-B14F-4D97-AF65-F5344CB8AC3E}">
        <p14:creationId xmlns:p14="http://schemas.microsoft.com/office/powerpoint/2010/main" val="24336995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normAutofit fontScale="87500" lnSpcReduction="20000"/>
          </a:bodyPr>
          <a:lstStyle/>
          <a:p>
            <a:pPr>
              <a:spcBef>
                <a:spcPct val="43750"/>
              </a:spcBef>
              <a:spcAft>
                <a:spcPct val="43750"/>
              </a:spcAft>
            </a:pPr>
            <a:r>
              <a:rPr dirty="0"/>
              <a:t>Instead of assuming everything behind the corporate firewall is safe, the Zero Trust model assumes every request is a potential breach. As such, every request must be verified as though it originates from an open network. Regardless of where the request originates or what resource it accesses, Zero Trust teaches us to “never trust, always verify.” Every access request is fully authenticated, authorized, and encrypted before granting access. </a:t>
            </a:r>
            <a:r>
              <a:rPr dirty="0" err="1"/>
              <a:t>Microsegmentation</a:t>
            </a:r>
            <a:r>
              <a:rPr dirty="0"/>
              <a:t> and least privileged access principles are applied to minimize lateral movement. Rich intelligence and analytics are used to detect and respond to anomalies in real time.</a:t>
            </a:r>
          </a:p>
          <a:p>
            <a:endParaRPr dirty="0"/>
          </a:p>
          <a:p>
            <a:pPr>
              <a:spcBef>
                <a:spcPct val="43750"/>
              </a:spcBef>
              <a:spcAft>
                <a:spcPct val="43750"/>
              </a:spcAft>
            </a:pPr>
            <a:r>
              <a:rPr dirty="0"/>
              <a:t>The underlying principles that provide the foundation of the Zero Trust model include:</a:t>
            </a:r>
          </a:p>
          <a:p>
            <a:endParaRPr dirty="0"/>
          </a:p>
          <a:p>
            <a:pPr marL="171450" indent="-171450">
              <a:buFont typeface="Arial" panose="020B0604020202020204" pitchFamily="34" charset="0"/>
              <a:buChar char="•"/>
            </a:pPr>
            <a:r>
              <a:rPr lang="en-ZA" b="1" dirty="0"/>
              <a:t>Assume breach.</a:t>
            </a:r>
            <a:r>
              <a:rPr lang="en-ZA" dirty="0"/>
              <a:t> Verify all sessions are encrypted from start to finish. Use analytics to get visibility and drive threat detection and improve </a:t>
            </a:r>
            <a:r>
              <a:rPr lang="en-ZA" dirty="0" err="1"/>
              <a:t>defenses</a:t>
            </a:r>
            <a:endParaRPr lang="en-ZA" dirty="0"/>
          </a:p>
          <a:p>
            <a:pPr marL="171450" indent="-171450">
              <a:buFont typeface="Arial" panose="020B0604020202020204" pitchFamily="34" charset="0"/>
              <a:buChar char="•"/>
            </a:pPr>
            <a:endParaRPr lang="en-ZA" b="1" dirty="0"/>
          </a:p>
          <a:p>
            <a:pPr marL="171450" indent="-171450">
              <a:buFont typeface="Arial" panose="020B0604020202020204" pitchFamily="34" charset="0"/>
              <a:buChar char="•"/>
            </a:pPr>
            <a:r>
              <a:rPr b="1" dirty="0"/>
              <a:t>Verify explicitly.</a:t>
            </a:r>
            <a:r>
              <a:rPr dirty="0"/>
              <a:t> Always authenticate and authorize based on all available data points, including user identity, location, device health, service or workload, data classification, and anomalies.</a:t>
            </a:r>
          </a:p>
          <a:p>
            <a:endParaRPr dirty="0"/>
          </a:p>
          <a:p>
            <a:pPr marL="171450" indent="-171450">
              <a:buFont typeface="Arial" panose="020B0604020202020204" pitchFamily="34" charset="0"/>
              <a:buChar char="•"/>
            </a:pPr>
            <a:r>
              <a:rPr b="1" dirty="0"/>
              <a:t>Use least privileged access.</a:t>
            </a:r>
            <a:r>
              <a:rPr dirty="0"/>
              <a:t> Limit user access and data protection to help secure both data and productivity.</a:t>
            </a:r>
          </a:p>
          <a:p>
            <a:endParaRPr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01C5E1-D8E9-464D-A93E-CE21651935A7}" type="slidenum">
              <a:rPr kumimoji="0" lang="en-US" sz="1200" b="0" i="0" u="none" strike="noStrike" kern="1200" cap="none" spc="0" normalizeH="0" baseline="0" noProof="0" smtClean="0">
                <a:ln>
                  <a:noFill/>
                </a:ln>
                <a:solidFill>
                  <a:prstClr val="black"/>
                </a:solidFill>
                <a:effectLst/>
                <a:uLnTx/>
                <a:uFillTx/>
                <a:latin typeface="Calibri"/>
                <a:cs typeface="Arial"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a:cs typeface="Arial"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a:spcBef>
                <a:spcPct val="43750"/>
              </a:spcBef>
              <a:spcAft>
                <a:spcPct val="43750"/>
              </a:spcAft>
            </a:pPr>
            <a:r>
              <a:rPr lang="en-ZA" dirty="0"/>
              <a:t>The Zero Trust model consists of the following primary components:</a:t>
            </a:r>
          </a:p>
          <a:p>
            <a:endParaRPr lang="en-ZA" dirty="0"/>
          </a:p>
          <a:p>
            <a:r>
              <a:rPr lang="en-ZA" b="1" dirty="0"/>
              <a:t>Identities.</a:t>
            </a:r>
            <a:r>
              <a:rPr lang="en-ZA" dirty="0"/>
              <a:t> Verify and secure each identity with strong authentication across your entire digital estate.</a:t>
            </a:r>
          </a:p>
          <a:p>
            <a:endParaRPr lang="en-ZA" dirty="0"/>
          </a:p>
          <a:p>
            <a:r>
              <a:rPr lang="en-ZA" b="1" dirty="0"/>
              <a:t>Devices.</a:t>
            </a:r>
            <a:r>
              <a:rPr lang="en-ZA" dirty="0"/>
              <a:t> Gain visibility into devices accessing the network. Ensure compliance and health status before granting access.</a:t>
            </a:r>
          </a:p>
          <a:p>
            <a:endParaRPr lang="en-ZA" dirty="0"/>
          </a:p>
          <a:p>
            <a:r>
              <a:rPr lang="en-ZA" b="1" dirty="0"/>
              <a:t>Applications.</a:t>
            </a:r>
            <a:r>
              <a:rPr lang="en-ZA" dirty="0"/>
              <a:t> Discover shadow IT applications, ensure appropriate in-app permissions and gate access based on real-time analytics, and monitor and control user actions.</a:t>
            </a:r>
          </a:p>
          <a:p>
            <a:endParaRPr lang="en-ZA" dirty="0"/>
          </a:p>
          <a:p>
            <a:r>
              <a:rPr lang="en-ZA" b="1" dirty="0"/>
              <a:t>Data.</a:t>
            </a:r>
            <a:r>
              <a:rPr lang="en-ZA" dirty="0"/>
              <a:t> Move from perimeter-based data protection to data-driven protection. Use intelligence to classify and label data. Encrypt and restrict access based on organizational policies.</a:t>
            </a:r>
          </a:p>
          <a:p>
            <a:endParaRPr lang="en-ZA" dirty="0"/>
          </a:p>
          <a:p>
            <a:r>
              <a:rPr lang="en-ZA" b="1" dirty="0"/>
              <a:t>Infrastructure.</a:t>
            </a:r>
            <a:r>
              <a:rPr lang="en-ZA" dirty="0"/>
              <a:t> Use telemetry to detect attacks and anomalies, automatically block and flag risky </a:t>
            </a:r>
            <a:r>
              <a:rPr lang="en-ZA" dirty="0" err="1"/>
              <a:t>behavior</a:t>
            </a:r>
            <a:r>
              <a:rPr lang="en-ZA" dirty="0"/>
              <a:t>, and employ least privilege access principles.</a:t>
            </a:r>
          </a:p>
          <a:p>
            <a:endParaRPr lang="en-ZA" dirty="0"/>
          </a:p>
          <a:p>
            <a:r>
              <a:rPr lang="en-ZA" b="1" dirty="0"/>
              <a:t>Network.</a:t>
            </a:r>
            <a:r>
              <a:rPr lang="en-ZA" dirty="0"/>
              <a:t> Ensure devices and users are not trusted just because they are on an internal network. Encrypt all internal communications, limit access by policy, and employ </a:t>
            </a:r>
            <a:r>
              <a:rPr lang="en-ZA" dirty="0" err="1"/>
              <a:t>microsegmentation</a:t>
            </a:r>
            <a:r>
              <a:rPr lang="en-ZA" dirty="0"/>
              <a:t> and real-time threat detection.</a:t>
            </a:r>
          </a:p>
          <a:p>
            <a:endParaRPr lang="en-ZA" dirty="0"/>
          </a:p>
          <a:p>
            <a:pPr>
              <a:spcBef>
                <a:spcPct val="43750"/>
              </a:spcBef>
              <a:spcAft>
                <a:spcPct val="43750"/>
              </a:spcAft>
            </a:pPr>
            <a:r>
              <a:rPr lang="en-ZA" b="1" dirty="0"/>
              <a:t>Additional reading.</a:t>
            </a:r>
            <a:r>
              <a:rPr lang="en-ZA" dirty="0"/>
              <a:t> For more information on Zero Trust security, see the </a:t>
            </a:r>
            <a:r>
              <a:rPr lang="en-ZA" dirty="0">
                <a:hlinkClick r:id="rId3"/>
              </a:rPr>
              <a:t>Zero Trust maturity model</a:t>
            </a:r>
            <a:r>
              <a:rPr lang="en-ZA" dirty="0"/>
              <a:t>.</a:t>
            </a:r>
          </a:p>
        </p:txBody>
      </p:sp>
      <p:sp>
        <p:nvSpPr>
          <p:cNvPr id="4" name="Slide Number Placeholder 3"/>
          <p:cNvSpPr>
            <a:spLocks noGrp="1"/>
          </p:cNvSpPr>
          <p:nvPr>
            <p:ph type="sldNum" sz="quarter" idx="5"/>
          </p:nvPr>
        </p:nvSpPr>
        <p:spPr/>
        <p:txBody>
          <a:bodyPr/>
          <a:lstStyle/>
          <a:p>
            <a:pPr marL="0" marR="0" lvl="0" indent="0" algn="r" defTabSz="914367" rtl="0" eaLnBrk="1" fontAlgn="auto" latinLnBrk="0" hangingPunct="1">
              <a:lnSpc>
                <a:spcPct val="100000"/>
              </a:lnSpc>
              <a:spcBef>
                <a:spcPts val="0"/>
              </a:spcBef>
              <a:spcAft>
                <a:spcPts val="0"/>
              </a:spcAft>
              <a:buClrTx/>
              <a:buSzTx/>
              <a:buFontTx/>
              <a:buNone/>
              <a:tabLst/>
              <a:defRPr/>
            </a:pPr>
            <a:fld id="{E290E43F-E41D-B944-AB69-251B7D9709D4}"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Arial" pitchFamily="34" charset="0"/>
              </a:rPr>
              <a:pPr marL="0" marR="0" lvl="0" indent="0" algn="r" defTabSz="914367"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Arial" pitchFamily="34" charset="0"/>
            </a:endParaRPr>
          </a:p>
        </p:txBody>
      </p:sp>
    </p:spTree>
    <p:extLst>
      <p:ext uri="{BB962C8B-B14F-4D97-AF65-F5344CB8AC3E}">
        <p14:creationId xmlns:p14="http://schemas.microsoft.com/office/powerpoint/2010/main" val="18728732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rgbClr val="333333"/>
                </a:solidFill>
                <a:latin typeface="Segoe UI"/>
                <a:cs typeface="Segoe UI"/>
              </a:rPr>
              <a:t>Source:  </a:t>
            </a:r>
            <a:r>
              <a:rPr lang="en-US" dirty="0">
                <a:hlinkClick r:id="rId3"/>
              </a:rPr>
              <a:t>https://www.accenture.com/_acnmedia/PDF-165/Accenture-State-Of-Cybersecurity-2021.pdf</a:t>
            </a:r>
            <a:endParaRPr lang="en-US" dirty="0">
              <a:solidFill>
                <a:srgbClr val="333333"/>
              </a:solidFill>
              <a:latin typeface="Segoe UI"/>
              <a:cs typeface="Segoe UI"/>
            </a:endParaRPr>
          </a:p>
          <a:p>
            <a:endParaRPr lang="en-US" dirty="0">
              <a:ea typeface="Calibri" panose="020F0502020204030204"/>
              <a:cs typeface="Calibri" panose="020F0502020204030204"/>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1CD0027-6651-48A4-B11A-8E2829B6687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96504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quare photo">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D0408F-4A76-4E13-B20C-89E0FD40DC32}"/>
              </a:ext>
            </a:extLst>
          </p:cNvPr>
          <p:cNvSpPr>
            <a:spLocks noGrp="1"/>
          </p:cNvSpPr>
          <p:nvPr>
            <p:ph type="title" hasCustomPrompt="1"/>
          </p:nvPr>
        </p:nvSpPr>
        <p:spPr>
          <a:xfrm>
            <a:off x="588263" y="2425541"/>
            <a:ext cx="4167887" cy="1107996"/>
          </a:xfrm>
        </p:spPr>
        <p:txBody>
          <a:bodyPr anchor="b" anchorCtr="0">
            <a:spAutoFit/>
          </a:bodyPr>
          <a:lstStyle>
            <a:lvl1pPr>
              <a:defRPr>
                <a:solidFill>
                  <a:srgbClr val="50E6FF"/>
                </a:solidFill>
              </a:defRPr>
            </a:lvl1pPr>
          </a:lstStyle>
          <a:p>
            <a:r>
              <a:rPr lang="en-US"/>
              <a:t>Event name or presentation title </a:t>
            </a:r>
          </a:p>
        </p:txBody>
      </p:sp>
      <p:sp>
        <p:nvSpPr>
          <p:cNvPr id="5" name="Text Placeholder 4"/>
          <p:cNvSpPr>
            <a:spLocks noGrp="1"/>
          </p:cNvSpPr>
          <p:nvPr>
            <p:ph type="body" sz="quarter" idx="12" hasCustomPrompt="1"/>
          </p:nvPr>
        </p:nvSpPr>
        <p:spPr>
          <a:xfrm>
            <a:off x="582042" y="3962400"/>
            <a:ext cx="4164583" cy="338554"/>
          </a:xfrm>
          <a:noFill/>
        </p:spPr>
        <p:txBody>
          <a:bodyPr wrap="square" lIns="0" tIns="0" rIns="0" bIns="0">
            <a:spAutoFit/>
          </a:bodyPr>
          <a:lstStyle>
            <a:lvl1pPr marL="0" indent="0">
              <a:spcBef>
                <a:spcPts val="0"/>
              </a:spcBef>
              <a:buNone/>
              <a:defRPr sz="2200" spc="0" baseline="0">
                <a:solidFill>
                  <a:schemeClr val="tx1"/>
                </a:solidFill>
                <a:latin typeface="+mn-lt"/>
                <a:cs typeface="Segoe UI" panose="020B0502040204020203" pitchFamily="34" charset="0"/>
              </a:defRPr>
            </a:lvl1pPr>
          </a:lstStyle>
          <a:p>
            <a:pPr lvl="0"/>
            <a:r>
              <a:rPr lang="en-US"/>
              <a:t>Speaker name or subtitle</a:t>
            </a:r>
          </a:p>
        </p:txBody>
      </p:sp>
      <p:pic>
        <p:nvPicPr>
          <p:cNvPr id="7" name="MS logo white - EMF" descr="Microsoft logo white text version">
            <a:extLst>
              <a:ext uri="{FF2B5EF4-FFF2-40B4-BE49-F238E27FC236}">
                <a16:creationId xmlns:a16="http://schemas.microsoft.com/office/drawing/2014/main" id="{B75A0920-A5C0-44B4-805C-2A21395BDE60}"/>
              </a:ext>
            </a:extLst>
          </p:cNvPr>
          <p:cNvPicPr>
            <a:picLocks noChangeAspect="1"/>
          </p:cNvPicPr>
          <p:nvPr userDrawn="1"/>
        </p:nvPicPr>
        <p:blipFill>
          <a:blip r:embed="rId2"/>
          <a:stretch>
            <a:fillRect/>
          </a:stretch>
        </p:blipFill>
        <p:spPr bwMode="black">
          <a:xfrm>
            <a:off x="584200" y="585788"/>
            <a:ext cx="1366245" cy="292608"/>
          </a:xfrm>
          <a:prstGeom prst="rect">
            <a:avLst/>
          </a:prstGeom>
        </p:spPr>
      </p:pic>
      <p:pic>
        <p:nvPicPr>
          <p:cNvPr id="3" name="Picture 2" descr="A meeting in a conference room.">
            <a:extLst>
              <a:ext uri="{FF2B5EF4-FFF2-40B4-BE49-F238E27FC236}">
                <a16:creationId xmlns:a16="http://schemas.microsoft.com/office/drawing/2014/main" id="{1C493F8D-AB10-4958-85D1-CC12E3C2F13E}"/>
              </a:ext>
            </a:extLst>
          </p:cNvPr>
          <p:cNvPicPr>
            <a:picLocks noChangeAspect="1"/>
          </p:cNvPicPr>
          <p:nvPr userDrawn="1"/>
        </p:nvPicPr>
        <p:blipFill rotWithShape="1">
          <a:blip r:embed="rId3"/>
          <a:srcRect l="32559" r="10791"/>
          <a:stretch/>
        </p:blipFill>
        <p:spPr bwMode="ltGray">
          <a:xfrm>
            <a:off x="5334000" y="0"/>
            <a:ext cx="6858000" cy="6858000"/>
          </a:xfrm>
          <a:prstGeom prst="rect">
            <a:avLst/>
          </a:prstGeom>
        </p:spPr>
      </p:pic>
    </p:spTree>
    <p:extLst>
      <p:ext uri="{BB962C8B-B14F-4D97-AF65-F5344CB8AC3E}">
        <p14:creationId xmlns:p14="http://schemas.microsoft.com/office/powerpoint/2010/main" val="1890708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orient="horz" pos="2496">
          <p15:clr>
            <a:srgbClr val="5ACBF0"/>
          </p15:clr>
        </p15:guide>
        <p15:guide id="3" pos="3355">
          <p15:clr>
            <a:srgbClr val="5ACBF0"/>
          </p15:clr>
        </p15:guide>
        <p15:guide id="5" orient="horz" pos="2160">
          <p15:clr>
            <a:srgbClr val="FBAE40"/>
          </p15:clr>
        </p15:guide>
        <p15:guide id="6" orient="horz" pos="2229">
          <p15:clr>
            <a:srgbClr val="5ACBF0"/>
          </p15:clr>
        </p15:guide>
        <p15:guide id="7" pos="2996">
          <p15:clr>
            <a:srgbClr val="5ACBF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344870627"/>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mall title - half page">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4B2500C4-B436-4E3A-8A91-A02448A774DB}"/>
              </a:ext>
            </a:extLst>
          </p:cNvPr>
          <p:cNvSpPr>
            <a:spLocks noGrp="1"/>
          </p:cNvSpPr>
          <p:nvPr>
            <p:ph type="title"/>
          </p:nvPr>
        </p:nvSpPr>
        <p:spPr>
          <a:xfrm>
            <a:off x="584200" y="457200"/>
            <a:ext cx="5508419" cy="372410"/>
          </a:xfrm>
        </p:spPr>
        <p:txBody>
          <a:bodyPr tIns="64008"/>
          <a:lstStyle>
            <a:lvl1pPr>
              <a:defRPr sz="2000" spc="0">
                <a:latin typeface="+mj-lt"/>
                <a:cs typeface="Segoe UI" panose="020B0502040204020203" pitchFamily="34" charset="0"/>
              </a:defRPr>
            </a:lvl1pPr>
          </a:lstStyle>
          <a:p>
            <a:r>
              <a:rPr lang="en-US"/>
              <a:t>Click to edit Master title style</a:t>
            </a:r>
          </a:p>
        </p:txBody>
      </p:sp>
    </p:spTree>
    <p:extLst>
      <p:ext uri="{BB962C8B-B14F-4D97-AF65-F5344CB8AC3E}">
        <p14:creationId xmlns:p14="http://schemas.microsoft.com/office/powerpoint/2010/main" val="3053229972"/>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 Square Photo ">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35C9167-B5C7-4834-AC78-240C8C3EF11E}"/>
              </a:ext>
            </a:extLst>
          </p:cNvPr>
          <p:cNvSpPr>
            <a:spLocks noGrp="1"/>
          </p:cNvSpPr>
          <p:nvPr>
            <p:ph type="title" hasCustomPrompt="1"/>
          </p:nvPr>
        </p:nvSpPr>
        <p:spPr>
          <a:xfrm>
            <a:off x="588263" y="588963"/>
            <a:ext cx="4158362" cy="2535236"/>
          </a:xfrm>
        </p:spPr>
        <p:txBody>
          <a:bodyPr anchor="b"/>
          <a:lstStyle>
            <a:lvl1pPr>
              <a:defRPr/>
            </a:lvl1pPr>
          </a:lstStyle>
          <a:p>
            <a:r>
              <a:rPr lang="en-US"/>
              <a:t>Title square photo layout </a:t>
            </a:r>
          </a:p>
        </p:txBody>
      </p:sp>
      <p:sp>
        <p:nvSpPr>
          <p:cNvPr id="4" name="Text Placeholder 3">
            <a:extLst>
              <a:ext uri="{FF2B5EF4-FFF2-40B4-BE49-F238E27FC236}">
                <a16:creationId xmlns:a16="http://schemas.microsoft.com/office/drawing/2014/main" id="{0E780C89-4FC1-4FE7-AFCA-1C41A1B0944C}"/>
              </a:ext>
            </a:extLst>
          </p:cNvPr>
          <p:cNvSpPr>
            <a:spLocks noGrp="1"/>
          </p:cNvSpPr>
          <p:nvPr>
            <p:ph type="body" sz="quarter" idx="10"/>
          </p:nvPr>
        </p:nvSpPr>
        <p:spPr>
          <a:xfrm>
            <a:off x="584200" y="3535540"/>
            <a:ext cx="4162425" cy="2733497"/>
          </a:xfrm>
        </p:spPr>
        <p:txBody>
          <a:bodyPr/>
          <a:lstStyle>
            <a:lvl1pPr marL="0" indent="0">
              <a:buNone/>
              <a:defRPr sz="2200">
                <a:latin typeface="+mn-lt"/>
              </a:defRPr>
            </a:lvl1pPr>
            <a:lvl2pPr marL="228600" indent="0">
              <a:buNone/>
              <a:defRPr/>
            </a:lvl2pPr>
            <a:lvl3pPr marL="457200" indent="0">
              <a:buNone/>
              <a:defRPr/>
            </a:lvl3pPr>
            <a:lvl4pPr marL="661988" indent="0">
              <a:buNone/>
              <a:defRPr/>
            </a:lvl4pPr>
            <a:lvl5pPr marL="855663" indent="0">
              <a:buNone/>
              <a:defRPr/>
            </a:lvl5pPr>
          </a:lstStyle>
          <a:p>
            <a:pPr lvl="0"/>
            <a:r>
              <a:rPr lang="en-US"/>
              <a:t>Click to edit Master text styles</a:t>
            </a:r>
          </a:p>
        </p:txBody>
      </p:sp>
      <p:sp>
        <p:nvSpPr>
          <p:cNvPr id="5" name="Picture Placeholder" descr="This photo is a 'placeholder' only. Drag or drop your photo here, or click and tap the center to insert a photo.">
            <a:extLst>
              <a:ext uri="{FF2B5EF4-FFF2-40B4-BE49-F238E27FC236}">
                <a16:creationId xmlns:a16="http://schemas.microsoft.com/office/drawing/2014/main" id="{2E18FD0C-FA99-4937-92CD-5CF7F279CD8E}"/>
              </a:ext>
            </a:extLst>
          </p:cNvPr>
          <p:cNvSpPr>
            <a:spLocks noGrp="1"/>
          </p:cNvSpPr>
          <p:nvPr>
            <p:ph type="pic" sz="quarter" idx="11" hasCustomPrompt="1"/>
          </p:nvPr>
        </p:nvSpPr>
        <p:spPr bwMode="ltGray">
          <a:xfrm>
            <a:off x="5334000" y="0"/>
            <a:ext cx="6858000" cy="6858000"/>
          </a:xfrm>
          <a:blipFill>
            <a:blip r:embed="rId2"/>
            <a:stretch>
              <a:fillRect/>
            </a:stretch>
          </a:blipFill>
        </p:spPr>
        <p:txBody>
          <a:bodyPr lIns="0" tIns="2103120" rIns="0" anchor="t" anchorCtr="0">
            <a:noAutofit/>
          </a:bodyPr>
          <a:lstStyle>
            <a:lvl1pPr marL="0" indent="0" algn="ctr">
              <a:lnSpc>
                <a:spcPct val="100000"/>
              </a:lnSpc>
              <a:buNone/>
              <a:defRPr sz="14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6" name="TextBox 5">
            <a:extLst>
              <a:ext uri="{FF2B5EF4-FFF2-40B4-BE49-F238E27FC236}">
                <a16:creationId xmlns:a16="http://schemas.microsoft.com/office/drawing/2014/main" id="{16BDF4B0-32EF-4DA8-9A83-B73DD831057C}"/>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1541131579"/>
      </p:ext>
    </p:extLst>
  </p:cSld>
  <p:clrMapOvr>
    <a:masterClrMapping/>
  </p:clrMapOvr>
  <p:transition>
    <p:fade/>
  </p:transition>
  <p:extLst>
    <p:ext uri="{DCECCB84-F9BA-43D5-87BE-67443E8EF086}">
      <p15:sldGuideLst xmlns:p15="http://schemas.microsoft.com/office/powerpoint/2012/main">
        <p15:guide id="2" pos="3360">
          <p15:clr>
            <a:srgbClr val="5ACBF0"/>
          </p15:clr>
        </p15:guide>
        <p15:guide id="6" orient="horz" pos="904">
          <p15:clr>
            <a:srgbClr val="5ACBF0"/>
          </p15:clr>
        </p15:guide>
        <p15:guide id="7" orient="horz" pos="1968">
          <p15:clr>
            <a:srgbClr val="5ACBF0"/>
          </p15:clr>
        </p15:guide>
        <p15:guide id="8" orient="horz" pos="2226">
          <p15:clr>
            <a:srgbClr val="5ACBF0"/>
          </p15:clr>
        </p15:guide>
        <p15:guide id="10" pos="3729">
          <p15:clr>
            <a:srgbClr val="C35EA4"/>
          </p15:clr>
        </p15:guide>
        <p15:guide id="11" pos="2993">
          <p15:clr>
            <a:srgbClr val="5ACBF0"/>
          </p15:clr>
        </p15:guide>
        <p15:guide id="12" pos="3543">
          <p15:clr>
            <a:srgbClr val="A4A3A4"/>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quare Photo ">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B92DE97-5F35-4963-AC7A-96FEB98062FF}"/>
              </a:ext>
            </a:extLst>
          </p:cNvPr>
          <p:cNvSpPr>
            <a:spLocks noGrp="1"/>
          </p:cNvSpPr>
          <p:nvPr>
            <p:ph type="title"/>
          </p:nvPr>
        </p:nvSpPr>
        <p:spPr>
          <a:xfrm>
            <a:off x="588263" y="585788"/>
            <a:ext cx="4159950" cy="5683249"/>
          </a:xfrm>
        </p:spPr>
        <p:txBody>
          <a:bodyPr anchor="ctr"/>
          <a:lstStyle/>
          <a:p>
            <a:r>
              <a:rPr lang="en-US"/>
              <a:t>Click to edit Master title style</a:t>
            </a:r>
          </a:p>
        </p:txBody>
      </p:sp>
      <p:sp>
        <p:nvSpPr>
          <p:cNvPr id="4" name="Picture Placeholder" descr="This photo is a 'placeholder' only. Drag or drop your photo here, or click and tap the center to insert a photo.">
            <a:extLst>
              <a:ext uri="{FF2B5EF4-FFF2-40B4-BE49-F238E27FC236}">
                <a16:creationId xmlns:a16="http://schemas.microsoft.com/office/drawing/2014/main" id="{FEB5B31F-7AD9-4BC6-8D61-62AD8011666E}"/>
              </a:ext>
            </a:extLst>
          </p:cNvPr>
          <p:cNvSpPr>
            <a:spLocks noGrp="1"/>
          </p:cNvSpPr>
          <p:nvPr>
            <p:ph type="pic" sz="quarter" idx="11" hasCustomPrompt="1"/>
          </p:nvPr>
        </p:nvSpPr>
        <p:spPr bwMode="ltGray">
          <a:xfrm>
            <a:off x="5334000" y="0"/>
            <a:ext cx="6858000" cy="6858000"/>
          </a:xfrm>
          <a:blipFill>
            <a:blip r:embed="rId2"/>
            <a:stretch>
              <a:fillRect/>
            </a:stretch>
          </a:blipFill>
        </p:spPr>
        <p:txBody>
          <a:bodyPr lIns="0" tIns="2103120" rIns="0" anchor="t" anchorCtr="0">
            <a:noAutofit/>
          </a:bodyPr>
          <a:lstStyle>
            <a:lvl1pPr marL="0" indent="0" algn="ctr">
              <a:lnSpc>
                <a:spcPct val="100000"/>
              </a:lnSpc>
              <a:buNone/>
              <a:defRPr sz="14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5" name="TextBox 4">
            <a:extLst>
              <a:ext uri="{FF2B5EF4-FFF2-40B4-BE49-F238E27FC236}">
                <a16:creationId xmlns:a16="http://schemas.microsoft.com/office/drawing/2014/main" id="{8A09A47B-FEF5-47F3-B2DD-A73E7C3234AF}"/>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1730277829"/>
      </p:ext>
    </p:extLst>
  </p:cSld>
  <p:clrMapOvr>
    <a:masterClrMapping/>
  </p:clrMapOvr>
  <p:transition>
    <p:fade/>
  </p:transition>
  <p:extLst>
    <p:ext uri="{DCECCB84-F9BA-43D5-87BE-67443E8EF086}">
      <p15:sldGuideLst xmlns:p15="http://schemas.microsoft.com/office/powerpoint/2012/main">
        <p15:guide id="2" pos="3360">
          <p15:clr>
            <a:srgbClr val="5ACBF0"/>
          </p15:clr>
        </p15:guide>
        <p15:guide id="5" orient="horz" pos="2160">
          <p15:clr>
            <a:srgbClr val="5ACBF0"/>
          </p15:clr>
        </p15:guide>
        <p15:guide id="6" pos="2991">
          <p15:clr>
            <a:srgbClr val="5ACBF0"/>
          </p15:clr>
        </p15:guide>
        <p15:guide id="7" pos="3728">
          <p15:clr>
            <a:srgbClr val="C35EA4"/>
          </p15:clr>
        </p15:guide>
        <p15:guide id="8" pos="3544">
          <p15:clr>
            <a:srgbClr val="A4A3A4"/>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quare Photo 2">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4E2C6C6-B442-4DE7-9C6C-405B9005314D}"/>
              </a:ext>
            </a:extLst>
          </p:cNvPr>
          <p:cNvSpPr>
            <a:spLocks noGrp="1"/>
          </p:cNvSpPr>
          <p:nvPr>
            <p:ph type="title" hasCustomPrompt="1"/>
          </p:nvPr>
        </p:nvSpPr>
        <p:spPr>
          <a:xfrm>
            <a:off x="588263" y="2979738"/>
            <a:ext cx="4163125" cy="3289300"/>
          </a:xfrm>
        </p:spPr>
        <p:txBody>
          <a:bodyPr anchor="t"/>
          <a:lstStyle>
            <a:lvl1pPr>
              <a:defRPr sz="2800"/>
            </a:lvl1pPr>
          </a:lstStyle>
          <a:p>
            <a:r>
              <a:rPr lang="en-US"/>
              <a:t>Square photo layout with smaller text</a:t>
            </a:r>
          </a:p>
        </p:txBody>
      </p:sp>
      <p:sp>
        <p:nvSpPr>
          <p:cNvPr id="4" name="Picture Placeholder" descr="This photo is a 'placeholder' only. Drag or drop your photo here, or click and tap the center to insert a photo.">
            <a:extLst>
              <a:ext uri="{FF2B5EF4-FFF2-40B4-BE49-F238E27FC236}">
                <a16:creationId xmlns:a16="http://schemas.microsoft.com/office/drawing/2014/main" id="{3EBEAA94-C151-43DE-8A5A-09E8A930427E}"/>
              </a:ext>
            </a:extLst>
          </p:cNvPr>
          <p:cNvSpPr>
            <a:spLocks noGrp="1"/>
          </p:cNvSpPr>
          <p:nvPr>
            <p:ph type="pic" sz="quarter" idx="11" hasCustomPrompt="1"/>
          </p:nvPr>
        </p:nvSpPr>
        <p:spPr bwMode="ltGray">
          <a:xfrm>
            <a:off x="5334000" y="0"/>
            <a:ext cx="6858000" cy="6858000"/>
          </a:xfrm>
          <a:blipFill>
            <a:blip r:embed="rId2"/>
            <a:stretch>
              <a:fillRect/>
            </a:stretch>
          </a:blipFill>
        </p:spPr>
        <p:txBody>
          <a:bodyPr lIns="0" tIns="2103120" rIns="0" anchor="t" anchorCtr="0">
            <a:noAutofit/>
          </a:bodyPr>
          <a:lstStyle>
            <a:lvl1pPr marL="0" indent="0" algn="ctr">
              <a:lnSpc>
                <a:spcPct val="100000"/>
              </a:lnSpc>
              <a:buNone/>
              <a:defRPr sz="14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5" name="TextBox 4">
            <a:extLst>
              <a:ext uri="{FF2B5EF4-FFF2-40B4-BE49-F238E27FC236}">
                <a16:creationId xmlns:a16="http://schemas.microsoft.com/office/drawing/2014/main" id="{6C2F1290-9237-4BEE-AAAC-6708F286265B}"/>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873734485"/>
      </p:ext>
    </p:extLst>
  </p:cSld>
  <p:clrMapOvr>
    <a:masterClrMapping/>
  </p:clrMapOvr>
  <p:transition>
    <p:fade/>
  </p:transition>
  <p:extLst>
    <p:ext uri="{DCECCB84-F9BA-43D5-87BE-67443E8EF086}">
      <p15:sldGuideLst xmlns:p15="http://schemas.microsoft.com/office/powerpoint/2012/main">
        <p15:guide id="2" pos="3360">
          <p15:clr>
            <a:srgbClr val="5ACBF0"/>
          </p15:clr>
        </p15:guide>
        <p15:guide id="3" orient="horz" pos="1877">
          <p15:clr>
            <a:srgbClr val="5ACBF0"/>
          </p15:clr>
        </p15:guide>
        <p15:guide id="4" pos="3731">
          <p15:clr>
            <a:srgbClr val="C35EA4"/>
          </p15:clr>
        </p15:guide>
        <p15:guide id="5" pos="2993">
          <p15:clr>
            <a:srgbClr val="5ACBF0"/>
          </p15:clr>
        </p15:guide>
        <p15:guide id="6" pos="3547">
          <p15:clr>
            <a:srgbClr val="A4A3A4"/>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hoto full bleed lower title">
    <p:spTree>
      <p:nvGrpSpPr>
        <p:cNvPr id="1" name=""/>
        <p:cNvGrpSpPr/>
        <p:nvPr/>
      </p:nvGrpSpPr>
      <p:grpSpPr>
        <a:xfrm>
          <a:off x="0" y="0"/>
          <a:ext cx="0" cy="0"/>
          <a:chOff x="0" y="0"/>
          <a:chExt cx="0" cy="0"/>
        </a:xfrm>
      </p:grpSpPr>
      <p:sp>
        <p:nvSpPr>
          <p:cNvPr id="8" name="Picture Placeholder 7" descr="This photo is a 'placeholder' only. Drag or drop your photo here, or click and tap the center to insert a photo.">
            <a:extLst>
              <a:ext uri="{FF2B5EF4-FFF2-40B4-BE49-F238E27FC236}">
                <a16:creationId xmlns:a16="http://schemas.microsoft.com/office/drawing/2014/main" id="{FA608AEF-BE66-4029-BA63-DA15E89C3291}"/>
              </a:ext>
            </a:extLst>
          </p:cNvPr>
          <p:cNvSpPr>
            <a:spLocks noGrp="1"/>
          </p:cNvSpPr>
          <p:nvPr>
            <p:ph type="pic" sz="quarter" idx="10" hasCustomPrompt="1"/>
          </p:nvPr>
        </p:nvSpPr>
        <p:spPr bwMode="ltGray">
          <a:xfrm>
            <a:off x="0" y="0"/>
            <a:ext cx="12192000" cy="6858000"/>
          </a:xfrm>
          <a:blipFill>
            <a:blip r:embed="rId2"/>
            <a:stretch>
              <a:fillRect/>
            </a:stretch>
          </a:blipFill>
        </p:spPr>
        <p:txBody>
          <a:bodyPr wrap="none" bIns="2011680" anchor="ctr">
            <a:noAutofit/>
          </a:bodyPr>
          <a:lstStyle>
            <a:lvl1pPr marL="0" indent="0" algn="ctr">
              <a:buNone/>
              <a:defRPr sz="1400" b="1">
                <a:solidFill>
                  <a:srgbClr val="000000"/>
                </a:solidFill>
              </a:defRPr>
            </a:lvl1pPr>
          </a:lstStyle>
          <a:p>
            <a:r>
              <a:rPr lang="en-US"/>
              <a:t>Drag &amp; drop your photo here </a:t>
            </a:r>
            <a:br>
              <a:rPr lang="en-US"/>
            </a:br>
            <a:r>
              <a:rPr lang="en-US"/>
              <a:t>or click or tap icon below </a:t>
            </a:r>
            <a:br>
              <a:rPr lang="en-US"/>
            </a:br>
            <a:r>
              <a:rPr lang="en-US"/>
              <a:t>to insert</a:t>
            </a:r>
          </a:p>
        </p:txBody>
      </p:sp>
      <p:sp>
        <p:nvSpPr>
          <p:cNvPr id="3" name="Title 2">
            <a:extLst>
              <a:ext uri="{FF2B5EF4-FFF2-40B4-BE49-F238E27FC236}">
                <a16:creationId xmlns:a16="http://schemas.microsoft.com/office/drawing/2014/main" id="{E033AC47-6988-4AF2-AB7A-F400B9B8392F}"/>
              </a:ext>
            </a:extLst>
          </p:cNvPr>
          <p:cNvSpPr>
            <a:spLocks noGrp="1"/>
          </p:cNvSpPr>
          <p:nvPr>
            <p:ph type="title"/>
          </p:nvPr>
        </p:nvSpPr>
        <p:spPr bwMode="ltGray">
          <a:xfrm>
            <a:off x="0" y="3657600"/>
            <a:ext cx="12192000" cy="3200400"/>
          </a:xfrm>
          <a:gradFill flip="none" rotWithShape="1">
            <a:gsLst>
              <a:gs pos="40000">
                <a:srgbClr val="000000">
                  <a:alpha val="70000"/>
                </a:srgbClr>
              </a:gs>
              <a:gs pos="100000">
                <a:srgbClr val="000000">
                  <a:alpha val="0"/>
                </a:srgbClr>
              </a:gs>
            </a:gsLst>
            <a:lin ang="16200000" scaled="1"/>
            <a:tileRect/>
          </a:gradFill>
        </p:spPr>
        <p:txBody>
          <a:bodyPr lIns="585216" tIns="585216" rIns="585216" bIns="585216" anchor="b" anchorCtr="0">
            <a:noAutofit/>
          </a:bodyPr>
          <a:lstStyle>
            <a:lvl1pPr>
              <a:defRPr sz="3600" spc="0">
                <a:solidFill>
                  <a:srgbClr val="FFFFFF"/>
                </a:solidFill>
              </a:defRPr>
            </a:lvl1pPr>
          </a:lstStyle>
          <a:p>
            <a:r>
              <a:rPr lang="en-US"/>
              <a:t>Click to edit Master title style</a:t>
            </a:r>
          </a:p>
        </p:txBody>
      </p:sp>
      <p:sp>
        <p:nvSpPr>
          <p:cNvPr id="6" name="TextBox 5">
            <a:extLst>
              <a:ext uri="{FF2B5EF4-FFF2-40B4-BE49-F238E27FC236}">
                <a16:creationId xmlns:a16="http://schemas.microsoft.com/office/drawing/2014/main" id="{03F619C2-B134-493A-AB9F-5DE39C92993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1846915643"/>
      </p:ext>
    </p:extLst>
  </p:cSld>
  <p:clrMapOvr>
    <a:masterClrMapping/>
  </p:clrMapOvr>
  <p:transition>
    <p:fade/>
  </p:transition>
  <p:extLst>
    <p:ext uri="{DCECCB84-F9BA-43D5-87BE-67443E8EF086}">
      <p15:sldGuideLst xmlns:p15="http://schemas.microsoft.com/office/powerpoint/2012/main">
        <p15:guide id="1" orient="horz" pos="2304">
          <p15:clr>
            <a:srgbClr val="5ACBF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hoto full bleed left title">
    <p:spTree>
      <p:nvGrpSpPr>
        <p:cNvPr id="1" name=""/>
        <p:cNvGrpSpPr/>
        <p:nvPr/>
      </p:nvGrpSpPr>
      <p:grpSpPr>
        <a:xfrm>
          <a:off x="0" y="0"/>
          <a:ext cx="0" cy="0"/>
          <a:chOff x="0" y="0"/>
          <a:chExt cx="0" cy="0"/>
        </a:xfrm>
      </p:grpSpPr>
      <p:sp>
        <p:nvSpPr>
          <p:cNvPr id="8" name="Picture Placeholder 7" descr="This photo is a 'placeholder' only. Drag or drop your photo here, or click and tap the center to insert a photo.">
            <a:extLst>
              <a:ext uri="{FF2B5EF4-FFF2-40B4-BE49-F238E27FC236}">
                <a16:creationId xmlns:a16="http://schemas.microsoft.com/office/drawing/2014/main" id="{FA608AEF-BE66-4029-BA63-DA15E89C3291}"/>
              </a:ext>
            </a:extLst>
          </p:cNvPr>
          <p:cNvSpPr>
            <a:spLocks noGrp="1"/>
          </p:cNvSpPr>
          <p:nvPr>
            <p:ph type="pic" sz="quarter" idx="10" hasCustomPrompt="1"/>
          </p:nvPr>
        </p:nvSpPr>
        <p:spPr bwMode="ltGray">
          <a:xfrm>
            <a:off x="0" y="0"/>
            <a:ext cx="12192000" cy="6858000"/>
          </a:xfrm>
          <a:blipFill>
            <a:blip r:embed="rId2"/>
            <a:stretch>
              <a:fillRect/>
            </a:stretch>
          </a:blipFill>
        </p:spPr>
        <p:txBody>
          <a:bodyPr wrap="none" bIns="2011680" anchor="ctr">
            <a:noAutofit/>
          </a:bodyPr>
          <a:lstStyle>
            <a:lvl1pPr marL="0" indent="0" algn="ctr">
              <a:buNone/>
              <a:defRPr sz="1400" b="1">
                <a:solidFill>
                  <a:srgbClr val="000000"/>
                </a:solidFill>
              </a:defRPr>
            </a:lvl1pPr>
          </a:lstStyle>
          <a:p>
            <a:r>
              <a:rPr lang="en-US"/>
              <a:t>Drag &amp; drop your photo here </a:t>
            </a:r>
            <a:br>
              <a:rPr lang="en-US"/>
            </a:br>
            <a:r>
              <a:rPr lang="en-US"/>
              <a:t>or click or tap icon below </a:t>
            </a:r>
            <a:br>
              <a:rPr lang="en-US"/>
            </a:br>
            <a:r>
              <a:rPr lang="en-US"/>
              <a:t>to insert</a:t>
            </a:r>
          </a:p>
        </p:txBody>
      </p:sp>
      <p:sp>
        <p:nvSpPr>
          <p:cNvPr id="3" name="Title 2">
            <a:extLst>
              <a:ext uri="{FF2B5EF4-FFF2-40B4-BE49-F238E27FC236}">
                <a16:creationId xmlns:a16="http://schemas.microsoft.com/office/drawing/2014/main" id="{E033AC47-6988-4AF2-AB7A-F400B9B8392F}"/>
              </a:ext>
            </a:extLst>
          </p:cNvPr>
          <p:cNvSpPr>
            <a:spLocks noGrp="1"/>
          </p:cNvSpPr>
          <p:nvPr>
            <p:ph type="title" hasCustomPrompt="1"/>
          </p:nvPr>
        </p:nvSpPr>
        <p:spPr bwMode="ltGray">
          <a:xfrm>
            <a:off x="-3" y="0"/>
            <a:ext cx="5669280" cy="6858000"/>
          </a:xfrm>
          <a:gradFill flip="none" rotWithShape="1">
            <a:gsLst>
              <a:gs pos="50000">
                <a:srgbClr val="000000">
                  <a:alpha val="70000"/>
                </a:srgbClr>
              </a:gs>
              <a:gs pos="100000">
                <a:srgbClr val="000000">
                  <a:alpha val="0"/>
                </a:srgbClr>
              </a:gs>
            </a:gsLst>
            <a:lin ang="0" scaled="1"/>
            <a:tileRect/>
          </a:gradFill>
        </p:spPr>
        <p:txBody>
          <a:bodyPr lIns="585216" tIns="585216" rIns="585216" bIns="585216" anchor="ctr">
            <a:noAutofit/>
          </a:bodyPr>
          <a:lstStyle>
            <a:lvl1pPr>
              <a:defRPr sz="3600" spc="0">
                <a:solidFill>
                  <a:srgbClr val="FFFFFF"/>
                </a:solidFill>
              </a:defRPr>
            </a:lvl1pPr>
          </a:lstStyle>
          <a:p>
            <a:r>
              <a:rPr lang="en-US"/>
              <a:t>Click to edit </a:t>
            </a:r>
            <a:br>
              <a:rPr lang="en-US"/>
            </a:br>
            <a:r>
              <a:rPr lang="en-US"/>
              <a:t>Master title style</a:t>
            </a:r>
          </a:p>
        </p:txBody>
      </p:sp>
      <p:sp>
        <p:nvSpPr>
          <p:cNvPr id="6" name="TextBox 5">
            <a:extLst>
              <a:ext uri="{FF2B5EF4-FFF2-40B4-BE49-F238E27FC236}">
                <a16:creationId xmlns:a16="http://schemas.microsoft.com/office/drawing/2014/main" id="{1D4894F6-B50F-43E1-83FC-4F2200B2FA65}"/>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1181008869"/>
      </p:ext>
    </p:extLst>
  </p:cSld>
  <p:clrMapOvr>
    <a:masterClrMapping/>
  </p:clrMapOvr>
  <p:transition>
    <p:fade/>
  </p:transition>
  <p:extLst>
    <p:ext uri="{DCECCB84-F9BA-43D5-87BE-67443E8EF086}">
      <p15:sldGuideLst xmlns:p15="http://schemas.microsoft.com/office/powerpoint/2012/main">
        <p15:guide id="7" pos="3576">
          <p15:clr>
            <a:srgbClr val="5ACBF0"/>
          </p15:clr>
        </p15:guide>
        <p15:guide id="8" orient="horz" pos="2160">
          <p15:clr>
            <a:srgbClr val="5ACBF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hoto full bleed right title">
    <p:spTree>
      <p:nvGrpSpPr>
        <p:cNvPr id="1" name=""/>
        <p:cNvGrpSpPr/>
        <p:nvPr/>
      </p:nvGrpSpPr>
      <p:grpSpPr>
        <a:xfrm>
          <a:off x="0" y="0"/>
          <a:ext cx="0" cy="0"/>
          <a:chOff x="0" y="0"/>
          <a:chExt cx="0" cy="0"/>
        </a:xfrm>
      </p:grpSpPr>
      <p:sp>
        <p:nvSpPr>
          <p:cNvPr id="8" name="Picture Placeholder 7" descr="This photo is a 'placeholder' only. Drag or drop your photo here, or click and tap the center to insert a photo.">
            <a:extLst>
              <a:ext uri="{FF2B5EF4-FFF2-40B4-BE49-F238E27FC236}">
                <a16:creationId xmlns:a16="http://schemas.microsoft.com/office/drawing/2014/main" id="{FA608AEF-BE66-4029-BA63-DA15E89C3291}"/>
              </a:ext>
            </a:extLst>
          </p:cNvPr>
          <p:cNvSpPr>
            <a:spLocks noGrp="1"/>
          </p:cNvSpPr>
          <p:nvPr>
            <p:ph type="pic" sz="quarter" idx="10" hasCustomPrompt="1"/>
          </p:nvPr>
        </p:nvSpPr>
        <p:spPr bwMode="ltGray">
          <a:xfrm>
            <a:off x="0" y="0"/>
            <a:ext cx="12192000" cy="6858000"/>
          </a:xfrm>
          <a:blipFill>
            <a:blip r:embed="rId2"/>
            <a:stretch>
              <a:fillRect/>
            </a:stretch>
          </a:blipFill>
        </p:spPr>
        <p:txBody>
          <a:bodyPr wrap="none" bIns="2011680" anchor="ctr">
            <a:noAutofit/>
          </a:bodyPr>
          <a:lstStyle>
            <a:lvl1pPr marL="0" indent="0" algn="ctr">
              <a:buNone/>
              <a:defRPr sz="1400" b="1">
                <a:solidFill>
                  <a:srgbClr val="000000"/>
                </a:solidFill>
              </a:defRPr>
            </a:lvl1pPr>
          </a:lstStyle>
          <a:p>
            <a:r>
              <a:rPr lang="en-US"/>
              <a:t>Drag &amp; drop your photo here </a:t>
            </a:r>
            <a:br>
              <a:rPr lang="en-US"/>
            </a:br>
            <a:r>
              <a:rPr lang="en-US"/>
              <a:t>or click or tap icon below </a:t>
            </a:r>
            <a:br>
              <a:rPr lang="en-US"/>
            </a:br>
            <a:r>
              <a:rPr lang="en-US"/>
              <a:t>to insert</a:t>
            </a:r>
          </a:p>
        </p:txBody>
      </p:sp>
      <p:sp>
        <p:nvSpPr>
          <p:cNvPr id="3" name="Title 2">
            <a:extLst>
              <a:ext uri="{FF2B5EF4-FFF2-40B4-BE49-F238E27FC236}">
                <a16:creationId xmlns:a16="http://schemas.microsoft.com/office/drawing/2014/main" id="{E033AC47-6988-4AF2-AB7A-F400B9B8392F}"/>
              </a:ext>
            </a:extLst>
          </p:cNvPr>
          <p:cNvSpPr>
            <a:spLocks noGrp="1"/>
          </p:cNvSpPr>
          <p:nvPr>
            <p:ph type="title" hasCustomPrompt="1"/>
          </p:nvPr>
        </p:nvSpPr>
        <p:spPr bwMode="ltGray">
          <a:xfrm>
            <a:off x="6522720" y="0"/>
            <a:ext cx="5669280" cy="6858000"/>
          </a:xfrm>
          <a:gradFill flip="none" rotWithShape="1">
            <a:gsLst>
              <a:gs pos="50000">
                <a:srgbClr val="000000">
                  <a:alpha val="70000"/>
                </a:srgbClr>
              </a:gs>
              <a:gs pos="100000">
                <a:srgbClr val="000000">
                  <a:alpha val="0"/>
                </a:srgbClr>
              </a:gs>
            </a:gsLst>
            <a:lin ang="10800000" scaled="1"/>
            <a:tileRect/>
          </a:gradFill>
        </p:spPr>
        <p:txBody>
          <a:bodyPr lIns="585216" tIns="585216" rIns="585216" bIns="585216" anchor="ctr">
            <a:noAutofit/>
          </a:bodyPr>
          <a:lstStyle>
            <a:lvl1pPr algn="r">
              <a:defRPr sz="3600" spc="0">
                <a:solidFill>
                  <a:srgbClr val="FFFFFF"/>
                </a:solidFill>
              </a:defRPr>
            </a:lvl1pPr>
          </a:lstStyle>
          <a:p>
            <a:r>
              <a:rPr lang="en-US"/>
              <a:t>Click to edit </a:t>
            </a:r>
            <a:br>
              <a:rPr lang="en-US"/>
            </a:br>
            <a:r>
              <a:rPr lang="en-US"/>
              <a:t>Master title style</a:t>
            </a:r>
          </a:p>
        </p:txBody>
      </p:sp>
      <p:sp>
        <p:nvSpPr>
          <p:cNvPr id="6" name="TextBox 5">
            <a:extLst>
              <a:ext uri="{FF2B5EF4-FFF2-40B4-BE49-F238E27FC236}">
                <a16:creationId xmlns:a16="http://schemas.microsoft.com/office/drawing/2014/main" id="{A629011D-E3B4-416F-9D7F-7A99AE49F65A}"/>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4175429103"/>
      </p:ext>
    </p:extLst>
  </p:cSld>
  <p:clrMapOvr>
    <a:masterClrMapping/>
  </p:clrMapOvr>
  <p:transition>
    <p:fade/>
  </p:transition>
  <p:extLst>
    <p:ext uri="{DCECCB84-F9BA-43D5-87BE-67443E8EF086}">
      <p15:sldGuideLst xmlns:p15="http://schemas.microsoft.com/office/powerpoint/2012/main">
        <p15:guide id="7" pos="4105">
          <p15:clr>
            <a:srgbClr val="5ACBF0"/>
          </p15:clr>
        </p15:guide>
        <p15:guide id="8" orient="horz" pos="2160">
          <p15:clr>
            <a:srgbClr val="5ACBF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op horizontal photo and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01E45-D858-46CB-8C37-2ADA7A8B4F38}"/>
              </a:ext>
            </a:extLst>
          </p:cNvPr>
          <p:cNvSpPr>
            <a:spLocks noGrp="1"/>
          </p:cNvSpPr>
          <p:nvPr>
            <p:ph type="title"/>
          </p:nvPr>
        </p:nvSpPr>
        <p:spPr>
          <a:xfrm>
            <a:off x="588263" y="5157216"/>
            <a:ext cx="11018520" cy="1111822"/>
          </a:xfrm>
        </p:spPr>
        <p:txBody>
          <a:bodyPr anchor="ctr"/>
          <a:lstStyle>
            <a:lvl1pPr algn="ctr">
              <a:defRPr/>
            </a:lvl1pPr>
          </a:lstStyle>
          <a:p>
            <a:r>
              <a:rPr lang="en-US"/>
              <a:t>Click to edit Master title style</a:t>
            </a:r>
          </a:p>
        </p:txBody>
      </p:sp>
      <p:sp>
        <p:nvSpPr>
          <p:cNvPr id="4" name="Picture Placeholder" descr="This photo is a 'placeholder' only. Drag or drop your photo here, or click and tap the center to insert a photo.">
            <a:extLst>
              <a:ext uri="{FF2B5EF4-FFF2-40B4-BE49-F238E27FC236}">
                <a16:creationId xmlns:a16="http://schemas.microsoft.com/office/drawing/2014/main" id="{FEB5B31F-7AD9-4BC6-8D61-62AD8011666E}"/>
              </a:ext>
            </a:extLst>
          </p:cNvPr>
          <p:cNvSpPr>
            <a:spLocks noGrp="1"/>
          </p:cNvSpPr>
          <p:nvPr>
            <p:ph type="pic" sz="quarter" idx="11" hasCustomPrompt="1"/>
          </p:nvPr>
        </p:nvSpPr>
        <p:spPr bwMode="ltGray">
          <a:xfrm>
            <a:off x="0" y="0"/>
            <a:ext cx="12192000" cy="4572000"/>
          </a:xfrm>
          <a:blipFill>
            <a:blip r:embed="rId2"/>
            <a:stretch>
              <a:fillRect/>
            </a:stretch>
          </a:blipFill>
        </p:spPr>
        <p:txBody>
          <a:bodyPr vert="horz" wrap="square" lIns="0" tIns="1097280" rIns="0" bIns="0" rtlCol="0" anchor="t" anchorCtr="0">
            <a:noAutofit/>
          </a:bodyPr>
          <a:lstStyle>
            <a:lvl1pPr marL="0" indent="0" algn="ctr">
              <a:buNone/>
              <a:defRPr lang="en-US" sz="1400" b="1" dirty="0">
                <a:solidFill>
                  <a:srgbClr val="000000"/>
                </a:solidFill>
              </a:defRPr>
            </a:lvl1pPr>
          </a:lstStyle>
          <a:p>
            <a:pPr marL="228600" lvl="0" indent="-228600" algn="ctr"/>
            <a:r>
              <a:rPr lang="en-US"/>
              <a:t>Drag &amp; drop your photo here </a:t>
            </a:r>
            <a:br>
              <a:rPr lang="en-US"/>
            </a:br>
            <a:r>
              <a:rPr lang="en-US"/>
              <a:t>or click or tap icon below </a:t>
            </a:r>
            <a:br>
              <a:rPr lang="en-US"/>
            </a:br>
            <a:r>
              <a:rPr lang="en-US"/>
              <a:t>to insert</a:t>
            </a:r>
          </a:p>
        </p:txBody>
      </p:sp>
      <p:sp>
        <p:nvSpPr>
          <p:cNvPr id="5" name="TextBox 4">
            <a:extLst>
              <a:ext uri="{FF2B5EF4-FFF2-40B4-BE49-F238E27FC236}">
                <a16:creationId xmlns:a16="http://schemas.microsoft.com/office/drawing/2014/main" id="{3A996C37-D0C9-4349-A860-B639C4EB9D5D}"/>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1231132243"/>
      </p:ext>
    </p:extLst>
  </p:cSld>
  <p:clrMapOvr>
    <a:masterClrMapping/>
  </p:clrMapOvr>
  <p:transition>
    <p:fade/>
  </p:transition>
  <p:extLst>
    <p:ext uri="{DCECCB84-F9BA-43D5-87BE-67443E8EF086}">
      <p15:sldGuideLst xmlns:p15="http://schemas.microsoft.com/office/powerpoint/2012/main">
        <p15:guide id="5" orient="horz" pos="2880">
          <p15:clr>
            <a:srgbClr val="5ACBF0"/>
          </p15:clr>
        </p15:guide>
        <p15:guide id="6" orient="horz" pos="3600">
          <p15:clr>
            <a:srgbClr val="5ACBF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ottom horizontal photo and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5563AC-3A0B-4839-A9DC-F00E8E5411A6}"/>
              </a:ext>
            </a:extLst>
          </p:cNvPr>
          <p:cNvSpPr>
            <a:spLocks noGrp="1"/>
          </p:cNvSpPr>
          <p:nvPr>
            <p:ph type="title"/>
          </p:nvPr>
        </p:nvSpPr>
        <p:spPr>
          <a:xfrm>
            <a:off x="588263" y="585788"/>
            <a:ext cx="11018520" cy="1114996"/>
          </a:xfrm>
        </p:spPr>
        <p:txBody>
          <a:bodyPr anchor="ctr"/>
          <a:lstStyle>
            <a:lvl1pPr algn="ctr">
              <a:defRPr/>
            </a:lvl1pPr>
          </a:lstStyle>
          <a:p>
            <a:r>
              <a:rPr lang="en-US"/>
              <a:t>Click to edit Master title style</a:t>
            </a:r>
          </a:p>
        </p:txBody>
      </p:sp>
      <p:sp>
        <p:nvSpPr>
          <p:cNvPr id="4" name="Picture Placeholder" descr="This photo is a 'placeholder' only. Drag or drop your photo here, or click and tap the center to insert a photo.">
            <a:extLst>
              <a:ext uri="{FF2B5EF4-FFF2-40B4-BE49-F238E27FC236}">
                <a16:creationId xmlns:a16="http://schemas.microsoft.com/office/drawing/2014/main" id="{FEB5B31F-7AD9-4BC6-8D61-62AD8011666E}"/>
              </a:ext>
            </a:extLst>
          </p:cNvPr>
          <p:cNvSpPr>
            <a:spLocks noGrp="1"/>
          </p:cNvSpPr>
          <p:nvPr>
            <p:ph type="pic" sz="quarter" idx="11" hasCustomPrompt="1"/>
          </p:nvPr>
        </p:nvSpPr>
        <p:spPr bwMode="ltGray">
          <a:xfrm>
            <a:off x="-2381" y="2286000"/>
            <a:ext cx="12192000" cy="4572000"/>
          </a:xfrm>
          <a:blipFill>
            <a:blip r:embed="rId2"/>
            <a:stretch>
              <a:fillRect/>
            </a:stretch>
          </a:blipFill>
        </p:spPr>
        <p:txBody>
          <a:bodyPr vert="horz" wrap="square" lIns="0" tIns="1097280" rIns="0" bIns="0" rtlCol="0" anchor="t" anchorCtr="0">
            <a:noAutofit/>
          </a:bodyPr>
          <a:lstStyle>
            <a:lvl1pPr marL="0" indent="0" algn="ctr">
              <a:buNone/>
              <a:defRPr lang="en-US" sz="1400" b="1" dirty="0">
                <a:solidFill>
                  <a:srgbClr val="000000"/>
                </a:solidFill>
              </a:defRPr>
            </a:lvl1pPr>
          </a:lstStyle>
          <a:p>
            <a:pPr marL="228600" lvl="0" indent="-228600" algn="ctr"/>
            <a:r>
              <a:rPr lang="en-US"/>
              <a:t>Drag &amp; drop your photo here </a:t>
            </a:r>
            <a:br>
              <a:rPr lang="en-US"/>
            </a:br>
            <a:r>
              <a:rPr lang="en-US"/>
              <a:t>or click or tap icon below </a:t>
            </a:r>
            <a:br>
              <a:rPr lang="en-US"/>
            </a:br>
            <a:r>
              <a:rPr lang="en-US"/>
              <a:t>to insert</a:t>
            </a:r>
          </a:p>
        </p:txBody>
      </p:sp>
      <p:sp>
        <p:nvSpPr>
          <p:cNvPr id="5" name="TextBox 4">
            <a:extLst>
              <a:ext uri="{FF2B5EF4-FFF2-40B4-BE49-F238E27FC236}">
                <a16:creationId xmlns:a16="http://schemas.microsoft.com/office/drawing/2014/main" id="{3D6FDE6F-0F4B-446A-A51F-494FB0996655}"/>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2477957594"/>
      </p:ext>
    </p:extLst>
  </p:cSld>
  <p:clrMapOvr>
    <a:masterClrMapping/>
  </p:clrMapOvr>
  <p:transition>
    <p:fade/>
  </p:transition>
  <p:extLst>
    <p:ext uri="{DCECCB84-F9BA-43D5-87BE-67443E8EF086}">
      <p15:sldGuideLst xmlns:p15="http://schemas.microsoft.com/office/powerpoint/2012/main">
        <p15:guide id="5" orient="horz" pos="1440">
          <p15:clr>
            <a:srgbClr val="5ACBF0"/>
          </p15:clr>
        </p15:guide>
        <p15:guide id="6" orient="horz" pos="720">
          <p15:clr>
            <a:srgbClr val="5ACBF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quare photo">
    <p:bg>
      <p:bgRef idx="1001">
        <a:schemeClr val="bg2"/>
      </p:bgRef>
    </p:bg>
    <p:spTree>
      <p:nvGrpSpPr>
        <p:cNvPr id="1" name=""/>
        <p:cNvGrpSpPr/>
        <p:nvPr/>
      </p:nvGrpSpPr>
      <p:grpSpPr>
        <a:xfrm>
          <a:off x="0" y="0"/>
          <a:ext cx="0" cy="0"/>
          <a:chOff x="0" y="0"/>
          <a:chExt cx="0" cy="0"/>
        </a:xfrm>
      </p:grpSpPr>
      <p:sp>
        <p:nvSpPr>
          <p:cNvPr id="33" name="Freeform: Shape 32">
            <a:extLst>
              <a:ext uri="{FF2B5EF4-FFF2-40B4-BE49-F238E27FC236}">
                <a16:creationId xmlns:a16="http://schemas.microsoft.com/office/drawing/2014/main" id="{B9374317-D1B0-4815-93D6-F69A4026DF1B}"/>
              </a:ext>
            </a:extLst>
          </p:cNvPr>
          <p:cNvSpPr/>
          <p:nvPr userDrawn="1"/>
        </p:nvSpPr>
        <p:spPr bwMode="auto">
          <a:xfrm rot="2695202" flipH="1">
            <a:off x="9342866" y="3394675"/>
            <a:ext cx="1032324" cy="4481954"/>
          </a:xfrm>
          <a:custGeom>
            <a:avLst/>
            <a:gdLst>
              <a:gd name="connsiteX0" fmla="*/ 1032324 w 1032324"/>
              <a:gd name="connsiteY0" fmla="*/ 0 h 4481954"/>
              <a:gd name="connsiteX1" fmla="*/ 0 w 1032324"/>
              <a:gd name="connsiteY1" fmla="*/ 0 h 4481954"/>
              <a:gd name="connsiteX2" fmla="*/ 0 w 1032324"/>
              <a:gd name="connsiteY2" fmla="*/ 3452508 h 4481954"/>
              <a:gd name="connsiteX3" fmla="*/ 1032324 w 1032324"/>
              <a:gd name="connsiteY3" fmla="*/ 4481954 h 4481954"/>
            </a:gdLst>
            <a:ahLst/>
            <a:cxnLst>
              <a:cxn ang="0">
                <a:pos x="connsiteX0" y="connsiteY0"/>
              </a:cxn>
              <a:cxn ang="0">
                <a:pos x="connsiteX1" y="connsiteY1"/>
              </a:cxn>
              <a:cxn ang="0">
                <a:pos x="connsiteX2" y="connsiteY2"/>
              </a:cxn>
              <a:cxn ang="0">
                <a:pos x="connsiteX3" y="connsiteY3"/>
              </a:cxn>
            </a:cxnLst>
            <a:rect l="l" t="t" r="r" b="b"/>
            <a:pathLst>
              <a:path w="1032324" h="4481954">
                <a:moveTo>
                  <a:pt x="1032324" y="0"/>
                </a:moveTo>
                <a:lnTo>
                  <a:pt x="0" y="0"/>
                </a:lnTo>
                <a:lnTo>
                  <a:pt x="0" y="3452508"/>
                </a:lnTo>
                <a:lnTo>
                  <a:pt x="1032324" y="4481954"/>
                </a:lnTo>
                <a:close/>
              </a:path>
            </a:pathLst>
          </a:custGeom>
          <a:solidFill>
            <a:schemeClr val="tx1">
              <a:alpha val="1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50" name="Freeform: Shape 49">
            <a:extLst>
              <a:ext uri="{FF2B5EF4-FFF2-40B4-BE49-F238E27FC236}">
                <a16:creationId xmlns:a16="http://schemas.microsoft.com/office/drawing/2014/main" id="{BA592568-0178-474A-AB04-AFAF217BC1D1}"/>
              </a:ext>
            </a:extLst>
          </p:cNvPr>
          <p:cNvSpPr/>
          <p:nvPr userDrawn="1"/>
        </p:nvSpPr>
        <p:spPr bwMode="auto">
          <a:xfrm rot="18904798">
            <a:off x="7330537" y="-1027461"/>
            <a:ext cx="414313" cy="6037439"/>
          </a:xfrm>
          <a:custGeom>
            <a:avLst/>
            <a:gdLst>
              <a:gd name="connsiteX0" fmla="*/ 0 w 414313"/>
              <a:gd name="connsiteY0" fmla="*/ 0 h 6037439"/>
              <a:gd name="connsiteX1" fmla="*/ 414313 w 414313"/>
              <a:gd name="connsiteY1" fmla="*/ 413158 h 6037439"/>
              <a:gd name="connsiteX2" fmla="*/ 414313 w 414313"/>
              <a:gd name="connsiteY2" fmla="*/ 6037439 h 6037439"/>
              <a:gd name="connsiteX3" fmla="*/ 0 w 414313"/>
              <a:gd name="connsiteY3" fmla="*/ 6037439 h 6037439"/>
            </a:gdLst>
            <a:ahLst/>
            <a:cxnLst>
              <a:cxn ang="0">
                <a:pos x="connsiteX0" y="connsiteY0"/>
              </a:cxn>
              <a:cxn ang="0">
                <a:pos x="connsiteX1" y="connsiteY1"/>
              </a:cxn>
              <a:cxn ang="0">
                <a:pos x="connsiteX2" y="connsiteY2"/>
              </a:cxn>
              <a:cxn ang="0">
                <a:pos x="connsiteX3" y="connsiteY3"/>
              </a:cxn>
            </a:cxnLst>
            <a:rect l="l" t="t" r="r" b="b"/>
            <a:pathLst>
              <a:path w="414313" h="6037439">
                <a:moveTo>
                  <a:pt x="0" y="0"/>
                </a:moveTo>
                <a:lnTo>
                  <a:pt x="414313" y="413158"/>
                </a:lnTo>
                <a:lnTo>
                  <a:pt x="414313" y="6037439"/>
                </a:lnTo>
                <a:lnTo>
                  <a:pt x="0" y="6037439"/>
                </a:lnTo>
                <a:close/>
              </a:path>
            </a:pathLst>
          </a:custGeom>
          <a:solidFill>
            <a:schemeClr val="tx1">
              <a:alpha val="1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21" name="Rectangle 20">
            <a:extLst>
              <a:ext uri="{FF2B5EF4-FFF2-40B4-BE49-F238E27FC236}">
                <a16:creationId xmlns:a16="http://schemas.microsoft.com/office/drawing/2014/main" id="{33C16A9A-A11B-40A3-A25E-0B33D5E3F098}"/>
              </a:ext>
            </a:extLst>
          </p:cNvPr>
          <p:cNvSpPr/>
          <p:nvPr userDrawn="1"/>
        </p:nvSpPr>
        <p:spPr bwMode="auto">
          <a:xfrm>
            <a:off x="10452100" y="0"/>
            <a:ext cx="1739900" cy="6857998"/>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15" name="Freeform: Shape 14">
            <a:extLst>
              <a:ext uri="{FF2B5EF4-FFF2-40B4-BE49-F238E27FC236}">
                <a16:creationId xmlns:a16="http://schemas.microsoft.com/office/drawing/2014/main" id="{C9D5F92B-4C56-4777-97C8-AC32C232F007}"/>
              </a:ext>
            </a:extLst>
          </p:cNvPr>
          <p:cNvSpPr/>
          <p:nvPr userDrawn="1"/>
        </p:nvSpPr>
        <p:spPr bwMode="auto">
          <a:xfrm>
            <a:off x="5571453" y="1"/>
            <a:ext cx="6620547" cy="6857999"/>
          </a:xfrm>
          <a:custGeom>
            <a:avLst/>
            <a:gdLst>
              <a:gd name="connsiteX0" fmla="*/ 3429001 w 6620547"/>
              <a:gd name="connsiteY0" fmla="*/ 0 h 6857999"/>
              <a:gd name="connsiteX1" fmla="*/ 4817147 w 6620547"/>
              <a:gd name="connsiteY1" fmla="*/ 0 h 6857999"/>
              <a:gd name="connsiteX2" fmla="*/ 6620547 w 6620547"/>
              <a:gd name="connsiteY2" fmla="*/ 1803400 h 6857999"/>
              <a:gd name="connsiteX3" fmla="*/ 6620547 w 6620547"/>
              <a:gd name="connsiteY3" fmla="*/ 5054601 h 6857999"/>
              <a:gd name="connsiteX4" fmla="*/ 4817148 w 6620547"/>
              <a:gd name="connsiteY4" fmla="*/ 6857999 h 6857999"/>
              <a:gd name="connsiteX5" fmla="*/ 3429000 w 6620547"/>
              <a:gd name="connsiteY5" fmla="*/ 6857999 h 6857999"/>
              <a:gd name="connsiteX6" fmla="*/ 0 w 6620547"/>
              <a:gd name="connsiteY6" fmla="*/ 3429000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20547" h="6857999">
                <a:moveTo>
                  <a:pt x="3429001" y="0"/>
                </a:moveTo>
                <a:lnTo>
                  <a:pt x="4817147" y="0"/>
                </a:lnTo>
                <a:lnTo>
                  <a:pt x="6620547" y="1803400"/>
                </a:lnTo>
                <a:lnTo>
                  <a:pt x="6620547" y="5054601"/>
                </a:lnTo>
                <a:lnTo>
                  <a:pt x="4817148" y="6857999"/>
                </a:lnTo>
                <a:lnTo>
                  <a:pt x="3429000" y="6857999"/>
                </a:lnTo>
                <a:lnTo>
                  <a:pt x="0" y="3429000"/>
                </a:lnTo>
                <a:close/>
              </a:path>
            </a:pathLst>
          </a:custGeom>
          <a:solidFill>
            <a:schemeClr val="tx1">
              <a:alpha val="2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2" name="Title 1">
            <a:extLst>
              <a:ext uri="{FF2B5EF4-FFF2-40B4-BE49-F238E27FC236}">
                <a16:creationId xmlns:a16="http://schemas.microsoft.com/office/drawing/2014/main" id="{25D0408F-4A76-4E13-B20C-89E0FD40DC32}"/>
              </a:ext>
            </a:extLst>
          </p:cNvPr>
          <p:cNvSpPr>
            <a:spLocks noGrp="1"/>
          </p:cNvSpPr>
          <p:nvPr>
            <p:ph type="title" hasCustomPrompt="1"/>
          </p:nvPr>
        </p:nvSpPr>
        <p:spPr>
          <a:xfrm>
            <a:off x="588263" y="2425541"/>
            <a:ext cx="4167887" cy="1107996"/>
          </a:xfrm>
        </p:spPr>
        <p:txBody>
          <a:bodyPr anchor="b" anchorCtr="0">
            <a:spAutoFit/>
          </a:bodyPr>
          <a:lstStyle>
            <a:lvl1pPr>
              <a:defRPr>
                <a:solidFill>
                  <a:srgbClr val="50E6FF"/>
                </a:solidFill>
              </a:defRPr>
            </a:lvl1pPr>
          </a:lstStyle>
          <a:p>
            <a:r>
              <a:rPr lang="en-US"/>
              <a:t>Event name or presentation title </a:t>
            </a:r>
          </a:p>
        </p:txBody>
      </p:sp>
      <p:sp>
        <p:nvSpPr>
          <p:cNvPr id="5" name="Text Placeholder 4"/>
          <p:cNvSpPr>
            <a:spLocks noGrp="1"/>
          </p:cNvSpPr>
          <p:nvPr>
            <p:ph type="body" sz="quarter" idx="12" hasCustomPrompt="1"/>
          </p:nvPr>
        </p:nvSpPr>
        <p:spPr>
          <a:xfrm>
            <a:off x="582042" y="3962400"/>
            <a:ext cx="4164583" cy="338554"/>
          </a:xfrm>
          <a:noFill/>
        </p:spPr>
        <p:txBody>
          <a:bodyPr wrap="square" lIns="0" tIns="0" rIns="0" bIns="0">
            <a:spAutoFit/>
          </a:bodyPr>
          <a:lstStyle>
            <a:lvl1pPr marL="0" indent="0">
              <a:spcBef>
                <a:spcPts val="0"/>
              </a:spcBef>
              <a:buNone/>
              <a:defRPr sz="2200" spc="0" baseline="0">
                <a:solidFill>
                  <a:schemeClr val="tx1"/>
                </a:solidFill>
                <a:latin typeface="+mn-lt"/>
                <a:cs typeface="Segoe UI" panose="020B0502040204020203" pitchFamily="34" charset="0"/>
              </a:defRPr>
            </a:lvl1pPr>
          </a:lstStyle>
          <a:p>
            <a:pPr lvl="0"/>
            <a:r>
              <a:rPr lang="en-US"/>
              <a:t>Speaker name or subtitle</a:t>
            </a:r>
          </a:p>
        </p:txBody>
      </p:sp>
      <p:pic>
        <p:nvPicPr>
          <p:cNvPr id="7" name="MS logo white - EMF" descr="Microsoft logo white text version">
            <a:extLst>
              <a:ext uri="{FF2B5EF4-FFF2-40B4-BE49-F238E27FC236}">
                <a16:creationId xmlns:a16="http://schemas.microsoft.com/office/drawing/2014/main" id="{B75A0920-A5C0-44B4-805C-2A21395BDE60}"/>
              </a:ext>
            </a:extLst>
          </p:cNvPr>
          <p:cNvPicPr>
            <a:picLocks noChangeAspect="1"/>
          </p:cNvPicPr>
          <p:nvPr userDrawn="1"/>
        </p:nvPicPr>
        <p:blipFill>
          <a:blip r:embed="rId2"/>
          <a:stretch>
            <a:fillRect/>
          </a:stretch>
        </p:blipFill>
        <p:spPr bwMode="black">
          <a:xfrm>
            <a:off x="584200" y="585788"/>
            <a:ext cx="1366245" cy="292608"/>
          </a:xfrm>
          <a:prstGeom prst="rect">
            <a:avLst/>
          </a:prstGeom>
        </p:spPr>
      </p:pic>
      <p:cxnSp>
        <p:nvCxnSpPr>
          <p:cNvPr id="35" name="Straight Connector 34">
            <a:extLst>
              <a:ext uri="{FF2B5EF4-FFF2-40B4-BE49-F238E27FC236}">
                <a16:creationId xmlns:a16="http://schemas.microsoft.com/office/drawing/2014/main" id="{3C68072A-1CB2-4D2C-B903-000B223383A4}"/>
              </a:ext>
            </a:extLst>
          </p:cNvPr>
          <p:cNvCxnSpPr/>
          <p:nvPr userDrawn="1"/>
        </p:nvCxnSpPr>
        <p:spPr>
          <a:xfrm>
            <a:off x="5505397" y="3480352"/>
            <a:ext cx="2057400" cy="2081441"/>
          </a:xfrm>
          <a:prstGeom prst="line">
            <a:avLst/>
          </a:prstGeom>
          <a:ln>
            <a:solidFill>
              <a:schemeClr val="tx1">
                <a:lumMod val="65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C00C3B97-A553-44A2-951E-852BB7610721}"/>
              </a:ext>
            </a:extLst>
          </p:cNvPr>
          <p:cNvCxnSpPr>
            <a:cxnSpLocks/>
          </p:cNvCxnSpPr>
          <p:nvPr userDrawn="1"/>
        </p:nvCxnSpPr>
        <p:spPr>
          <a:xfrm>
            <a:off x="6592351" y="4725228"/>
            <a:ext cx="2108137" cy="2132770"/>
          </a:xfrm>
          <a:prstGeom prst="line">
            <a:avLst/>
          </a:prstGeom>
          <a:ln>
            <a:solidFill>
              <a:schemeClr val="tx1">
                <a:lumMod val="65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30" name="Freeform: Shape 29">
            <a:extLst>
              <a:ext uri="{FF2B5EF4-FFF2-40B4-BE49-F238E27FC236}">
                <a16:creationId xmlns:a16="http://schemas.microsoft.com/office/drawing/2014/main" id="{9BEB0AA9-71A7-4F5C-8523-80DE2658C2B6}"/>
              </a:ext>
            </a:extLst>
          </p:cNvPr>
          <p:cNvSpPr/>
          <p:nvPr userDrawn="1"/>
        </p:nvSpPr>
        <p:spPr bwMode="auto">
          <a:xfrm>
            <a:off x="6114726" y="1"/>
            <a:ext cx="6077274" cy="6094261"/>
          </a:xfrm>
          <a:custGeom>
            <a:avLst/>
            <a:gdLst>
              <a:gd name="connsiteX0" fmla="*/ 0 w 6077274"/>
              <a:gd name="connsiteY0" fmla="*/ 0 h 6094261"/>
              <a:gd name="connsiteX1" fmla="*/ 3398862 w 6077274"/>
              <a:gd name="connsiteY1" fmla="*/ 1 h 6094261"/>
              <a:gd name="connsiteX2" fmla="*/ 6077274 w 6077274"/>
              <a:gd name="connsiteY2" fmla="*/ 2685899 h 6094261"/>
              <a:gd name="connsiteX3" fmla="*/ 6077274 w 6077274"/>
              <a:gd name="connsiteY3" fmla="*/ 6094261 h 6094261"/>
            </a:gdLst>
            <a:ahLst/>
            <a:cxnLst>
              <a:cxn ang="0">
                <a:pos x="connsiteX0" y="connsiteY0"/>
              </a:cxn>
              <a:cxn ang="0">
                <a:pos x="connsiteX1" y="connsiteY1"/>
              </a:cxn>
              <a:cxn ang="0">
                <a:pos x="connsiteX2" y="connsiteY2"/>
              </a:cxn>
              <a:cxn ang="0">
                <a:pos x="connsiteX3" y="connsiteY3"/>
              </a:cxn>
            </a:cxnLst>
            <a:rect l="l" t="t" r="r" b="b"/>
            <a:pathLst>
              <a:path w="6077274" h="6094261">
                <a:moveTo>
                  <a:pt x="0" y="0"/>
                </a:moveTo>
                <a:lnTo>
                  <a:pt x="3398862" y="1"/>
                </a:lnTo>
                <a:lnTo>
                  <a:pt x="6077274" y="2685899"/>
                </a:lnTo>
                <a:lnTo>
                  <a:pt x="6077274" y="6094261"/>
                </a:lnTo>
                <a:close/>
              </a:path>
            </a:pathLst>
          </a:custGeom>
          <a:solidFill>
            <a:schemeClr val="accent1">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pic>
        <p:nvPicPr>
          <p:cNvPr id="48" name="Picture 47" descr="A meeting in a conference room.">
            <a:extLst>
              <a:ext uri="{FF2B5EF4-FFF2-40B4-BE49-F238E27FC236}">
                <a16:creationId xmlns:a16="http://schemas.microsoft.com/office/drawing/2014/main" id="{E3FF20C6-5EF3-4561-B3A3-0304E601F040}"/>
              </a:ext>
            </a:extLst>
          </p:cNvPr>
          <p:cNvPicPr>
            <a:picLocks noChangeAspect="1"/>
          </p:cNvPicPr>
          <p:nvPr userDrawn="1"/>
        </p:nvPicPr>
        <p:blipFill rotWithShape="1">
          <a:blip r:embed="rId3"/>
          <a:srcRect l="37398" r="10791"/>
          <a:stretch/>
        </p:blipFill>
        <p:spPr bwMode="ltGray">
          <a:xfrm>
            <a:off x="5919796" y="0"/>
            <a:ext cx="6272205" cy="6858000"/>
          </a:xfrm>
          <a:custGeom>
            <a:avLst/>
            <a:gdLst>
              <a:gd name="connsiteX0" fmla="*/ 4817421 w 6272205"/>
              <a:gd name="connsiteY0" fmla="*/ 0 h 6858000"/>
              <a:gd name="connsiteX1" fmla="*/ 6272205 w 6272205"/>
              <a:gd name="connsiteY1" fmla="*/ 0 h 6858000"/>
              <a:gd name="connsiteX2" fmla="*/ 6272205 w 6272205"/>
              <a:gd name="connsiteY2" fmla="*/ 5402944 h 6858000"/>
              <a:gd name="connsiteX3" fmla="*/ 4817148 w 6272205"/>
              <a:gd name="connsiteY3" fmla="*/ 6858000 h 6858000"/>
              <a:gd name="connsiteX4" fmla="*/ 3429000 w 6272205"/>
              <a:gd name="connsiteY4" fmla="*/ 6858000 h 6858000"/>
              <a:gd name="connsiteX5" fmla="*/ 0 w 6272205"/>
              <a:gd name="connsiteY5" fmla="*/ 3429001 h 6858000"/>
              <a:gd name="connsiteX6" fmla="*/ 3429001 w 6272205"/>
              <a:gd name="connsiteY6" fmla="*/ 1 h 6858000"/>
              <a:gd name="connsiteX7" fmla="*/ 4817147 w 6272205"/>
              <a:gd name="connsiteY7" fmla="*/ 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72205" h="6858000">
                <a:moveTo>
                  <a:pt x="4817421" y="0"/>
                </a:moveTo>
                <a:lnTo>
                  <a:pt x="6272205" y="0"/>
                </a:lnTo>
                <a:lnTo>
                  <a:pt x="6272205" y="5402944"/>
                </a:lnTo>
                <a:lnTo>
                  <a:pt x="4817148" y="6858000"/>
                </a:lnTo>
                <a:lnTo>
                  <a:pt x="3429000" y="6858000"/>
                </a:lnTo>
                <a:lnTo>
                  <a:pt x="0" y="3429001"/>
                </a:lnTo>
                <a:lnTo>
                  <a:pt x="3429001" y="1"/>
                </a:lnTo>
                <a:lnTo>
                  <a:pt x="4817147" y="1"/>
                </a:lnTo>
                <a:close/>
              </a:path>
            </a:pathLst>
          </a:custGeom>
        </p:spPr>
      </p:pic>
    </p:spTree>
    <p:extLst>
      <p:ext uri="{BB962C8B-B14F-4D97-AF65-F5344CB8AC3E}">
        <p14:creationId xmlns:p14="http://schemas.microsoft.com/office/powerpoint/2010/main" val="258483991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orient="horz" pos="2496">
          <p15:clr>
            <a:srgbClr val="5ACBF0"/>
          </p15:clr>
        </p15:guide>
        <p15:guide id="3" pos="3355">
          <p15:clr>
            <a:srgbClr val="5ACBF0"/>
          </p15:clr>
        </p15:guide>
        <p15:guide id="5" orient="horz" pos="2160">
          <p15:clr>
            <a:srgbClr val="FBAE40"/>
          </p15:clr>
        </p15:guide>
        <p15:guide id="6" orient="horz" pos="2229">
          <p15:clr>
            <a:srgbClr val="5ACBF0"/>
          </p15:clr>
        </p15:guide>
        <p15:guide id="7" pos="2996">
          <p15:clr>
            <a:srgbClr val="5ACBF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wo picture conten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27DCA08-1117-4B11-AEFD-AAB2B33543F9}"/>
              </a:ext>
            </a:extLst>
          </p:cNvPr>
          <p:cNvSpPr>
            <a:spLocks noGrp="1"/>
          </p:cNvSpPr>
          <p:nvPr>
            <p:ph type="title"/>
          </p:nvPr>
        </p:nvSpPr>
        <p:spPr>
          <a:xfrm>
            <a:off x="588263" y="457200"/>
            <a:ext cx="11018520" cy="983234"/>
          </a:xfrm>
        </p:spPr>
        <p:txBody>
          <a:bodyPr/>
          <a:lstStyle/>
          <a:p>
            <a:r>
              <a:rPr lang="en-US"/>
              <a:t>Click to edit Master title style</a:t>
            </a:r>
          </a:p>
        </p:txBody>
      </p:sp>
      <p:sp>
        <p:nvSpPr>
          <p:cNvPr id="4" name="Text Placeholder 3">
            <a:extLst>
              <a:ext uri="{FF2B5EF4-FFF2-40B4-BE49-F238E27FC236}">
                <a16:creationId xmlns:a16="http://schemas.microsoft.com/office/drawing/2014/main" id="{AE833B58-0629-4A46-8711-902C16A99314}"/>
              </a:ext>
            </a:extLst>
          </p:cNvPr>
          <p:cNvSpPr>
            <a:spLocks noGrp="1"/>
          </p:cNvSpPr>
          <p:nvPr>
            <p:ph type="body" sz="quarter" idx="16"/>
          </p:nvPr>
        </p:nvSpPr>
        <p:spPr>
          <a:xfrm>
            <a:off x="584199" y="5689600"/>
            <a:ext cx="5367528" cy="579438"/>
          </a:xfrm>
        </p:spPr>
        <p:txBody>
          <a:bodyPr/>
          <a:lstStyle>
            <a:lvl1pPr marL="0" indent="0" algn="l">
              <a:spcBef>
                <a:spcPts val="0"/>
              </a:spcBef>
              <a:buNone/>
              <a:defRPr sz="1800">
                <a:latin typeface="+mj-lt"/>
              </a:defRPr>
            </a:lvl1pPr>
          </a:lstStyle>
          <a:p>
            <a:pPr lvl="0"/>
            <a:r>
              <a:rPr lang="en-US"/>
              <a:t>Click to edit Master text styles</a:t>
            </a:r>
          </a:p>
        </p:txBody>
      </p:sp>
      <p:sp>
        <p:nvSpPr>
          <p:cNvPr id="9" name="Picture Placeholder" descr="This photo is a 'placeholder' only. Drag or drop your photo here, or click and tap the center to insert a photo.">
            <a:extLst>
              <a:ext uri="{FF2B5EF4-FFF2-40B4-BE49-F238E27FC236}">
                <a16:creationId xmlns:a16="http://schemas.microsoft.com/office/drawing/2014/main" id="{1231301F-62BD-4CF6-8990-CDF00AFC8CCF}"/>
              </a:ext>
            </a:extLst>
          </p:cNvPr>
          <p:cNvSpPr>
            <a:spLocks noGrp="1"/>
          </p:cNvSpPr>
          <p:nvPr>
            <p:ph type="pic" sz="quarter" idx="13" hasCustomPrompt="1"/>
          </p:nvPr>
        </p:nvSpPr>
        <p:spPr bwMode="ltGray">
          <a:xfrm>
            <a:off x="582612" y="2025650"/>
            <a:ext cx="5367528" cy="3474720"/>
          </a:xfrm>
          <a:blipFill>
            <a:blip r:embed="rId2"/>
            <a:stretch>
              <a:fillRect/>
            </a:stretch>
          </a:blipFill>
        </p:spPr>
        <p:txBody>
          <a:bodyPr vert="horz" wrap="square" lIns="0" tIns="0" rIns="0" bIns="1188720" rtlCol="0" anchor="ctr" anchorCtr="0">
            <a:noAutofit/>
          </a:bodyPr>
          <a:lstStyle>
            <a:lvl1pPr marL="0" indent="0" algn="ctr">
              <a:buNone/>
              <a:defRPr lang="en-US" sz="1000" b="1" dirty="0">
                <a:solidFill>
                  <a:srgbClr val="000000"/>
                </a:solidFill>
              </a:defRPr>
            </a:lvl1pPr>
          </a:lstStyle>
          <a:p>
            <a:pPr marL="228600" lvl="0" indent="-228600" algn="ctr"/>
            <a:r>
              <a:rPr lang="en-US"/>
              <a:t>Drag &amp; drop your photo here </a:t>
            </a:r>
            <a:br>
              <a:rPr lang="en-US"/>
            </a:br>
            <a:r>
              <a:rPr lang="en-US"/>
              <a:t>or click or tap icon below </a:t>
            </a:r>
            <a:br>
              <a:rPr lang="en-US"/>
            </a:br>
            <a:r>
              <a:rPr lang="en-US"/>
              <a:t>to insert</a:t>
            </a:r>
          </a:p>
        </p:txBody>
      </p:sp>
      <p:sp>
        <p:nvSpPr>
          <p:cNvPr id="13" name="Text Placeholder 3">
            <a:extLst>
              <a:ext uri="{FF2B5EF4-FFF2-40B4-BE49-F238E27FC236}">
                <a16:creationId xmlns:a16="http://schemas.microsoft.com/office/drawing/2014/main" id="{05B401B2-8D93-427E-90A4-52337B3965E8}"/>
              </a:ext>
            </a:extLst>
          </p:cNvPr>
          <p:cNvSpPr>
            <a:spLocks noGrp="1"/>
          </p:cNvSpPr>
          <p:nvPr>
            <p:ph type="body" sz="quarter" idx="18"/>
          </p:nvPr>
        </p:nvSpPr>
        <p:spPr>
          <a:xfrm>
            <a:off x="6241860" y="5689600"/>
            <a:ext cx="5367528" cy="579438"/>
          </a:xfrm>
        </p:spPr>
        <p:txBody>
          <a:bodyPr/>
          <a:lstStyle>
            <a:lvl1pPr marL="0" indent="0" algn="l">
              <a:spcBef>
                <a:spcPts val="0"/>
              </a:spcBef>
              <a:buNone/>
              <a:defRPr sz="1800">
                <a:latin typeface="+mj-lt"/>
              </a:defRPr>
            </a:lvl1pPr>
          </a:lstStyle>
          <a:p>
            <a:pPr lvl="0"/>
            <a:r>
              <a:rPr lang="en-US"/>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7223C820-5673-4288-A9D6-185A95066B1E}"/>
              </a:ext>
            </a:extLst>
          </p:cNvPr>
          <p:cNvSpPr>
            <a:spLocks noGrp="1"/>
          </p:cNvSpPr>
          <p:nvPr>
            <p:ph type="pic" sz="quarter" idx="15" hasCustomPrompt="1"/>
          </p:nvPr>
        </p:nvSpPr>
        <p:spPr bwMode="ltGray">
          <a:xfrm>
            <a:off x="6239255" y="2025650"/>
            <a:ext cx="5367528" cy="3474720"/>
          </a:xfrm>
          <a:blipFill>
            <a:blip r:embed="rId2"/>
            <a:stretch>
              <a:fillRect/>
            </a:stretch>
          </a:blipFill>
        </p:spPr>
        <p:txBody>
          <a:bodyPr vert="horz" wrap="square" lIns="0" tIns="0" rIns="0" bIns="1188720" rtlCol="0" anchor="ctr" anchorCtr="0">
            <a:noAutofit/>
          </a:bodyPr>
          <a:lstStyle>
            <a:lvl1pPr marL="0" indent="0" algn="ctr">
              <a:buNone/>
              <a:defRPr lang="en-US" sz="1000" b="1" dirty="0">
                <a:solidFill>
                  <a:srgbClr val="000000"/>
                </a:solidFill>
              </a:defRPr>
            </a:lvl1pPr>
          </a:lstStyle>
          <a:p>
            <a:pPr marL="228600" lvl="0" indent="-228600" algn="ctr"/>
            <a:r>
              <a:rPr lang="en-US"/>
              <a:t>Drag &amp; drop your photo here </a:t>
            </a:r>
            <a:br>
              <a:rPr lang="en-US"/>
            </a:br>
            <a:r>
              <a:rPr lang="en-US"/>
              <a:t>or click or tap icon below </a:t>
            </a:r>
            <a:br>
              <a:rPr lang="en-US"/>
            </a:br>
            <a:r>
              <a:rPr lang="en-US"/>
              <a:t>to insert</a:t>
            </a:r>
          </a:p>
        </p:txBody>
      </p:sp>
      <p:sp>
        <p:nvSpPr>
          <p:cNvPr id="10" name="TextBox 9">
            <a:extLst>
              <a:ext uri="{FF2B5EF4-FFF2-40B4-BE49-F238E27FC236}">
                <a16:creationId xmlns:a16="http://schemas.microsoft.com/office/drawing/2014/main" id="{CAF59E09-7602-42B9-AB0C-9D1365A9EBB2}"/>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3050383025"/>
      </p:ext>
    </p:extLst>
  </p:cSld>
  <p:clrMapOvr>
    <a:masterClrMapping/>
  </p:clrMapOvr>
  <p:transition>
    <p:fade/>
  </p:transition>
  <p:extLst>
    <p:ext uri="{DCECCB84-F9BA-43D5-87BE-67443E8EF086}">
      <p15:sldGuideLst xmlns:p15="http://schemas.microsoft.com/office/powerpoint/2012/main">
        <p15:guide id="3" orient="horz" pos="3584">
          <p15:clr>
            <a:srgbClr val="5ACBF0"/>
          </p15:clr>
        </p15:guide>
        <p15:guide id="4" orient="horz" pos="1276">
          <p15:clr>
            <a:srgbClr val="5ACBF0"/>
          </p15:clr>
        </p15:guide>
        <p15:guide id="5" orient="horz" pos="288">
          <p15:clr>
            <a:srgbClr val="5ACBF0"/>
          </p15:clr>
        </p15:guide>
        <p15:guide id="6" pos="3749">
          <p15:clr>
            <a:srgbClr val="5ACBF0"/>
          </p15:clr>
        </p15:guide>
        <p15:guide id="7" pos="3931">
          <p15:clr>
            <a:srgbClr val="5ACBF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hree picture conten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260F77E-464D-46F7-A8F8-6F281DAB0C7A}"/>
              </a:ext>
            </a:extLst>
          </p:cNvPr>
          <p:cNvSpPr>
            <a:spLocks noGrp="1"/>
          </p:cNvSpPr>
          <p:nvPr>
            <p:ph type="title"/>
          </p:nvPr>
        </p:nvSpPr>
        <p:spPr>
          <a:xfrm>
            <a:off x="588263" y="457200"/>
            <a:ext cx="11018520" cy="983234"/>
          </a:xfrm>
        </p:spPr>
        <p:txBody>
          <a:bodyPr/>
          <a:lstStyle/>
          <a:p>
            <a:r>
              <a:rPr lang="en-US"/>
              <a:t>Click to edit Master title style</a:t>
            </a:r>
          </a:p>
        </p:txBody>
      </p:sp>
      <p:sp>
        <p:nvSpPr>
          <p:cNvPr id="4" name="Text Placeholder 3">
            <a:extLst>
              <a:ext uri="{FF2B5EF4-FFF2-40B4-BE49-F238E27FC236}">
                <a16:creationId xmlns:a16="http://schemas.microsoft.com/office/drawing/2014/main" id="{AE833B58-0629-4A46-8711-902C16A99314}"/>
              </a:ext>
            </a:extLst>
          </p:cNvPr>
          <p:cNvSpPr>
            <a:spLocks noGrp="1"/>
          </p:cNvSpPr>
          <p:nvPr>
            <p:ph type="body" sz="quarter" idx="16"/>
          </p:nvPr>
        </p:nvSpPr>
        <p:spPr>
          <a:xfrm>
            <a:off x="582613" y="5689600"/>
            <a:ext cx="3475037" cy="579438"/>
          </a:xfrm>
        </p:spPr>
        <p:txBody>
          <a:bodyPr/>
          <a:lstStyle>
            <a:lvl1pPr marL="0" indent="0" algn="l">
              <a:spcBef>
                <a:spcPts val="0"/>
              </a:spcBef>
              <a:buNone/>
              <a:defRPr sz="1800">
                <a:latin typeface="+mj-lt"/>
              </a:defRPr>
            </a:lvl1pPr>
          </a:lstStyle>
          <a:p>
            <a:pPr lvl="0"/>
            <a:r>
              <a:rPr lang="en-US"/>
              <a:t>Click to edit Master text styles</a:t>
            </a:r>
          </a:p>
        </p:txBody>
      </p:sp>
      <p:sp>
        <p:nvSpPr>
          <p:cNvPr id="9" name="Picture Placeholder" descr="This photo is a 'placeholder' only. Drag or drop your photo here, or click and tap the center to insert a photo.">
            <a:extLst>
              <a:ext uri="{FF2B5EF4-FFF2-40B4-BE49-F238E27FC236}">
                <a16:creationId xmlns:a16="http://schemas.microsoft.com/office/drawing/2014/main" id="{1231301F-62BD-4CF6-8990-CDF00AFC8CCF}"/>
              </a:ext>
            </a:extLst>
          </p:cNvPr>
          <p:cNvSpPr>
            <a:spLocks noGrp="1"/>
          </p:cNvSpPr>
          <p:nvPr>
            <p:ph type="pic" sz="quarter" idx="13" hasCustomPrompt="1"/>
          </p:nvPr>
        </p:nvSpPr>
        <p:spPr bwMode="ltGray">
          <a:xfrm>
            <a:off x="582612" y="2025650"/>
            <a:ext cx="3474720" cy="3474720"/>
          </a:xfrm>
          <a:blipFill>
            <a:blip r:embed="rId2"/>
            <a:stretch>
              <a:fillRect/>
            </a:stretch>
          </a:blipFill>
        </p:spPr>
        <p:txBody>
          <a:bodyPr lIns="0" tIns="0" rIns="0" bIns="1005840" anchor="ctr" anchorCtr="0">
            <a:noAutofit/>
          </a:bodyPr>
          <a:lstStyle>
            <a:lvl1pPr marL="0" indent="0" algn="ctr">
              <a:lnSpc>
                <a:spcPct val="100000"/>
              </a:lnSpc>
              <a:buNone/>
              <a:defRPr sz="8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2" name="Text Placeholder 3">
            <a:extLst>
              <a:ext uri="{FF2B5EF4-FFF2-40B4-BE49-F238E27FC236}">
                <a16:creationId xmlns:a16="http://schemas.microsoft.com/office/drawing/2014/main" id="{7E8A9C08-F392-459F-B90B-EDBF4A830C55}"/>
              </a:ext>
            </a:extLst>
          </p:cNvPr>
          <p:cNvSpPr>
            <a:spLocks noGrp="1"/>
          </p:cNvSpPr>
          <p:nvPr>
            <p:ph type="body" sz="quarter" idx="17"/>
          </p:nvPr>
        </p:nvSpPr>
        <p:spPr>
          <a:xfrm>
            <a:off x="4358640" y="5689600"/>
            <a:ext cx="3475037" cy="579438"/>
          </a:xfrm>
        </p:spPr>
        <p:txBody>
          <a:bodyPr/>
          <a:lstStyle>
            <a:lvl1pPr marL="0" indent="0" algn="l">
              <a:spcBef>
                <a:spcPts val="0"/>
              </a:spcBef>
              <a:buNone/>
              <a:defRPr sz="1800">
                <a:latin typeface="+mj-lt"/>
              </a:defRPr>
            </a:lvl1pPr>
          </a:lstStyle>
          <a:p>
            <a:pPr lvl="0"/>
            <a:r>
              <a:rPr lang="en-US"/>
              <a:t>Click to edit Master text styles</a:t>
            </a:r>
          </a:p>
        </p:txBody>
      </p:sp>
      <p:sp>
        <p:nvSpPr>
          <p:cNvPr id="10" name="Picture Placeholder" descr="This photo is a 'placeholder' only. Drag or drop your photo here, or click and tap the center to insert a photo.">
            <a:extLst>
              <a:ext uri="{FF2B5EF4-FFF2-40B4-BE49-F238E27FC236}">
                <a16:creationId xmlns:a16="http://schemas.microsoft.com/office/drawing/2014/main" id="{7E401A97-B3D4-43E4-9B09-8AD4B6B26068}"/>
              </a:ext>
            </a:extLst>
          </p:cNvPr>
          <p:cNvSpPr>
            <a:spLocks noGrp="1"/>
          </p:cNvSpPr>
          <p:nvPr>
            <p:ph type="pic" sz="quarter" idx="14" hasCustomPrompt="1"/>
          </p:nvPr>
        </p:nvSpPr>
        <p:spPr bwMode="ltGray">
          <a:xfrm>
            <a:off x="4358640" y="2025650"/>
            <a:ext cx="3474720" cy="3474720"/>
          </a:xfrm>
          <a:blipFill>
            <a:blip r:embed="rId2"/>
            <a:stretch>
              <a:fillRect/>
            </a:stretch>
          </a:blipFill>
        </p:spPr>
        <p:txBody>
          <a:bodyPr lIns="0" tIns="0" rIns="0" bIns="1005840" anchor="ctr" anchorCtr="0">
            <a:noAutofit/>
          </a:bodyPr>
          <a:lstStyle>
            <a:lvl1pPr marL="0" indent="0" algn="ctr">
              <a:lnSpc>
                <a:spcPct val="100000"/>
              </a:lnSpc>
              <a:buNone/>
              <a:defRPr sz="8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3" name="Text Placeholder 3">
            <a:extLst>
              <a:ext uri="{FF2B5EF4-FFF2-40B4-BE49-F238E27FC236}">
                <a16:creationId xmlns:a16="http://schemas.microsoft.com/office/drawing/2014/main" id="{05B401B2-8D93-427E-90A4-52337B3965E8}"/>
              </a:ext>
            </a:extLst>
          </p:cNvPr>
          <p:cNvSpPr>
            <a:spLocks noGrp="1"/>
          </p:cNvSpPr>
          <p:nvPr>
            <p:ph type="body" sz="quarter" idx="18"/>
          </p:nvPr>
        </p:nvSpPr>
        <p:spPr>
          <a:xfrm>
            <a:off x="8134351" y="5689600"/>
            <a:ext cx="3475037" cy="579438"/>
          </a:xfrm>
        </p:spPr>
        <p:txBody>
          <a:bodyPr/>
          <a:lstStyle>
            <a:lvl1pPr marL="0" indent="0" algn="l">
              <a:spcBef>
                <a:spcPts val="0"/>
              </a:spcBef>
              <a:buNone/>
              <a:defRPr sz="1800">
                <a:latin typeface="+mj-lt"/>
              </a:defRPr>
            </a:lvl1pPr>
          </a:lstStyle>
          <a:p>
            <a:pPr lvl="0"/>
            <a:r>
              <a:rPr lang="en-US"/>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7223C820-5673-4288-A9D6-185A95066B1E}"/>
              </a:ext>
            </a:extLst>
          </p:cNvPr>
          <p:cNvSpPr>
            <a:spLocks noGrp="1"/>
          </p:cNvSpPr>
          <p:nvPr>
            <p:ph type="pic" sz="quarter" idx="15" hasCustomPrompt="1"/>
          </p:nvPr>
        </p:nvSpPr>
        <p:spPr bwMode="ltGray">
          <a:xfrm>
            <a:off x="8132063" y="2025650"/>
            <a:ext cx="3474720" cy="3474720"/>
          </a:xfrm>
          <a:blipFill>
            <a:blip r:embed="rId2"/>
            <a:stretch>
              <a:fillRect/>
            </a:stretch>
          </a:blipFill>
        </p:spPr>
        <p:txBody>
          <a:bodyPr lIns="0" tIns="0" rIns="0" bIns="1005840" anchor="ctr" anchorCtr="0">
            <a:noAutofit/>
          </a:bodyPr>
          <a:lstStyle>
            <a:lvl1pPr marL="0" indent="0" algn="ctr">
              <a:lnSpc>
                <a:spcPct val="100000"/>
              </a:lnSpc>
              <a:buNone/>
              <a:defRPr sz="8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4" name="TextBox 13">
            <a:extLst>
              <a:ext uri="{FF2B5EF4-FFF2-40B4-BE49-F238E27FC236}">
                <a16:creationId xmlns:a16="http://schemas.microsoft.com/office/drawing/2014/main" id="{52B36921-D927-4BA6-8891-8AEE9784923C}"/>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1367894695"/>
      </p:ext>
    </p:extLst>
  </p:cSld>
  <p:clrMapOvr>
    <a:masterClrMapping/>
  </p:clrMapOvr>
  <p:transition>
    <p:fade/>
  </p:transition>
  <p:extLst>
    <p:ext uri="{DCECCB84-F9BA-43D5-87BE-67443E8EF086}">
      <p15:sldGuideLst xmlns:p15="http://schemas.microsoft.com/office/powerpoint/2012/main">
        <p15:guide id="3" orient="horz" pos="3584">
          <p15:clr>
            <a:srgbClr val="5ACBF0"/>
          </p15:clr>
        </p15:guide>
        <p15:guide id="4" orient="horz" pos="1276">
          <p15:clr>
            <a:srgbClr val="5ACBF0"/>
          </p15:clr>
        </p15:guide>
        <p15:guide id="5" orient="horz" pos="288">
          <p15:clr>
            <a:srgbClr val="5ACBF0"/>
          </p15:clr>
        </p15:guide>
        <p15:guide id="6" pos="2557">
          <p15:clr>
            <a:srgbClr val="5ACBF0"/>
          </p15:clr>
        </p15:guide>
        <p15:guide id="7" pos="2744">
          <p15:clr>
            <a:srgbClr val="5ACBF0"/>
          </p15:clr>
        </p15:guide>
        <p15:guide id="8" pos="4936">
          <p15:clr>
            <a:srgbClr val="5ACBF0"/>
          </p15:clr>
        </p15:guide>
        <p15:guide id="9" pos="5123">
          <p15:clr>
            <a:srgbClr val="5ACBF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Four picture conten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7A434B7-D4B9-4D45-A31C-F0CC4D227945}"/>
              </a:ext>
            </a:extLst>
          </p:cNvPr>
          <p:cNvSpPr>
            <a:spLocks noGrp="1"/>
          </p:cNvSpPr>
          <p:nvPr>
            <p:ph type="title"/>
          </p:nvPr>
        </p:nvSpPr>
        <p:spPr>
          <a:xfrm>
            <a:off x="588263" y="457200"/>
            <a:ext cx="11018520" cy="983234"/>
          </a:xfrm>
        </p:spPr>
        <p:txBody>
          <a:bodyPr/>
          <a:lstStyle/>
          <a:p>
            <a:r>
              <a:rPr lang="en-US"/>
              <a:t>Click to edit Master title style</a:t>
            </a:r>
          </a:p>
        </p:txBody>
      </p:sp>
      <p:sp>
        <p:nvSpPr>
          <p:cNvPr id="4" name="Text Placeholder 3">
            <a:extLst>
              <a:ext uri="{FF2B5EF4-FFF2-40B4-BE49-F238E27FC236}">
                <a16:creationId xmlns:a16="http://schemas.microsoft.com/office/drawing/2014/main" id="{AE833B58-0629-4A46-8711-902C16A99314}"/>
              </a:ext>
            </a:extLst>
          </p:cNvPr>
          <p:cNvSpPr>
            <a:spLocks noGrp="1"/>
          </p:cNvSpPr>
          <p:nvPr>
            <p:ph type="body" sz="quarter" idx="16"/>
          </p:nvPr>
        </p:nvSpPr>
        <p:spPr>
          <a:xfrm>
            <a:off x="582613" y="4753938"/>
            <a:ext cx="2532888" cy="1515100"/>
          </a:xfrm>
        </p:spPr>
        <p:txBody>
          <a:bodyPr/>
          <a:lstStyle>
            <a:lvl1pPr marL="0" indent="0" algn="l">
              <a:spcBef>
                <a:spcPts val="0"/>
              </a:spcBef>
              <a:buNone/>
              <a:defRPr sz="1800">
                <a:latin typeface="+mj-lt"/>
              </a:defRPr>
            </a:lvl1pPr>
          </a:lstStyle>
          <a:p>
            <a:pPr lvl="0"/>
            <a:r>
              <a:rPr lang="en-US"/>
              <a:t>Click to edit Master text styles</a:t>
            </a:r>
          </a:p>
        </p:txBody>
      </p:sp>
      <p:sp>
        <p:nvSpPr>
          <p:cNvPr id="9" name="Picture Placeholder" descr="This photo is a 'placeholder' only. Drag or drop your photo here, or click and tap the center to insert a photo.">
            <a:extLst>
              <a:ext uri="{FF2B5EF4-FFF2-40B4-BE49-F238E27FC236}">
                <a16:creationId xmlns:a16="http://schemas.microsoft.com/office/drawing/2014/main" id="{1231301F-62BD-4CF6-8990-CDF00AFC8CCF}"/>
              </a:ext>
            </a:extLst>
          </p:cNvPr>
          <p:cNvSpPr>
            <a:spLocks noGrp="1"/>
          </p:cNvSpPr>
          <p:nvPr>
            <p:ph type="pic" sz="quarter" idx="13" hasCustomPrompt="1"/>
          </p:nvPr>
        </p:nvSpPr>
        <p:spPr bwMode="ltGray">
          <a:xfrm>
            <a:off x="582612" y="2025650"/>
            <a:ext cx="2532888" cy="2532888"/>
          </a:xfrm>
          <a:blipFill>
            <a:blip r:embed="rId2"/>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2" name="Text Placeholder 3">
            <a:extLst>
              <a:ext uri="{FF2B5EF4-FFF2-40B4-BE49-F238E27FC236}">
                <a16:creationId xmlns:a16="http://schemas.microsoft.com/office/drawing/2014/main" id="{7E8A9C08-F392-459F-B90B-EDBF4A830C55}"/>
              </a:ext>
            </a:extLst>
          </p:cNvPr>
          <p:cNvSpPr>
            <a:spLocks noGrp="1"/>
          </p:cNvSpPr>
          <p:nvPr>
            <p:ph type="body" sz="quarter" idx="17"/>
          </p:nvPr>
        </p:nvSpPr>
        <p:spPr>
          <a:xfrm>
            <a:off x="3413908" y="4753938"/>
            <a:ext cx="2532888" cy="1515100"/>
          </a:xfrm>
        </p:spPr>
        <p:txBody>
          <a:bodyPr/>
          <a:lstStyle>
            <a:lvl1pPr marL="0" indent="0" algn="l">
              <a:spcBef>
                <a:spcPts val="0"/>
              </a:spcBef>
              <a:buNone/>
              <a:defRPr sz="1800">
                <a:latin typeface="+mj-lt"/>
              </a:defRPr>
            </a:lvl1pPr>
          </a:lstStyle>
          <a:p>
            <a:pPr lvl="0"/>
            <a:r>
              <a:rPr lang="en-US"/>
              <a:t>Click to edit Master text styles</a:t>
            </a:r>
          </a:p>
        </p:txBody>
      </p:sp>
      <p:sp>
        <p:nvSpPr>
          <p:cNvPr id="10" name="Picture Placeholder" descr="This photo is a 'placeholder' only. Drag or drop your photo here, or click and tap the center to insert a photo.">
            <a:extLst>
              <a:ext uri="{FF2B5EF4-FFF2-40B4-BE49-F238E27FC236}">
                <a16:creationId xmlns:a16="http://schemas.microsoft.com/office/drawing/2014/main" id="{7E401A97-B3D4-43E4-9B09-8AD4B6B26068}"/>
              </a:ext>
            </a:extLst>
          </p:cNvPr>
          <p:cNvSpPr>
            <a:spLocks noGrp="1"/>
          </p:cNvSpPr>
          <p:nvPr>
            <p:ph type="pic" sz="quarter" idx="14" hasCustomPrompt="1"/>
          </p:nvPr>
        </p:nvSpPr>
        <p:spPr bwMode="ltGray">
          <a:xfrm>
            <a:off x="3413908" y="2025650"/>
            <a:ext cx="2532888" cy="2532888"/>
          </a:xfrm>
          <a:blipFill>
            <a:blip r:embed="rId2"/>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3" name="Text Placeholder 3">
            <a:extLst>
              <a:ext uri="{FF2B5EF4-FFF2-40B4-BE49-F238E27FC236}">
                <a16:creationId xmlns:a16="http://schemas.microsoft.com/office/drawing/2014/main" id="{05B401B2-8D93-427E-90A4-52337B3965E8}"/>
              </a:ext>
            </a:extLst>
          </p:cNvPr>
          <p:cNvSpPr>
            <a:spLocks noGrp="1"/>
          </p:cNvSpPr>
          <p:nvPr>
            <p:ph type="body" sz="quarter" idx="18"/>
          </p:nvPr>
        </p:nvSpPr>
        <p:spPr>
          <a:xfrm>
            <a:off x="6245204" y="4753938"/>
            <a:ext cx="2532888" cy="1515100"/>
          </a:xfrm>
        </p:spPr>
        <p:txBody>
          <a:bodyPr/>
          <a:lstStyle>
            <a:lvl1pPr marL="0" indent="0" algn="l">
              <a:spcBef>
                <a:spcPts val="0"/>
              </a:spcBef>
              <a:buNone/>
              <a:defRPr sz="1800">
                <a:latin typeface="+mj-lt"/>
              </a:defRPr>
            </a:lvl1pPr>
          </a:lstStyle>
          <a:p>
            <a:pPr lvl="0"/>
            <a:r>
              <a:rPr lang="en-US"/>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7223C820-5673-4288-A9D6-185A95066B1E}"/>
              </a:ext>
            </a:extLst>
          </p:cNvPr>
          <p:cNvSpPr>
            <a:spLocks noGrp="1"/>
          </p:cNvSpPr>
          <p:nvPr>
            <p:ph type="pic" sz="quarter" idx="15" hasCustomPrompt="1"/>
          </p:nvPr>
        </p:nvSpPr>
        <p:spPr bwMode="ltGray">
          <a:xfrm>
            <a:off x="6245204" y="2025650"/>
            <a:ext cx="2532888" cy="2532888"/>
          </a:xfrm>
          <a:blipFill>
            <a:blip r:embed="rId2"/>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5" name="Text Placeholder 3">
            <a:extLst>
              <a:ext uri="{FF2B5EF4-FFF2-40B4-BE49-F238E27FC236}">
                <a16:creationId xmlns:a16="http://schemas.microsoft.com/office/drawing/2014/main" id="{38E883C1-8203-4549-AF30-B96AEC45AC68}"/>
              </a:ext>
            </a:extLst>
          </p:cNvPr>
          <p:cNvSpPr>
            <a:spLocks noGrp="1"/>
          </p:cNvSpPr>
          <p:nvPr>
            <p:ph type="body" sz="quarter" idx="20"/>
          </p:nvPr>
        </p:nvSpPr>
        <p:spPr>
          <a:xfrm>
            <a:off x="9076500" y="4753938"/>
            <a:ext cx="2532888" cy="1515100"/>
          </a:xfrm>
        </p:spPr>
        <p:txBody>
          <a:bodyPr/>
          <a:lstStyle>
            <a:lvl1pPr marL="0" indent="0" algn="l">
              <a:spcBef>
                <a:spcPts val="0"/>
              </a:spcBef>
              <a:buNone/>
              <a:defRPr sz="1800">
                <a:latin typeface="+mj-lt"/>
              </a:defRPr>
            </a:lvl1pPr>
          </a:lstStyle>
          <a:p>
            <a:pPr lvl="0"/>
            <a:r>
              <a:rPr lang="en-US"/>
              <a:t>Click to edit Master text styles</a:t>
            </a:r>
          </a:p>
        </p:txBody>
      </p:sp>
      <p:sp>
        <p:nvSpPr>
          <p:cNvPr id="14" name="Picture Placeholder" descr="This photo is a 'placeholder' only. Drag or drop your photo here, or click and tap the center to insert a photo.">
            <a:extLst>
              <a:ext uri="{FF2B5EF4-FFF2-40B4-BE49-F238E27FC236}">
                <a16:creationId xmlns:a16="http://schemas.microsoft.com/office/drawing/2014/main" id="{BBD58C33-921C-42F1-9803-1C798DB548C2}"/>
              </a:ext>
            </a:extLst>
          </p:cNvPr>
          <p:cNvSpPr>
            <a:spLocks noGrp="1"/>
          </p:cNvSpPr>
          <p:nvPr>
            <p:ph type="pic" sz="quarter" idx="19" hasCustomPrompt="1"/>
          </p:nvPr>
        </p:nvSpPr>
        <p:spPr bwMode="ltGray">
          <a:xfrm>
            <a:off x="9076500" y="2025650"/>
            <a:ext cx="2532888" cy="2532888"/>
          </a:xfrm>
          <a:blipFill>
            <a:blip r:embed="rId2"/>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Dag &amp; drop your photo here </a:t>
            </a:r>
            <a:br>
              <a:rPr lang="en-US"/>
            </a:br>
            <a:r>
              <a:rPr lang="en-US"/>
              <a:t>or click or tap icon below </a:t>
            </a:r>
            <a:br>
              <a:rPr lang="en-US"/>
            </a:br>
            <a:r>
              <a:rPr lang="en-US"/>
              <a:t>to insert</a:t>
            </a:r>
          </a:p>
        </p:txBody>
      </p:sp>
      <p:sp>
        <p:nvSpPr>
          <p:cNvPr id="16" name="TextBox 15">
            <a:extLst>
              <a:ext uri="{FF2B5EF4-FFF2-40B4-BE49-F238E27FC236}">
                <a16:creationId xmlns:a16="http://schemas.microsoft.com/office/drawing/2014/main" id="{5CF56B00-AAD4-4F4F-8228-B6CF8367DE0D}"/>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860455526"/>
      </p:ext>
    </p:extLst>
  </p:cSld>
  <p:clrMapOvr>
    <a:masterClrMapping/>
  </p:clrMapOvr>
  <p:transition>
    <p:fade/>
  </p:transition>
  <p:extLst>
    <p:ext uri="{DCECCB84-F9BA-43D5-87BE-67443E8EF086}">
      <p15:sldGuideLst xmlns:p15="http://schemas.microsoft.com/office/powerpoint/2012/main">
        <p15:guide id="3" orient="horz" pos="2993">
          <p15:clr>
            <a:srgbClr val="5ACBF0"/>
          </p15:clr>
        </p15:guide>
        <p15:guide id="4" orient="horz" pos="1276">
          <p15:clr>
            <a:srgbClr val="5ACBF0"/>
          </p15:clr>
        </p15:guide>
        <p15:guide id="5" orient="horz" pos="288">
          <p15:clr>
            <a:srgbClr val="5ACBF0"/>
          </p15:clr>
        </p15:guide>
        <p15:guide id="6" pos="1963">
          <p15:clr>
            <a:srgbClr val="5ACBF0"/>
          </p15:clr>
        </p15:guide>
        <p15:guide id="7" pos="2150">
          <p15:clr>
            <a:srgbClr val="5ACBF0"/>
          </p15:clr>
        </p15:guide>
        <p15:guide id="8" pos="3746">
          <p15:clr>
            <a:srgbClr val="5ACBF0"/>
          </p15:clr>
        </p15:guide>
        <p15:guide id="9" pos="3934">
          <p15:clr>
            <a:srgbClr val="5ACBF0"/>
          </p15:clr>
        </p15:guide>
        <p15:guide id="10" pos="5530">
          <p15:clr>
            <a:srgbClr val="5ACBF0"/>
          </p15:clr>
        </p15:guide>
        <p15:guide id="11" pos="5716">
          <p15:clr>
            <a:srgbClr val="5ACBF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and text side by s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5C076-3B78-4451-8068-576892A08E9C}"/>
              </a:ext>
            </a:extLst>
          </p:cNvPr>
          <p:cNvSpPr>
            <a:spLocks noGrp="1"/>
          </p:cNvSpPr>
          <p:nvPr>
            <p:ph type="title" hasCustomPrompt="1"/>
          </p:nvPr>
        </p:nvSpPr>
        <p:spPr>
          <a:xfrm>
            <a:off x="585216" y="2309812"/>
            <a:ext cx="3182027" cy="3959225"/>
          </a:xfrm>
        </p:spPr>
        <p:txBody>
          <a:bodyPr anchor="t"/>
          <a:lstStyle>
            <a:lvl1pPr>
              <a:defRPr>
                <a:solidFill>
                  <a:schemeClr val="tx1"/>
                </a:solidFill>
              </a:defRPr>
            </a:lvl1pPr>
          </a:lstStyle>
          <a:p>
            <a:r>
              <a:rPr lang="en-US"/>
              <a:t>Title</a:t>
            </a:r>
          </a:p>
        </p:txBody>
      </p:sp>
      <p:sp>
        <p:nvSpPr>
          <p:cNvPr id="3" name="Text Placeholder 2">
            <a:extLst>
              <a:ext uri="{FF2B5EF4-FFF2-40B4-BE49-F238E27FC236}">
                <a16:creationId xmlns:a16="http://schemas.microsoft.com/office/drawing/2014/main" id="{A4015781-2431-48C9-AEF1-52FBD41AF3FC}"/>
              </a:ext>
            </a:extLst>
          </p:cNvPr>
          <p:cNvSpPr>
            <a:spLocks noGrp="1"/>
          </p:cNvSpPr>
          <p:nvPr>
            <p:ph type="body" sz="quarter" idx="11"/>
          </p:nvPr>
        </p:nvSpPr>
        <p:spPr>
          <a:xfrm>
            <a:off x="4354523" y="2309812"/>
            <a:ext cx="7254865" cy="3959226"/>
          </a:xfrm>
        </p:spPr>
        <p:txBody>
          <a:bodyPr anchor="t"/>
          <a:lstStyle>
            <a:lvl1pPr marL="0" indent="0">
              <a:spcAft>
                <a:spcPts val="800"/>
              </a:spcAft>
              <a:buNone/>
              <a:defRPr/>
            </a:lvl1pPr>
          </a:lstStyle>
          <a:p>
            <a:pPr lvl="0"/>
            <a:r>
              <a:rPr lang="en-US"/>
              <a:t>Click to edit Master text styles</a:t>
            </a:r>
          </a:p>
        </p:txBody>
      </p:sp>
      <p:cxnSp>
        <p:nvCxnSpPr>
          <p:cNvPr id="5" name="Straight Connector 4">
            <a:extLst>
              <a:ext uri="{FF2B5EF4-FFF2-40B4-BE49-F238E27FC236}">
                <a16:creationId xmlns:a16="http://schemas.microsoft.com/office/drawing/2014/main" id="{C35867F2-3994-4092-B53B-5792FEE69887}"/>
              </a:ext>
              <a:ext uri="{C183D7F6-B498-43B3-948B-1728B52AA6E4}">
                <adec:decorative xmlns:adec="http://schemas.microsoft.com/office/drawing/2017/decorative" val="1"/>
              </a:ext>
            </a:extLst>
          </p:cNvPr>
          <p:cNvCxnSpPr>
            <a:cxnSpLocks/>
          </p:cNvCxnSpPr>
          <p:nvPr userDrawn="1"/>
        </p:nvCxnSpPr>
        <p:spPr>
          <a:xfrm>
            <a:off x="585216" y="2019300"/>
            <a:ext cx="3182112" cy="0"/>
          </a:xfrm>
          <a:prstGeom prst="line">
            <a:avLst/>
          </a:prstGeom>
          <a:ln w="28575">
            <a:solidFill>
              <a:schemeClr val="accent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49D8AF80-CAD5-4055-80AD-0B31EBCB52A9}"/>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cxnSp>
        <p:nvCxnSpPr>
          <p:cNvPr id="8" name="Straight Connector 7">
            <a:extLst>
              <a:ext uri="{FF2B5EF4-FFF2-40B4-BE49-F238E27FC236}">
                <a16:creationId xmlns:a16="http://schemas.microsoft.com/office/drawing/2014/main" id="{DF1A9F7D-F14E-4BCE-9EB4-D9EF47B67809}"/>
              </a:ext>
              <a:ext uri="{C183D7F6-B498-43B3-948B-1728B52AA6E4}">
                <adec:decorative xmlns:adec="http://schemas.microsoft.com/office/drawing/2017/decorative" val="1"/>
              </a:ext>
            </a:extLst>
          </p:cNvPr>
          <p:cNvCxnSpPr>
            <a:cxnSpLocks/>
          </p:cNvCxnSpPr>
          <p:nvPr userDrawn="1"/>
        </p:nvCxnSpPr>
        <p:spPr>
          <a:xfrm>
            <a:off x="4354523" y="2019300"/>
            <a:ext cx="7254865" cy="0"/>
          </a:xfrm>
          <a:prstGeom prst="line">
            <a:avLst/>
          </a:prstGeom>
          <a:ln w="19050">
            <a:solidFill>
              <a:schemeClr val="tx1">
                <a:alpha val="30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10891428"/>
      </p:ext>
    </p:extLst>
  </p:cSld>
  <p:clrMapOvr>
    <a:masterClrMapping/>
  </p:clrMapOvr>
  <p:transition>
    <p:fade/>
  </p:transition>
  <p:extLst>
    <p:ext uri="{DCECCB84-F9BA-43D5-87BE-67443E8EF086}">
      <p15:sldGuideLst xmlns:p15="http://schemas.microsoft.com/office/powerpoint/2012/main">
        <p15:guide id="13" pos="2744">
          <p15:clr>
            <a:srgbClr val="5ACBF0"/>
          </p15:clr>
        </p15:guide>
        <p15:guide id="29" orient="horz" pos="1272">
          <p15:clr>
            <a:srgbClr val="5ACBF0"/>
          </p15:clr>
        </p15:guide>
        <p15:guide id="30" pos="2376">
          <p15:clr>
            <a:srgbClr val="5ACBF0"/>
          </p15:clr>
        </p15:guide>
        <p15:guide id="32" orient="horz" pos="1455">
          <p15:clr>
            <a:srgbClr val="5ACBF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and text side by side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5C076-3B78-4451-8068-576892A08E9C}"/>
              </a:ext>
            </a:extLst>
          </p:cNvPr>
          <p:cNvSpPr>
            <a:spLocks noGrp="1"/>
          </p:cNvSpPr>
          <p:nvPr>
            <p:ph type="title" hasCustomPrompt="1"/>
          </p:nvPr>
        </p:nvSpPr>
        <p:spPr>
          <a:xfrm>
            <a:off x="588263" y="585788"/>
            <a:ext cx="3182027" cy="5683250"/>
          </a:xfrm>
        </p:spPr>
        <p:txBody>
          <a:bodyPr anchor="ctr"/>
          <a:lstStyle>
            <a:lvl1pPr>
              <a:defRPr/>
            </a:lvl1pPr>
          </a:lstStyle>
          <a:p>
            <a:r>
              <a:rPr lang="en-US"/>
              <a:t>Title</a:t>
            </a:r>
          </a:p>
        </p:txBody>
      </p:sp>
      <p:sp>
        <p:nvSpPr>
          <p:cNvPr id="3" name="Text Placeholder 2">
            <a:extLst>
              <a:ext uri="{FF2B5EF4-FFF2-40B4-BE49-F238E27FC236}">
                <a16:creationId xmlns:a16="http://schemas.microsoft.com/office/drawing/2014/main" id="{A4015781-2431-48C9-AEF1-52FBD41AF3FC}"/>
              </a:ext>
            </a:extLst>
          </p:cNvPr>
          <p:cNvSpPr>
            <a:spLocks noGrp="1"/>
          </p:cNvSpPr>
          <p:nvPr>
            <p:ph type="body" sz="quarter" idx="11"/>
          </p:nvPr>
        </p:nvSpPr>
        <p:spPr>
          <a:xfrm>
            <a:off x="4941888" y="585788"/>
            <a:ext cx="6667500" cy="5683249"/>
          </a:xfrm>
        </p:spPr>
        <p:txBody>
          <a:bodyPr anchor="ctr"/>
          <a:lstStyle>
            <a:lvl1pPr marL="0" indent="0">
              <a:buNone/>
              <a:defRPr/>
            </a:lvl1pPr>
          </a:lstStyle>
          <a:p>
            <a:pPr lvl="0"/>
            <a:r>
              <a:rPr lang="en-US"/>
              <a:t>Click to edit Master text styles</a:t>
            </a:r>
          </a:p>
        </p:txBody>
      </p:sp>
      <p:cxnSp>
        <p:nvCxnSpPr>
          <p:cNvPr id="5" name="Straight Connector 4">
            <a:extLst>
              <a:ext uri="{FF2B5EF4-FFF2-40B4-BE49-F238E27FC236}">
                <a16:creationId xmlns:a16="http://schemas.microsoft.com/office/drawing/2014/main" id="{C35867F2-3994-4092-B53B-5792FEE69887}"/>
              </a:ext>
              <a:ext uri="{C183D7F6-B498-43B3-948B-1728B52AA6E4}">
                <adec:decorative xmlns:adec="http://schemas.microsoft.com/office/drawing/2017/decorative" val="1"/>
              </a:ext>
            </a:extLst>
          </p:cNvPr>
          <p:cNvCxnSpPr/>
          <p:nvPr userDrawn="1"/>
        </p:nvCxnSpPr>
        <p:spPr>
          <a:xfrm>
            <a:off x="4356100" y="2578100"/>
            <a:ext cx="0" cy="1701800"/>
          </a:xfrm>
          <a:prstGeom prst="line">
            <a:avLst/>
          </a:prstGeom>
          <a:ln w="28575">
            <a:solidFill>
              <a:schemeClr val="accent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DEB5FBAF-D5DB-4D1E-9D76-AE83D1B7417A}"/>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3675968853"/>
      </p:ext>
    </p:extLst>
  </p:cSld>
  <p:clrMapOvr>
    <a:masterClrMapping/>
  </p:clrMapOvr>
  <p:transition>
    <p:fade/>
  </p:transition>
  <p:extLst>
    <p:ext uri="{DCECCB84-F9BA-43D5-87BE-67443E8EF086}">
      <p15:sldGuideLst xmlns:p15="http://schemas.microsoft.com/office/powerpoint/2012/main">
        <p15:guide id="13" pos="2744">
          <p15:clr>
            <a:srgbClr val="5ACBF0"/>
          </p15:clr>
        </p15:guide>
        <p15:guide id="29" orient="horz" pos="2160">
          <p15:clr>
            <a:srgbClr val="5ACBF0"/>
          </p15:clr>
        </p15:guide>
        <p15:guide id="30" pos="2376">
          <p15:clr>
            <a:srgbClr val="5ACBF0"/>
          </p15:clr>
        </p15:guide>
        <p15:guide id="31" pos="3113">
          <p15:clr>
            <a:srgbClr val="5ACBF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Demo slide">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3223"/>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solidFill>
                  <a:srgbClr val="50E6FF"/>
                </a:solidFill>
                <a:effectLst/>
                <a:latin typeface="+mj-lt"/>
                <a:ea typeface="+mn-ea"/>
                <a:cs typeface="Segoe UI" pitchFamily="34" charset="0"/>
              </a:defRPr>
            </a:lvl1pPr>
          </a:lstStyle>
          <a:p>
            <a:r>
              <a:rPr lang="en-US"/>
              <a:t>Demo title</a:t>
            </a:r>
          </a:p>
        </p:txBody>
      </p:sp>
      <p:sp>
        <p:nvSpPr>
          <p:cNvPr id="5" name="Text Placeholder 4"/>
          <p:cNvSpPr>
            <a:spLocks noGrp="1"/>
          </p:cNvSpPr>
          <p:nvPr>
            <p:ph type="body" sz="quarter" idx="12" hasCustomPrompt="1"/>
          </p:nvPr>
        </p:nvSpPr>
        <p:spPr>
          <a:xfrm>
            <a:off x="585216" y="3977319"/>
            <a:ext cx="9144000" cy="338554"/>
          </a:xfrm>
          <a:noFill/>
        </p:spPr>
        <p:txBody>
          <a:bodyPr lIns="0" tIns="0" rIns="0" bIns="0">
            <a:spAutoFit/>
          </a:bodyPr>
          <a:lstStyle>
            <a:lvl1pPr marL="0" indent="0">
              <a:spcBef>
                <a:spcPts val="0"/>
              </a:spcBef>
              <a:spcAft>
                <a:spcPts val="0"/>
              </a:spcAft>
              <a:buFont typeface="Arial" panose="020B0604020202020204" pitchFamily="34" charset="0"/>
              <a:buNone/>
              <a:defRPr sz="2200" spc="0" baseline="0">
                <a:solidFill>
                  <a:schemeClr val="tx1"/>
                </a:solidFill>
                <a:latin typeface="+mn-lt"/>
              </a:defRPr>
            </a:lvl1pPr>
          </a:lstStyle>
          <a:p>
            <a:pPr lvl="0"/>
            <a:r>
              <a:rPr lang="en-US"/>
              <a:t>Speaker name</a:t>
            </a:r>
          </a:p>
        </p:txBody>
      </p:sp>
    </p:spTree>
    <p:extLst>
      <p:ext uri="{BB962C8B-B14F-4D97-AF65-F5344CB8AC3E}">
        <p14:creationId xmlns:p14="http://schemas.microsoft.com/office/powerpoint/2010/main" val="411130065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35">
          <p15:clr>
            <a:srgbClr val="5ACBF0"/>
          </p15:clr>
        </p15:guide>
        <p15:guide id="3" orient="horz" pos="1910">
          <p15:clr>
            <a:srgbClr val="5ACBF0"/>
          </p15:clr>
        </p15:guide>
        <p15:guide id="4" orient="horz" pos="2505">
          <p15:clr>
            <a:srgbClr val="5ACBF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Demo slide 2">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3223"/>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solidFill>
                  <a:schemeClr val="tx1"/>
                </a:solidFill>
                <a:effectLst/>
                <a:latin typeface="+mj-lt"/>
                <a:ea typeface="+mn-ea"/>
                <a:cs typeface="Segoe UI" pitchFamily="34" charset="0"/>
              </a:defRPr>
            </a:lvl1pPr>
          </a:lstStyle>
          <a:p>
            <a:r>
              <a:rPr lang="en-US"/>
              <a:t>Demo title</a:t>
            </a:r>
          </a:p>
        </p:txBody>
      </p:sp>
      <p:sp>
        <p:nvSpPr>
          <p:cNvPr id="5" name="Text Placeholder 4"/>
          <p:cNvSpPr>
            <a:spLocks noGrp="1"/>
          </p:cNvSpPr>
          <p:nvPr>
            <p:ph type="body" sz="quarter" idx="12" hasCustomPrompt="1"/>
          </p:nvPr>
        </p:nvSpPr>
        <p:spPr>
          <a:xfrm>
            <a:off x="585216" y="3977319"/>
            <a:ext cx="9144000" cy="338554"/>
          </a:xfrm>
          <a:noFill/>
        </p:spPr>
        <p:txBody>
          <a:bodyPr lIns="0" tIns="0" rIns="0" bIns="0">
            <a:spAutoFit/>
          </a:bodyPr>
          <a:lstStyle>
            <a:lvl1pPr marL="0" indent="0">
              <a:spcBef>
                <a:spcPts val="0"/>
              </a:spcBef>
              <a:spcAft>
                <a:spcPts val="0"/>
              </a:spcAft>
              <a:buFont typeface="Arial" panose="020B0604020202020204" pitchFamily="34" charset="0"/>
              <a:buNone/>
              <a:defRPr sz="2200" spc="0" baseline="0">
                <a:solidFill>
                  <a:schemeClr val="tx1"/>
                </a:solidFill>
                <a:latin typeface="+mn-lt"/>
              </a:defRPr>
            </a:lvl1pPr>
          </a:lstStyle>
          <a:p>
            <a:pPr lvl="0"/>
            <a:r>
              <a:rPr lang="en-US"/>
              <a:t>Speaker name</a:t>
            </a:r>
          </a:p>
        </p:txBody>
      </p:sp>
    </p:spTree>
    <p:extLst>
      <p:ext uri="{BB962C8B-B14F-4D97-AF65-F5344CB8AC3E}">
        <p14:creationId xmlns:p14="http://schemas.microsoft.com/office/powerpoint/2010/main" val="238877300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35">
          <p15:clr>
            <a:srgbClr val="5ACBF0"/>
          </p15:clr>
        </p15:guide>
        <p15:guide id="3" orient="horz" pos="1910">
          <p15:clr>
            <a:srgbClr val="5ACBF0"/>
          </p15:clr>
        </p15:guide>
        <p15:guide id="4" orient="horz" pos="2505">
          <p15:clr>
            <a:srgbClr val="5ACBF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Section Title">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5808"/>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solidFill>
                  <a:srgbClr val="50E6FF"/>
                </a:solidFill>
                <a:effectLst/>
                <a:latin typeface="+mj-lt"/>
                <a:ea typeface="+mn-ea"/>
                <a:cs typeface="Segoe UI" pitchFamily="34" charset="0"/>
              </a:defRPr>
            </a:lvl1pPr>
          </a:lstStyle>
          <a:p>
            <a:r>
              <a:rPr lang="en-US"/>
              <a:t>Section title</a:t>
            </a:r>
          </a:p>
        </p:txBody>
      </p:sp>
    </p:spTree>
    <p:extLst>
      <p:ext uri="{BB962C8B-B14F-4D97-AF65-F5344CB8AC3E}">
        <p14:creationId xmlns:p14="http://schemas.microsoft.com/office/powerpoint/2010/main" val="3189821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27">
          <p15:clr>
            <a:srgbClr val="5ACBF0"/>
          </p15:clr>
        </p15:guide>
        <p15:guide id="3" orient="horz" pos="1911">
          <p15:clr>
            <a:srgbClr val="5ACBF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Section Title 2">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5808"/>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solidFill>
                  <a:schemeClr val="tx1"/>
                </a:solidFill>
                <a:effectLst/>
                <a:latin typeface="+mj-lt"/>
                <a:ea typeface="+mn-ea"/>
                <a:cs typeface="Segoe UI" pitchFamily="34" charset="0"/>
              </a:defRPr>
            </a:lvl1pPr>
          </a:lstStyle>
          <a:p>
            <a:r>
              <a:rPr lang="en-US"/>
              <a:t>Section title</a:t>
            </a:r>
          </a:p>
        </p:txBody>
      </p:sp>
    </p:spTree>
    <p:extLst>
      <p:ext uri="{BB962C8B-B14F-4D97-AF65-F5344CB8AC3E}">
        <p14:creationId xmlns:p14="http://schemas.microsoft.com/office/powerpoint/2010/main" val="160520333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35">
          <p15:clr>
            <a:srgbClr val="5ACBF0"/>
          </p15:clr>
        </p15:guide>
        <p15:guide id="3" orient="horz" pos="1910">
          <p15:clr>
            <a:srgbClr val="5ACBF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26770652"/>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quare photo 2">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D0408F-4A76-4E13-B20C-89E0FD40DC32}"/>
              </a:ext>
            </a:extLst>
          </p:cNvPr>
          <p:cNvSpPr>
            <a:spLocks noGrp="1"/>
          </p:cNvSpPr>
          <p:nvPr>
            <p:ph type="title" hasCustomPrompt="1"/>
          </p:nvPr>
        </p:nvSpPr>
        <p:spPr>
          <a:xfrm>
            <a:off x="588263" y="2425541"/>
            <a:ext cx="4167887" cy="1107996"/>
          </a:xfrm>
        </p:spPr>
        <p:txBody>
          <a:bodyPr anchor="b" anchorCtr="0">
            <a:spAutoFit/>
          </a:bodyPr>
          <a:lstStyle>
            <a:lvl1pPr>
              <a:defRPr>
                <a:solidFill>
                  <a:schemeClr val="tx1"/>
                </a:solidFill>
              </a:defRPr>
            </a:lvl1pPr>
          </a:lstStyle>
          <a:p>
            <a:r>
              <a:rPr lang="en-US"/>
              <a:t>Event name or presentation title </a:t>
            </a:r>
          </a:p>
        </p:txBody>
      </p:sp>
      <p:sp>
        <p:nvSpPr>
          <p:cNvPr id="5" name="Text Placeholder 4"/>
          <p:cNvSpPr>
            <a:spLocks noGrp="1"/>
          </p:cNvSpPr>
          <p:nvPr>
            <p:ph type="body" sz="quarter" idx="12" hasCustomPrompt="1"/>
          </p:nvPr>
        </p:nvSpPr>
        <p:spPr>
          <a:xfrm>
            <a:off x="582042" y="3962400"/>
            <a:ext cx="4164583" cy="338554"/>
          </a:xfrm>
          <a:noFill/>
        </p:spPr>
        <p:txBody>
          <a:bodyPr wrap="square" lIns="0" tIns="0" rIns="0" bIns="0">
            <a:spAutoFit/>
          </a:bodyPr>
          <a:lstStyle>
            <a:lvl1pPr marL="0" indent="0">
              <a:spcBef>
                <a:spcPts val="0"/>
              </a:spcBef>
              <a:buNone/>
              <a:defRPr sz="2200" spc="0" baseline="0">
                <a:solidFill>
                  <a:schemeClr val="tx1"/>
                </a:solidFill>
                <a:latin typeface="+mn-lt"/>
                <a:cs typeface="Segoe UI" panose="020B0502040204020203" pitchFamily="34" charset="0"/>
              </a:defRPr>
            </a:lvl1pPr>
          </a:lstStyle>
          <a:p>
            <a:pPr lvl="0"/>
            <a:r>
              <a:rPr lang="en-US"/>
              <a:t>Speaker name or subtitle</a:t>
            </a:r>
          </a:p>
        </p:txBody>
      </p:sp>
      <p:pic>
        <p:nvPicPr>
          <p:cNvPr id="7" name="MS logo gray - EMF" descr="Microsoft logo, gray text version">
            <a:extLst>
              <a:ext uri="{FF2B5EF4-FFF2-40B4-BE49-F238E27FC236}">
                <a16:creationId xmlns:a16="http://schemas.microsoft.com/office/drawing/2014/main" id="{DDC08157-A48C-4ACA-A5BB-EE2A866E103C}"/>
              </a:ext>
            </a:extLst>
          </p:cNvPr>
          <p:cNvPicPr>
            <a:picLocks noChangeAspect="1"/>
          </p:cNvPicPr>
          <p:nvPr userDrawn="1"/>
        </p:nvPicPr>
        <p:blipFill>
          <a:blip r:embed="rId2"/>
          <a:stretch>
            <a:fillRect/>
          </a:stretch>
        </p:blipFill>
        <p:spPr bwMode="black">
          <a:xfrm>
            <a:off x="584200" y="585788"/>
            <a:ext cx="1366440" cy="292608"/>
          </a:xfrm>
          <a:prstGeom prst="rect">
            <a:avLst/>
          </a:prstGeom>
        </p:spPr>
      </p:pic>
      <p:pic>
        <p:nvPicPr>
          <p:cNvPr id="3" name="Picture 2" descr="A meeting in a conference room.">
            <a:extLst>
              <a:ext uri="{FF2B5EF4-FFF2-40B4-BE49-F238E27FC236}">
                <a16:creationId xmlns:a16="http://schemas.microsoft.com/office/drawing/2014/main" id="{73BBB57F-0AE7-43B4-A8A4-8A3F02549FB7}"/>
              </a:ext>
            </a:extLst>
          </p:cNvPr>
          <p:cNvPicPr>
            <a:picLocks noChangeAspect="1"/>
          </p:cNvPicPr>
          <p:nvPr userDrawn="1"/>
        </p:nvPicPr>
        <p:blipFill rotWithShape="1">
          <a:blip r:embed="rId3"/>
          <a:srcRect l="32559" r="10791"/>
          <a:stretch/>
        </p:blipFill>
        <p:spPr bwMode="ltGray">
          <a:xfrm>
            <a:off x="5334000" y="0"/>
            <a:ext cx="6858000" cy="6858000"/>
          </a:xfrm>
          <a:prstGeom prst="rect">
            <a:avLst/>
          </a:prstGeom>
        </p:spPr>
      </p:pic>
    </p:spTree>
    <p:extLst>
      <p:ext uri="{BB962C8B-B14F-4D97-AF65-F5344CB8AC3E}">
        <p14:creationId xmlns:p14="http://schemas.microsoft.com/office/powerpoint/2010/main" val="163046929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orient="horz" pos="2496">
          <p15:clr>
            <a:srgbClr val="5ACBF0"/>
          </p15:clr>
        </p15:guide>
        <p15:guide id="3" pos="3360">
          <p15:clr>
            <a:srgbClr val="5ACBF0"/>
          </p15:clr>
        </p15:guide>
        <p15:guide id="5" orient="horz" pos="2160">
          <p15:clr>
            <a:srgbClr val="FBAE40"/>
          </p15:clr>
        </p15:guide>
        <p15:guide id="6" orient="horz" pos="2229">
          <p15:clr>
            <a:srgbClr val="5ACBF0"/>
          </p15:clr>
        </p15:guide>
        <p15:guide id="7" pos="2996">
          <p15:clr>
            <a:srgbClr val="5ACBF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Blank 2">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62642229"/>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D0DF2A6-26A8-4810-95DF-F65F123C6660}"/>
              </a:ext>
            </a:extLst>
          </p:cNvPr>
          <p:cNvSpPr>
            <a:spLocks noGrp="1"/>
          </p:cNvSpPr>
          <p:nvPr>
            <p:ph type="title" hasCustomPrompt="1"/>
          </p:nvPr>
        </p:nvSpPr>
        <p:spPr/>
        <p:txBody>
          <a:bodyPr/>
          <a:lstStyle>
            <a:lvl1pPr>
              <a:defRPr/>
            </a:lvl1pPr>
          </a:lstStyle>
          <a:p>
            <a:r>
              <a:rPr lang="en-US"/>
              <a:t>Software code slide</a:t>
            </a:r>
          </a:p>
        </p:txBody>
      </p:sp>
      <p:sp>
        <p:nvSpPr>
          <p:cNvPr id="5" name="Text Placeholder 4" descr="This layout should only be used for developer code. The font used is a monospace font which is ideal for showing code.">
            <a:extLst>
              <a:ext uri="{FF2B5EF4-FFF2-40B4-BE49-F238E27FC236}">
                <a16:creationId xmlns:a16="http://schemas.microsoft.com/office/drawing/2014/main" id="{BA9F61CF-FF79-485A-A6C8-A1952EFD58AE}"/>
              </a:ext>
            </a:extLst>
          </p:cNvPr>
          <p:cNvSpPr>
            <a:spLocks noGrp="1"/>
          </p:cNvSpPr>
          <p:nvPr>
            <p:ph type="body" sz="quarter" idx="10"/>
          </p:nvPr>
        </p:nvSpPr>
        <p:spPr>
          <a:xfrm>
            <a:off x="588263" y="1436688"/>
            <a:ext cx="11018520" cy="1908215"/>
          </a:xfrm>
        </p:spPr>
        <p:txBody>
          <a:bodyPr/>
          <a:lstStyle>
            <a:lvl1pPr marL="0" indent="0">
              <a:buNone/>
              <a:defRPr sz="2800">
                <a:solidFill>
                  <a:schemeClr val="tx1"/>
                </a:solidFill>
                <a:latin typeface="Consolas" panose="020B0609020204030204" pitchFamily="49" charset="0"/>
                <a:cs typeface="Consolas" panose="020B0609020204030204" pitchFamily="49" charset="0"/>
              </a:defRPr>
            </a:lvl1pPr>
            <a:lvl2pPr marL="346553" indent="0">
              <a:buNone/>
              <a:defRPr sz="2400">
                <a:solidFill>
                  <a:schemeClr val="tx1"/>
                </a:solidFill>
                <a:latin typeface="Consolas" panose="020B0609020204030204" pitchFamily="49" charset="0"/>
                <a:cs typeface="Consolas" panose="020B0609020204030204" pitchFamily="49" charset="0"/>
              </a:defRPr>
            </a:lvl2pPr>
            <a:lvl3pPr marL="584607" indent="0">
              <a:buNone/>
              <a:defRPr sz="2000">
                <a:solidFill>
                  <a:schemeClr val="tx1"/>
                </a:solidFill>
                <a:latin typeface="Consolas" panose="020B0609020204030204" pitchFamily="49" charset="0"/>
                <a:cs typeface="Consolas" panose="020B0609020204030204" pitchFamily="49" charset="0"/>
              </a:defRPr>
            </a:lvl3pPr>
            <a:lvl4pPr marL="814563" indent="0">
              <a:buNone/>
              <a:defRPr sz="1800">
                <a:solidFill>
                  <a:schemeClr val="tx1"/>
                </a:solidFill>
                <a:latin typeface="Consolas" panose="020B0609020204030204" pitchFamily="49" charset="0"/>
                <a:cs typeface="Consolas" panose="020B0609020204030204" pitchFamily="49" charset="0"/>
              </a:defRPr>
            </a:lvl4pPr>
            <a:lvl5pPr marL="1050997" indent="0">
              <a:buNone/>
              <a:defRPr sz="1800">
                <a:solidFill>
                  <a:schemeClr val="tx1"/>
                </a:solidFill>
                <a:latin typeface="Consolas" panose="020B0609020204030204" pitchFamily="49" charset="0"/>
                <a:cs typeface="Consolas" panose="020B0609020204030204" pitchFamily="49"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886237"/>
      </p:ext>
    </p:extLst>
  </p:cSld>
  <p:clrMapOvr>
    <a:masterClrMapping/>
  </p:clrMapOvr>
  <p:transition>
    <p:fade/>
  </p:transition>
  <p:extLst>
    <p:ext uri="{DCECCB84-F9BA-43D5-87BE-67443E8EF086}">
      <p15:sldGuideLst xmlns:p15="http://schemas.microsoft.com/office/powerpoint/2012/main">
        <p15:guide id="1" orient="horz" pos="1272">
          <p15:clr>
            <a:srgbClr val="5ACBF0"/>
          </p15:clr>
        </p15:guide>
        <p15:guide id="2" orient="horz" pos="905">
          <p15:clr>
            <a:srgbClr val="5ACBF0"/>
          </p15:clr>
        </p15:guide>
        <p15:guide id="3" orient="horz" pos="288">
          <p15:clr>
            <a:srgbClr val="5ACBF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losing logo slide">
    <p:bg>
      <p:bgRef idx="1001">
        <a:schemeClr val="bg2"/>
      </p:bgRef>
    </p:bg>
    <p:spTree>
      <p:nvGrpSpPr>
        <p:cNvPr id="1" name=""/>
        <p:cNvGrpSpPr/>
        <p:nvPr/>
      </p:nvGrpSpPr>
      <p:grpSpPr>
        <a:xfrm>
          <a:off x="0" y="0"/>
          <a:ext cx="0" cy="0"/>
          <a:chOff x="0" y="0"/>
          <a:chExt cx="0" cy="0"/>
        </a:xfrm>
      </p:grpSpPr>
      <p:sp>
        <p:nvSpPr>
          <p:cNvPr id="2" name="Text Box 3" descr="This is a copyright notice that should be included on the final slide."/>
          <p:cNvSpPr txBox="1">
            <a:spLocks noChangeArrowheads="1"/>
          </p:cNvSpPr>
          <p:nvPr userDrawn="1"/>
        </p:nvSpPr>
        <p:spPr bwMode="blackWhite">
          <a:xfrm>
            <a:off x="584200" y="6161316"/>
            <a:ext cx="4482124" cy="107722"/>
          </a:xfrm>
          <a:prstGeom prst="rect">
            <a:avLst/>
          </a:prstGeom>
          <a:noFill/>
          <a:ln w="12700">
            <a:noFill/>
            <a:miter lim="800000"/>
            <a:headEnd type="none" w="sm" len="sm"/>
            <a:tailEnd type="none" w="sm" len="sm"/>
          </a:ln>
          <a:effectLst/>
        </p:spPr>
        <p:txBody>
          <a:bodyPr vert="horz" wrap="square" lIns="0" tIns="0" rIns="0" bIns="0" numCol="1" anchor="b" anchorCtr="0" compatLnSpc="1">
            <a:prstTxWarp prst="textNoShape">
              <a:avLst/>
            </a:prstTxWarp>
            <a:spAutoFit/>
          </a:bodyPr>
          <a:lstStyle/>
          <a:p>
            <a:pPr defTabSz="932290" eaLnBrk="0" hangingPunct="0"/>
            <a:r>
              <a:rPr lang="en-US" sz="700">
                <a:solidFill>
                  <a:schemeClr val="tx1"/>
                </a:solidFill>
                <a:cs typeface="Segoe UI" pitchFamily="34" charset="0"/>
              </a:rPr>
              <a:t>© Copyright Microsoft Corporation. All rights reserved. </a:t>
            </a:r>
          </a:p>
        </p:txBody>
      </p:sp>
      <p:pic>
        <p:nvPicPr>
          <p:cNvPr id="5" name="MS logo white - EMF" descr="Microsoft logo white text version">
            <a:extLst>
              <a:ext uri="{FF2B5EF4-FFF2-40B4-BE49-F238E27FC236}">
                <a16:creationId xmlns:a16="http://schemas.microsoft.com/office/drawing/2014/main" id="{70D3778F-A717-44C8-9013-FF206B15DD6D}"/>
              </a:ext>
            </a:extLst>
          </p:cNvPr>
          <p:cNvPicPr>
            <a:picLocks noChangeAspect="1"/>
          </p:cNvPicPr>
          <p:nvPr userDrawn="1"/>
        </p:nvPicPr>
        <p:blipFill>
          <a:blip r:embed="rId2"/>
          <a:stretch>
            <a:fillRect/>
          </a:stretch>
        </p:blipFill>
        <p:spPr bwMode="black">
          <a:xfrm>
            <a:off x="584200" y="585788"/>
            <a:ext cx="1366245" cy="292608"/>
          </a:xfrm>
          <a:prstGeom prst="rect">
            <a:avLst/>
          </a:prstGeom>
        </p:spPr>
      </p:pic>
    </p:spTree>
    <p:extLst>
      <p:ext uri="{BB962C8B-B14F-4D97-AF65-F5344CB8AC3E}">
        <p14:creationId xmlns:p14="http://schemas.microsoft.com/office/powerpoint/2010/main" val="4189469581"/>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gray">
      <p:bgRef idx="1001">
        <a:schemeClr val="bg1"/>
      </p:bgRef>
    </p:bg>
    <p:spTree>
      <p:nvGrpSpPr>
        <p:cNvPr id="1" name=""/>
        <p:cNvGrpSpPr/>
        <p:nvPr/>
      </p:nvGrpSpPr>
      <p:grpSpPr>
        <a:xfrm>
          <a:off x="0" y="0"/>
          <a:ext cx="0" cy="0"/>
          <a:chOff x="0" y="0"/>
          <a:chExt cx="0" cy="0"/>
        </a:xfrm>
      </p:grpSpPr>
      <p:sp>
        <p:nvSpPr>
          <p:cNvPr id="3" name="Title 2"/>
          <p:cNvSpPr>
            <a:spLocks noGrp="1"/>
          </p:cNvSpPr>
          <p:nvPr>
            <p:ph type="title"/>
          </p:nvPr>
        </p:nvSpPr>
        <p:spPr bwMode="white"/>
        <p:txBody>
          <a:bodyPr/>
          <a:lstStyle>
            <a:lvl1pPr>
              <a:defRPr b="0">
                <a:solidFill>
                  <a:schemeClr val="tx1"/>
                </a:solidFill>
                <a:latin typeface="Segoe UI" pitchFamily="34" charset="0"/>
                <a:ea typeface="Segoe UI" pitchFamily="34" charset="0"/>
                <a:cs typeface="Segoe UI" pitchFamily="34" charset="0"/>
              </a:defRPr>
            </a:lvl1pPr>
          </a:lstStyle>
          <a:p>
            <a:r>
              <a:rPr lang="en-US"/>
              <a:t>Click to edit Master title style</a:t>
            </a:r>
          </a:p>
        </p:txBody>
      </p:sp>
      <p:sp>
        <p:nvSpPr>
          <p:cNvPr id="5" name="Text Placeholder 4">
            <a:extLst>
              <a:ext uri="{FF2B5EF4-FFF2-40B4-BE49-F238E27FC236}">
                <a16:creationId xmlns:a16="http://schemas.microsoft.com/office/drawing/2014/main" id="{F4B6606D-2DF9-48CD-BBE9-B751BF55CD2B}"/>
              </a:ext>
            </a:extLst>
          </p:cNvPr>
          <p:cNvSpPr>
            <a:spLocks noGrp="1"/>
          </p:cNvSpPr>
          <p:nvPr>
            <p:ph type="body" sz="quarter" idx="12"/>
          </p:nvPr>
        </p:nvSpPr>
        <p:spPr bwMode="white">
          <a:xfrm>
            <a:off x="584200" y="1436688"/>
            <a:ext cx="11018838" cy="2215991"/>
          </a:xfrm>
        </p:spPr>
        <p:txBody>
          <a:bodyPr>
            <a:spAutoFit/>
          </a:bodyPr>
          <a:lstStyle>
            <a:lvl1pPr>
              <a:defRPr sz="3600">
                <a:latin typeface="+mn-lt"/>
              </a:defRPr>
            </a:lvl1pPr>
            <a:lvl2pPr>
              <a:defRPr sz="2800">
                <a:latin typeface="+mn-lt"/>
              </a:defRPr>
            </a:lvl2pPr>
            <a:lvl3pPr>
              <a:defRPr sz="2400">
                <a:latin typeface="+mn-lt"/>
              </a:defRPr>
            </a:lvl3pPr>
            <a:lvl4pPr>
              <a:defRPr sz="2000">
                <a:latin typeface="+mn-lt"/>
              </a:defRPr>
            </a:lvl4pPr>
            <a:lvl5pPr>
              <a:defRPr sz="18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Next slide"/>
          <p:cNvSpPr>
            <a:spLocks noGrp="1"/>
          </p:cNvSpPr>
          <p:nvPr>
            <p:ph type="body" sz="quarter" idx="11" hasCustomPrompt="1"/>
          </p:nvPr>
        </p:nvSpPr>
        <p:spPr>
          <a:xfrm>
            <a:off x="1" y="6269038"/>
            <a:ext cx="12192001" cy="588963"/>
          </a:xfrm>
          <a:prstGeom prst="rect">
            <a:avLst/>
          </a:prstGeom>
          <a:solidFill>
            <a:srgbClr val="FFFF99"/>
          </a:solidFill>
        </p:spPr>
        <p:txBody>
          <a:bodyPr wrap="square" lIns="155457" tIns="77729" rIns="155457" bIns="45720" anchor="b" anchorCtr="0">
            <a:noAutofit/>
          </a:bodyPr>
          <a:lstStyle>
            <a:lvl1pPr algn="r">
              <a:buFont typeface="Arial" pitchFamily="34" charset="0"/>
              <a:buNone/>
              <a:defRPr sz="3700" spc="-51" baseline="0">
                <a:solidFill>
                  <a:srgbClr val="000000"/>
                </a:solidFill>
                <a:effectLst/>
                <a:latin typeface="Segoe UI" pitchFamily="34" charset="0"/>
                <a:ea typeface="Segoe UI" pitchFamily="34" charset="0"/>
                <a:cs typeface="Segoe UI" pitchFamily="34" charset="0"/>
              </a:defRPr>
            </a:lvl1pPr>
          </a:lstStyle>
          <a:p>
            <a:pPr lvl="0"/>
            <a:r>
              <a:rPr lang="en-US"/>
              <a:t>Next:</a:t>
            </a:r>
          </a:p>
        </p:txBody>
      </p:sp>
    </p:spTree>
    <p:extLst>
      <p:ext uri="{BB962C8B-B14F-4D97-AF65-F5344CB8AC3E}">
        <p14:creationId xmlns:p14="http://schemas.microsoft.com/office/powerpoint/2010/main" val="3598266596"/>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904">
          <p15:clr>
            <a:srgbClr val="5ACBF0"/>
          </p15:clr>
        </p15:guide>
        <p15:guide id="2" orient="horz" pos="288">
          <p15:clr>
            <a:srgbClr val="5ACBF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05E100-35DD-4A74-8903-F57AFE4BC67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47A95A9-7DB2-4BD2-B314-C856B94A339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337D750-E415-45D7-AF22-7A466642F92A}"/>
              </a:ext>
            </a:extLst>
          </p:cNvPr>
          <p:cNvSpPr>
            <a:spLocks noGrp="1"/>
          </p:cNvSpPr>
          <p:nvPr>
            <p:ph type="dt" sz="half" idx="10"/>
          </p:nvPr>
        </p:nvSpPr>
        <p:spPr/>
        <p:txBody>
          <a:bodyPr/>
          <a:lstStyle/>
          <a:p>
            <a:fld id="{9A253D04-79FE-40E6-96F7-EFE7296D70F7}" type="datetimeFigureOut">
              <a:rPr lang="en-US" smtClean="0"/>
              <a:t>9/9/2022</a:t>
            </a:fld>
            <a:endParaRPr lang="en-US"/>
          </a:p>
        </p:txBody>
      </p:sp>
      <p:sp>
        <p:nvSpPr>
          <p:cNvPr id="5" name="Footer Placeholder 4">
            <a:extLst>
              <a:ext uri="{FF2B5EF4-FFF2-40B4-BE49-F238E27FC236}">
                <a16:creationId xmlns:a16="http://schemas.microsoft.com/office/drawing/2014/main" id="{A5CA6103-71ED-4173-AED7-912F06B20D4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991794A-DC9D-465F-9B29-5A8D4815D3B1}"/>
              </a:ext>
            </a:extLst>
          </p:cNvPr>
          <p:cNvSpPr>
            <a:spLocks noGrp="1"/>
          </p:cNvSpPr>
          <p:nvPr>
            <p:ph type="sldNum" sz="quarter" idx="12"/>
          </p:nvPr>
        </p:nvSpPr>
        <p:spPr/>
        <p:txBody>
          <a:bodyPr/>
          <a:lstStyle/>
          <a:p>
            <a:fld id="{AD14C772-921E-4377-811A-F6CAC8948DE5}" type="slidenum">
              <a:rPr lang="en-US" smtClean="0"/>
              <a:t>‹#›</a:t>
            </a:fld>
            <a:endParaRPr lang="en-US"/>
          </a:p>
        </p:txBody>
      </p:sp>
    </p:spTree>
    <p:extLst>
      <p:ext uri="{BB962C8B-B14F-4D97-AF65-F5344CB8AC3E}">
        <p14:creationId xmlns:p14="http://schemas.microsoft.com/office/powerpoint/2010/main" val="161278932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Title and text side by side 5">
    <p:bg>
      <p:bgRef idx="1001">
        <a:schemeClr val="bg2"/>
      </p:bgRef>
    </p:bg>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28DDDE60-CF92-3E47-B933-9AD563CFC823}"/>
              </a:ext>
              <a:ext uri="{C183D7F6-B498-43B3-948B-1728B52AA6E4}">
                <adec:decorative xmlns:adec="http://schemas.microsoft.com/office/drawing/2017/decorative" val="1"/>
              </a:ext>
            </a:extLst>
          </p:cNvPr>
          <p:cNvCxnSpPr>
            <a:cxnSpLocks/>
          </p:cNvCxnSpPr>
          <p:nvPr userDrawn="1"/>
        </p:nvCxnSpPr>
        <p:spPr>
          <a:xfrm>
            <a:off x="6096000" y="1989442"/>
            <a:ext cx="0" cy="2879117"/>
          </a:xfrm>
          <a:prstGeom prst="line">
            <a:avLst/>
          </a:prstGeom>
          <a:ln w="28575">
            <a:solidFill>
              <a:schemeClr val="tx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5" name="Title 1">
            <a:extLst>
              <a:ext uri="{FF2B5EF4-FFF2-40B4-BE49-F238E27FC236}">
                <a16:creationId xmlns:a16="http://schemas.microsoft.com/office/drawing/2014/main" id="{A9E8FB02-E25B-E14D-8924-32CC3949ADD1}"/>
              </a:ext>
            </a:extLst>
          </p:cNvPr>
          <p:cNvSpPr>
            <a:spLocks noGrp="1"/>
          </p:cNvSpPr>
          <p:nvPr>
            <p:ph type="title" hasCustomPrompt="1"/>
          </p:nvPr>
        </p:nvSpPr>
        <p:spPr>
          <a:xfrm>
            <a:off x="588263" y="585788"/>
            <a:ext cx="4894962" cy="5683250"/>
          </a:xfrm>
        </p:spPr>
        <p:txBody>
          <a:bodyPr anchor="ctr">
            <a:noAutofit/>
          </a:bodyPr>
          <a:lstStyle>
            <a:lvl1pPr>
              <a:defRPr>
                <a:solidFill>
                  <a:schemeClr val="accent3"/>
                </a:solidFill>
              </a:defRPr>
            </a:lvl1pPr>
          </a:lstStyle>
          <a:p>
            <a:r>
              <a:rPr lang="en-US" dirty="0"/>
              <a:t>Title</a:t>
            </a:r>
          </a:p>
        </p:txBody>
      </p:sp>
      <p:sp>
        <p:nvSpPr>
          <p:cNvPr id="6" name="Text Placeholder 2">
            <a:extLst>
              <a:ext uri="{FF2B5EF4-FFF2-40B4-BE49-F238E27FC236}">
                <a16:creationId xmlns:a16="http://schemas.microsoft.com/office/drawing/2014/main" id="{C74FD3CD-1AFC-E14A-A565-37F4D59C5377}"/>
              </a:ext>
            </a:extLst>
          </p:cNvPr>
          <p:cNvSpPr>
            <a:spLocks noGrp="1"/>
          </p:cNvSpPr>
          <p:nvPr>
            <p:ph type="body" sz="quarter" idx="11"/>
          </p:nvPr>
        </p:nvSpPr>
        <p:spPr>
          <a:xfrm>
            <a:off x="6672262" y="585788"/>
            <a:ext cx="4937125" cy="5683249"/>
          </a:xfrm>
        </p:spPr>
        <p:txBody>
          <a:bodyPr anchor="ctr">
            <a:noAutofit/>
          </a:bodyPr>
          <a:lstStyle>
            <a:lvl1pPr marL="0" indent="0">
              <a:spcAft>
                <a:spcPts val="600"/>
              </a:spcAft>
              <a:buFont typeface="Wingdings" panose="05000000000000000000" pitchFamily="2" charset="2"/>
              <a:buNone/>
              <a:defRPr>
                <a:solidFill>
                  <a:schemeClr val="tx1"/>
                </a:solidFill>
              </a:defRPr>
            </a:lvl1pPr>
          </a:lstStyle>
          <a:p>
            <a:pPr lvl="0"/>
            <a:r>
              <a:rPr lang="en-US"/>
              <a:t>Click to edit Master text styles</a:t>
            </a:r>
          </a:p>
        </p:txBody>
      </p:sp>
    </p:spTree>
    <p:extLst>
      <p:ext uri="{BB962C8B-B14F-4D97-AF65-F5344CB8AC3E}">
        <p14:creationId xmlns:p14="http://schemas.microsoft.com/office/powerpoint/2010/main" val="306335009"/>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2" pos="369">
          <p15:clr>
            <a:srgbClr val="F26B43"/>
          </p15:clr>
        </p15:guide>
        <p15:guide id="3" orient="horz" pos="366">
          <p15:clr>
            <a:srgbClr val="F26B43"/>
          </p15:clr>
        </p15:guide>
        <p15:guide id="4" pos="7311">
          <p15:clr>
            <a:srgbClr val="F26B43"/>
          </p15:clr>
        </p15:guide>
        <p15:guide id="5" orient="horz" pos="3951">
          <p15:clr>
            <a:srgbClr val="F26B43"/>
          </p15:clr>
        </p15:guide>
        <p15:guide id="16" pos="3749">
          <p15:clr>
            <a:srgbClr val="A4A3A4"/>
          </p15:clr>
        </p15:guide>
        <p15:guide id="17" pos="3931">
          <p15:clr>
            <a:srgbClr val="A4A3A4"/>
          </p15:clr>
        </p15:guide>
        <p15:guide id="28" pos="3840">
          <p15:clr>
            <a:srgbClr val="F26B43"/>
          </p15:clr>
        </p15:guide>
        <p15:guide id="29" pos="3454">
          <p15:clr>
            <a:srgbClr val="FBAE40"/>
          </p15:clr>
        </p15:guide>
        <p15:guide id="30" pos="4203">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Header Line Blank">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BB973DD2-1476-E74C-99DF-240F2E508778}"/>
              </a:ext>
            </a:extLst>
          </p:cNvPr>
          <p:cNvSpPr>
            <a:spLocks noGrp="1"/>
          </p:cNvSpPr>
          <p:nvPr>
            <p:ph type="title"/>
          </p:nvPr>
        </p:nvSpPr>
        <p:spPr>
          <a:xfrm>
            <a:off x="588263" y="457200"/>
            <a:ext cx="11018520" cy="553998"/>
          </a:xfrm>
        </p:spPr>
        <p:txBody>
          <a:bodyPr anchor="ctr">
            <a:spAutoFit/>
          </a:bodyPr>
          <a:lstStyle>
            <a:lvl1pPr>
              <a:defRPr>
                <a:solidFill>
                  <a:schemeClr val="tx1"/>
                </a:solidFill>
              </a:defRPr>
            </a:lvl1pPr>
          </a:lstStyle>
          <a:p>
            <a:r>
              <a:rPr lang="en-US"/>
              <a:t>Click to edit Master title style</a:t>
            </a:r>
            <a:endParaRPr lang="en-US" dirty="0"/>
          </a:p>
        </p:txBody>
      </p:sp>
      <p:cxnSp>
        <p:nvCxnSpPr>
          <p:cNvPr id="3" name="Straight Connector 2">
            <a:extLst>
              <a:ext uri="{FF2B5EF4-FFF2-40B4-BE49-F238E27FC236}">
                <a16:creationId xmlns:a16="http://schemas.microsoft.com/office/drawing/2014/main" id="{2502F9BD-EF25-7144-AB08-9EDFAA5C2CEA}"/>
              </a:ext>
            </a:extLst>
          </p:cNvPr>
          <p:cNvCxnSpPr/>
          <p:nvPr userDrawn="1"/>
        </p:nvCxnSpPr>
        <p:spPr>
          <a:xfrm>
            <a:off x="584200" y="1219200"/>
            <a:ext cx="1102518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48626661"/>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61">
          <p15:clr>
            <a:srgbClr val="A4A3A4"/>
          </p15:clr>
        </p15:guide>
        <p15:guide id="15" pos="3348">
          <p15:clr>
            <a:srgbClr val="A4A3A4"/>
          </p15:clr>
        </p15:guide>
        <p15:guide id="16" pos="3754">
          <p15:clr>
            <a:srgbClr val="A4A3A4"/>
          </p15:clr>
        </p15:guide>
        <p15:guide id="17" pos="3931">
          <p15:clr>
            <a:srgbClr val="A4A3A4"/>
          </p15:clr>
        </p15:guide>
        <p15:guide id="18" pos="4342">
          <p15:clr>
            <a:srgbClr val="A4A3A4"/>
          </p15:clr>
        </p15:guide>
        <p15:guide id="19" pos="4531">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Quote slide 2b">
    <p:bg>
      <p:bgRef idx="1001">
        <a:schemeClr val="bg1"/>
      </p:bgRef>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339D5D9-B234-7B4F-90F8-2A7ABA2E4ABF}"/>
              </a:ext>
            </a:extLst>
          </p:cNvPr>
          <p:cNvSpPr/>
          <p:nvPr userDrawn="1"/>
        </p:nvSpPr>
        <p:spPr bwMode="auto">
          <a:xfrm>
            <a:off x="0" y="0"/>
            <a:ext cx="8128000" cy="6858000"/>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dirty="0" err="1">
              <a:solidFill>
                <a:srgbClr val="FFFFFF"/>
              </a:solidFill>
              <a:ea typeface="Segoe UI" pitchFamily="34" charset="0"/>
              <a:cs typeface="Segoe UI" pitchFamily="34" charset="0"/>
            </a:endParaRPr>
          </a:p>
        </p:txBody>
      </p:sp>
      <p:sp>
        <p:nvSpPr>
          <p:cNvPr id="4" name="Text Placeholder 3">
            <a:extLst>
              <a:ext uri="{FF2B5EF4-FFF2-40B4-BE49-F238E27FC236}">
                <a16:creationId xmlns:a16="http://schemas.microsoft.com/office/drawing/2014/main" id="{549D697E-24D0-AB42-8E18-256C047E4063}"/>
              </a:ext>
            </a:extLst>
          </p:cNvPr>
          <p:cNvSpPr>
            <a:spLocks noGrp="1"/>
          </p:cNvSpPr>
          <p:nvPr>
            <p:ph type="body" sz="quarter" idx="18" hasCustomPrompt="1"/>
          </p:nvPr>
        </p:nvSpPr>
        <p:spPr>
          <a:xfrm>
            <a:off x="8420100" y="2044961"/>
            <a:ext cx="3478213" cy="276999"/>
          </a:xfrm>
        </p:spPr>
        <p:txBody>
          <a:bodyPr/>
          <a:lstStyle>
            <a:lvl1pPr marL="0" indent="0" algn="l">
              <a:spcBef>
                <a:spcPts val="0"/>
              </a:spcBef>
              <a:buNone/>
              <a:defRPr sz="1800">
                <a:latin typeface="+mj-lt"/>
              </a:defRPr>
            </a:lvl1pPr>
          </a:lstStyle>
          <a:p>
            <a:pPr lvl="0"/>
            <a:r>
              <a:rPr lang="en-US" dirty="0"/>
              <a:t>Name attribute</a:t>
            </a:r>
          </a:p>
        </p:txBody>
      </p:sp>
      <p:sp>
        <p:nvSpPr>
          <p:cNvPr id="6" name="Text Placeholder 3">
            <a:extLst>
              <a:ext uri="{FF2B5EF4-FFF2-40B4-BE49-F238E27FC236}">
                <a16:creationId xmlns:a16="http://schemas.microsoft.com/office/drawing/2014/main" id="{BA94D27E-F2D3-4E43-B280-E6CF5DAAF0EF}"/>
              </a:ext>
            </a:extLst>
          </p:cNvPr>
          <p:cNvSpPr>
            <a:spLocks noGrp="1"/>
          </p:cNvSpPr>
          <p:nvPr>
            <p:ph type="body" sz="quarter" idx="20" hasCustomPrompt="1"/>
          </p:nvPr>
        </p:nvSpPr>
        <p:spPr>
          <a:xfrm>
            <a:off x="8420100" y="2342540"/>
            <a:ext cx="3478213" cy="215444"/>
          </a:xfrm>
        </p:spPr>
        <p:txBody>
          <a:bodyPr/>
          <a:lstStyle>
            <a:lvl1pPr marL="0" indent="0" algn="l">
              <a:spcBef>
                <a:spcPts val="0"/>
              </a:spcBef>
              <a:buNone/>
              <a:defRPr sz="1400">
                <a:solidFill>
                  <a:schemeClr val="accent6"/>
                </a:solidFill>
                <a:latin typeface="+mn-lt"/>
              </a:defRPr>
            </a:lvl1pPr>
          </a:lstStyle>
          <a:p>
            <a:pPr lvl="0"/>
            <a:r>
              <a:rPr lang="en-US" dirty="0"/>
              <a:t>Job title or another attribute</a:t>
            </a:r>
          </a:p>
        </p:txBody>
      </p:sp>
      <p:sp>
        <p:nvSpPr>
          <p:cNvPr id="7" name="Title 1">
            <a:extLst>
              <a:ext uri="{FF2B5EF4-FFF2-40B4-BE49-F238E27FC236}">
                <a16:creationId xmlns:a16="http://schemas.microsoft.com/office/drawing/2014/main" id="{89F65E91-FAFD-244C-A86D-629BF5974C9C}"/>
              </a:ext>
            </a:extLst>
          </p:cNvPr>
          <p:cNvSpPr>
            <a:spLocks noGrp="1"/>
          </p:cNvSpPr>
          <p:nvPr>
            <p:ph type="title" hasCustomPrompt="1"/>
          </p:nvPr>
        </p:nvSpPr>
        <p:spPr>
          <a:xfrm>
            <a:off x="1163638" y="2025650"/>
            <a:ext cx="6372225" cy="553998"/>
          </a:xfrm>
        </p:spPr>
        <p:txBody>
          <a:bodyPr anchor="t"/>
          <a:lstStyle>
            <a:lvl1pPr>
              <a:defRPr>
                <a:solidFill>
                  <a:schemeClr val="accent3"/>
                </a:solidFill>
              </a:defRPr>
            </a:lvl1pPr>
          </a:lstStyle>
          <a:p>
            <a:r>
              <a:rPr lang="en-US" dirty="0"/>
              <a:t>Add quote text here</a:t>
            </a:r>
          </a:p>
        </p:txBody>
      </p:sp>
    </p:spTree>
    <p:extLst>
      <p:ext uri="{BB962C8B-B14F-4D97-AF65-F5344CB8AC3E}">
        <p14:creationId xmlns:p14="http://schemas.microsoft.com/office/powerpoint/2010/main" val="1419514626"/>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2" pos="369">
          <p15:clr>
            <a:srgbClr val="F26B43"/>
          </p15:clr>
        </p15:guide>
        <p15:guide id="3" orient="horz" pos="366">
          <p15:clr>
            <a:srgbClr val="F26B43"/>
          </p15:clr>
        </p15:guide>
        <p15:guide id="4" pos="7311">
          <p15:clr>
            <a:srgbClr val="F26B43"/>
          </p15:clr>
        </p15:guide>
        <p15:guide id="5" orient="horz" pos="3951">
          <p15:clr>
            <a:srgbClr val="F26B43"/>
          </p15:clr>
        </p15:guide>
        <p15:guide id="12" pos="2561">
          <p15:clr>
            <a:srgbClr val="A4A3A4"/>
          </p15:clr>
        </p15:guide>
        <p15:guide id="13" pos="2744">
          <p15:clr>
            <a:srgbClr val="A4A3A4"/>
          </p15:clr>
        </p15:guide>
        <p15:guide id="20" pos="4937">
          <p15:clr>
            <a:srgbClr val="A4A3A4"/>
          </p15:clr>
        </p15:guide>
        <p15:guide id="21" pos="5120">
          <p15:clr>
            <a:srgbClr val="A4A3A4"/>
          </p15:clr>
        </p15:guide>
        <p15:guide id="22" pos="2682">
          <p15:clr>
            <a:srgbClr val="F26B43"/>
          </p15:clr>
        </p15:guide>
        <p15:guide id="23" pos="4998">
          <p15:clr>
            <a:srgbClr val="F26B43"/>
          </p15:clr>
        </p15:guide>
        <p15:guide id="24" pos="733">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content_layout">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22FCFEFD-88E5-4869-B5C3-1611B0B50E15}"/>
              </a:ext>
            </a:extLst>
          </p:cNvPr>
          <p:cNvSpPr>
            <a:spLocks noGrp="1"/>
          </p:cNvSpPr>
          <p:nvPr>
            <p:ph type="title"/>
          </p:nvPr>
        </p:nvSpPr>
        <p:spPr/>
        <p:txBody>
          <a:bodyPr/>
          <a:lstStyle>
            <a:lvl1pPr>
              <a:defRPr>
                <a:solidFill>
                  <a:schemeClr val="tx1"/>
                </a:solidFill>
              </a:defRPr>
            </a:lvl1pPr>
          </a:lstStyle>
          <a:p>
            <a:r>
              <a:rPr lang="en-US"/>
              <a:t>Click to edit Master title style</a:t>
            </a:r>
          </a:p>
        </p:txBody>
      </p:sp>
      <p:sp>
        <p:nvSpPr>
          <p:cNvPr id="4" name="Subtitle">
            <a:extLst>
              <a:ext uri="{FF2B5EF4-FFF2-40B4-BE49-F238E27FC236}">
                <a16:creationId xmlns:a16="http://schemas.microsoft.com/office/drawing/2014/main" id="{58A212C2-8B30-4835-8711-AA981B6CFBE1}"/>
              </a:ext>
            </a:extLst>
          </p:cNvPr>
          <p:cNvSpPr>
            <a:spLocks noGrp="1"/>
          </p:cNvSpPr>
          <p:nvPr>
            <p:ph sz="quarter" idx="10"/>
          </p:nvPr>
        </p:nvSpPr>
        <p:spPr>
          <a:xfrm>
            <a:off x="584200" y="1435100"/>
            <a:ext cx="11018838" cy="1612749"/>
          </a:xfrm>
        </p:spPr>
        <p:txBody>
          <a:bodyPr/>
          <a:lstStyle>
            <a:lvl1pPr marL="0" indent="0">
              <a:buNone/>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Box 5">
            <a:extLst>
              <a:ext uri="{FF2B5EF4-FFF2-40B4-BE49-F238E27FC236}">
                <a16:creationId xmlns:a16="http://schemas.microsoft.com/office/drawing/2014/main" id="{4F9662A5-6E2F-47B0-9B6E-E87983D3753C}"/>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413925350"/>
      </p:ext>
    </p:extLst>
  </p:cSld>
  <p:clrMapOvr>
    <a:masterClrMapping/>
  </p:clrMapOvr>
  <p:transition>
    <p:fade/>
  </p:transition>
  <p:extLst>
    <p:ext uri="{DCECCB84-F9BA-43D5-87BE-67443E8EF086}">
      <p15:sldGuideLst xmlns:p15="http://schemas.microsoft.com/office/powerpoint/2012/main">
        <p15:guide id="2" orient="horz" pos="1272">
          <p15:clr>
            <a:srgbClr val="5ACBF0"/>
          </p15:clr>
        </p15:guide>
        <p15:guide id="3" orient="horz" pos="288">
          <p15:clr>
            <a:srgbClr val="5ACBF0"/>
          </p15:clr>
        </p15:guide>
        <p15:guide id="5" orient="horz" pos="904">
          <p15:clr>
            <a:srgbClr val="5ACBF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End Slide Color Bkg">
    <p:bg>
      <p:bgRef idx="1001">
        <a:schemeClr val="bg2"/>
      </p:bgRef>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584200" y="5715040"/>
            <a:ext cx="9144000" cy="553998"/>
          </a:xfrm>
          <a:noFill/>
        </p:spPr>
        <p:txBody>
          <a:bodyPr lIns="0" tIns="0" rIns="0" bIns="0" anchor="b" anchorCtr="0">
            <a:spAutoFit/>
          </a:bodyPr>
          <a:lstStyle>
            <a:lvl1pPr>
              <a:defRPr sz="3600" spc="-50" baseline="0">
                <a:solidFill>
                  <a:schemeClr val="accent3"/>
                </a:solidFill>
                <a:latin typeface="+mj-lt"/>
                <a:cs typeface="Segoe UI" panose="020B0502040204020203" pitchFamily="34" charset="0"/>
              </a:defRPr>
            </a:lvl1pPr>
          </a:lstStyle>
          <a:p>
            <a:r>
              <a:rPr lang="en-US" dirty="0"/>
              <a:t>Thank you</a:t>
            </a:r>
          </a:p>
        </p:txBody>
      </p:sp>
      <p:pic>
        <p:nvPicPr>
          <p:cNvPr id="7" name="MS logo white - EMF" descr="Microsoft logo white text version">
            <a:extLst>
              <a:ext uri="{FF2B5EF4-FFF2-40B4-BE49-F238E27FC236}">
                <a16:creationId xmlns:a16="http://schemas.microsoft.com/office/drawing/2014/main" id="{0FD32619-3819-428A-8565-629596C91418}"/>
              </a:ext>
            </a:extLst>
          </p:cNvPr>
          <p:cNvPicPr>
            <a:picLocks noChangeAspect="1"/>
          </p:cNvPicPr>
          <p:nvPr userDrawn="1"/>
        </p:nvPicPr>
        <p:blipFill>
          <a:blip r:embed="rId2"/>
          <a:stretch>
            <a:fillRect/>
          </a:stretch>
        </p:blipFill>
        <p:spPr bwMode="black">
          <a:xfrm>
            <a:off x="584200" y="585788"/>
            <a:ext cx="1366245" cy="292608"/>
          </a:xfrm>
          <a:prstGeom prst="rect">
            <a:avLst/>
          </a:prstGeom>
        </p:spPr>
      </p:pic>
    </p:spTree>
    <p:extLst>
      <p:ext uri="{BB962C8B-B14F-4D97-AF65-F5344CB8AC3E}">
        <p14:creationId xmlns:p14="http://schemas.microsoft.com/office/powerpoint/2010/main" val="120949056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3" pos="6132">
          <p15:clr>
            <a:srgbClr val="5ACBF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p:bg>
      <p:bgRef idx="1001">
        <a:schemeClr val="bg2"/>
      </p:bgRef>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584200" y="2979778"/>
            <a:ext cx="9144000" cy="553998"/>
          </a:xfrm>
          <a:noFill/>
        </p:spPr>
        <p:txBody>
          <a:bodyPr lIns="0" tIns="0" rIns="0" bIns="0" anchor="b" anchorCtr="0">
            <a:spAutoFit/>
          </a:bodyPr>
          <a:lstStyle>
            <a:lvl1pPr>
              <a:defRPr sz="3600" spc="-50" baseline="0">
                <a:solidFill>
                  <a:srgbClr val="50E6FF"/>
                </a:solidFill>
                <a:latin typeface="+mj-lt"/>
                <a:cs typeface="Segoe UI" panose="020B0502040204020203" pitchFamily="34" charset="0"/>
              </a:defRPr>
            </a:lvl1pPr>
          </a:lstStyle>
          <a:p>
            <a:r>
              <a:rPr lang="en-US"/>
              <a:t>Event name or presentation title </a:t>
            </a:r>
          </a:p>
        </p:txBody>
      </p:sp>
      <p:sp>
        <p:nvSpPr>
          <p:cNvPr id="5" name="Text Placeholder 4"/>
          <p:cNvSpPr>
            <a:spLocks noGrp="1"/>
          </p:cNvSpPr>
          <p:nvPr>
            <p:ph type="body" sz="quarter" idx="12" hasCustomPrompt="1"/>
          </p:nvPr>
        </p:nvSpPr>
        <p:spPr>
          <a:xfrm>
            <a:off x="584200" y="3962400"/>
            <a:ext cx="9144000" cy="338554"/>
          </a:xfrm>
          <a:noFill/>
        </p:spPr>
        <p:txBody>
          <a:bodyPr wrap="square" lIns="0" tIns="0" rIns="0" bIns="0">
            <a:spAutoFit/>
          </a:bodyPr>
          <a:lstStyle>
            <a:lvl1pPr marL="0" indent="0">
              <a:spcBef>
                <a:spcPts val="0"/>
              </a:spcBef>
              <a:buNone/>
              <a:defRPr sz="2200" spc="0" baseline="0">
                <a:solidFill>
                  <a:schemeClr val="tx1"/>
                </a:solidFill>
                <a:latin typeface="+mn-lt"/>
                <a:cs typeface="Segoe UI" panose="020B0502040204020203" pitchFamily="34" charset="0"/>
              </a:defRPr>
            </a:lvl1pPr>
          </a:lstStyle>
          <a:p>
            <a:pPr lvl="0"/>
            <a:r>
              <a:rPr lang="en-US"/>
              <a:t>Speaker name or subtitle text</a:t>
            </a:r>
          </a:p>
        </p:txBody>
      </p:sp>
      <p:pic>
        <p:nvPicPr>
          <p:cNvPr id="7" name="MS logo white - EMF" descr="Microsoft logo white text version">
            <a:extLst>
              <a:ext uri="{FF2B5EF4-FFF2-40B4-BE49-F238E27FC236}">
                <a16:creationId xmlns:a16="http://schemas.microsoft.com/office/drawing/2014/main" id="{0FD32619-3819-428A-8565-629596C91418}"/>
              </a:ext>
            </a:extLst>
          </p:cNvPr>
          <p:cNvPicPr>
            <a:picLocks noChangeAspect="1"/>
          </p:cNvPicPr>
          <p:nvPr userDrawn="1"/>
        </p:nvPicPr>
        <p:blipFill>
          <a:blip r:embed="rId2"/>
          <a:stretch>
            <a:fillRect/>
          </a:stretch>
        </p:blipFill>
        <p:spPr bwMode="black">
          <a:xfrm>
            <a:off x="584200" y="585788"/>
            <a:ext cx="1366245" cy="292608"/>
          </a:xfrm>
          <a:prstGeom prst="rect">
            <a:avLst/>
          </a:prstGeom>
        </p:spPr>
      </p:pic>
    </p:spTree>
    <p:extLst>
      <p:ext uri="{BB962C8B-B14F-4D97-AF65-F5344CB8AC3E}">
        <p14:creationId xmlns:p14="http://schemas.microsoft.com/office/powerpoint/2010/main" val="150485717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228">
          <p15:clr>
            <a:srgbClr val="5ACBF0"/>
          </p15:clr>
        </p15:guide>
        <p15:guide id="2" orient="horz" pos="2496">
          <p15:clr>
            <a:srgbClr val="5ACBF0"/>
          </p15:clr>
        </p15:guide>
        <p15:guide id="3" pos="6132">
          <p15:clr>
            <a:srgbClr val="5ACBF0"/>
          </p15:clr>
        </p15:guide>
        <p15:guide id="4" orient="horz" pos="216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2">
    <p:bg>
      <p:bgRef idx="1001">
        <a:schemeClr val="bg1"/>
      </p:bgRef>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584200" y="2979778"/>
            <a:ext cx="9144000" cy="553998"/>
          </a:xfrm>
          <a:noFill/>
        </p:spPr>
        <p:txBody>
          <a:bodyPr lIns="0" tIns="0" rIns="0" bIns="0" anchor="b" anchorCtr="0">
            <a:spAutoFit/>
          </a:bodyPr>
          <a:lstStyle>
            <a:lvl1pPr>
              <a:defRPr sz="3600" spc="-50" baseline="0">
                <a:solidFill>
                  <a:schemeClr val="tx1"/>
                </a:solidFill>
                <a:latin typeface="+mj-lt"/>
                <a:cs typeface="Segoe UI" panose="020B0502040204020203" pitchFamily="34" charset="0"/>
              </a:defRPr>
            </a:lvl1pPr>
          </a:lstStyle>
          <a:p>
            <a:r>
              <a:rPr lang="en-US"/>
              <a:t>Event name or presentation title </a:t>
            </a:r>
          </a:p>
        </p:txBody>
      </p:sp>
      <p:sp>
        <p:nvSpPr>
          <p:cNvPr id="5" name="Text Placeholder 4"/>
          <p:cNvSpPr>
            <a:spLocks noGrp="1"/>
          </p:cNvSpPr>
          <p:nvPr>
            <p:ph type="body" sz="quarter" idx="12" hasCustomPrompt="1"/>
          </p:nvPr>
        </p:nvSpPr>
        <p:spPr>
          <a:xfrm>
            <a:off x="584200" y="3962400"/>
            <a:ext cx="9144000" cy="338554"/>
          </a:xfrm>
          <a:noFill/>
        </p:spPr>
        <p:txBody>
          <a:bodyPr wrap="square" lIns="0" tIns="0" rIns="0" bIns="0">
            <a:spAutoFit/>
          </a:bodyPr>
          <a:lstStyle>
            <a:lvl1pPr marL="0" indent="0">
              <a:spcBef>
                <a:spcPts val="0"/>
              </a:spcBef>
              <a:buNone/>
              <a:defRPr sz="2200" spc="0" baseline="0">
                <a:solidFill>
                  <a:schemeClr val="tx1"/>
                </a:solidFill>
                <a:latin typeface="+mn-lt"/>
                <a:cs typeface="Segoe UI" panose="020B0502040204020203" pitchFamily="34" charset="0"/>
              </a:defRPr>
            </a:lvl1pPr>
          </a:lstStyle>
          <a:p>
            <a:pPr lvl="0"/>
            <a:r>
              <a:rPr lang="en-US"/>
              <a:t>Speaker name or subtitle text</a:t>
            </a:r>
          </a:p>
        </p:txBody>
      </p:sp>
      <p:pic>
        <p:nvPicPr>
          <p:cNvPr id="6" name="MS logo gray - EMF" descr="Microsoft logo, gray text version">
            <a:extLst>
              <a:ext uri="{FF2B5EF4-FFF2-40B4-BE49-F238E27FC236}">
                <a16:creationId xmlns:a16="http://schemas.microsoft.com/office/drawing/2014/main" id="{D3453B0B-33DE-4ED0-A610-D76D0E610F6F}"/>
              </a:ext>
            </a:extLst>
          </p:cNvPr>
          <p:cNvPicPr>
            <a:picLocks noChangeAspect="1"/>
          </p:cNvPicPr>
          <p:nvPr userDrawn="1"/>
        </p:nvPicPr>
        <p:blipFill>
          <a:blip r:embed="rId2"/>
          <a:stretch>
            <a:fillRect/>
          </a:stretch>
        </p:blipFill>
        <p:spPr bwMode="black">
          <a:xfrm>
            <a:off x="584200" y="585788"/>
            <a:ext cx="1366440" cy="292608"/>
          </a:xfrm>
          <a:prstGeom prst="rect">
            <a:avLst/>
          </a:prstGeom>
        </p:spPr>
      </p:pic>
    </p:spTree>
    <p:extLst>
      <p:ext uri="{BB962C8B-B14F-4D97-AF65-F5344CB8AC3E}">
        <p14:creationId xmlns:p14="http://schemas.microsoft.com/office/powerpoint/2010/main" val="105524408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228">
          <p15:clr>
            <a:srgbClr val="5ACBF0"/>
          </p15:clr>
        </p15:guide>
        <p15:guide id="2" orient="horz" pos="2496">
          <p15:clr>
            <a:srgbClr val="5ACBF0"/>
          </p15:clr>
        </p15:guide>
        <p15:guide id="3" pos="6132">
          <p15:clr>
            <a:srgbClr val="5ACBF0"/>
          </p15:clr>
        </p15:guide>
        <p15:guide id="4" orient="horz" pos="216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FCFEFD-88E5-4869-B5C3-1611B0B50E15}"/>
              </a:ext>
            </a:extLst>
          </p:cNvPr>
          <p:cNvSpPr>
            <a:spLocks noGrp="1"/>
          </p:cNvSpPr>
          <p:nvPr>
            <p:ph type="title"/>
          </p:nvPr>
        </p:nvSpPr>
        <p:spPr/>
        <p:txBody>
          <a:bodyPr/>
          <a:lstStyle>
            <a:lvl1pPr>
              <a:defRPr>
                <a:solidFill>
                  <a:schemeClr val="tx1"/>
                </a:solidFill>
              </a:defRPr>
            </a:lvl1pPr>
          </a:lstStyle>
          <a:p>
            <a:r>
              <a:rPr lang="en-US"/>
              <a:t>Click to edit Master title style</a:t>
            </a:r>
          </a:p>
        </p:txBody>
      </p:sp>
      <p:sp>
        <p:nvSpPr>
          <p:cNvPr id="4" name="Content Placeholder 3">
            <a:extLst>
              <a:ext uri="{FF2B5EF4-FFF2-40B4-BE49-F238E27FC236}">
                <a16:creationId xmlns:a16="http://schemas.microsoft.com/office/drawing/2014/main" id="{58A212C2-8B30-4835-8711-AA981B6CFBE1}"/>
              </a:ext>
            </a:extLst>
          </p:cNvPr>
          <p:cNvSpPr>
            <a:spLocks noGrp="1"/>
          </p:cNvSpPr>
          <p:nvPr>
            <p:ph sz="quarter" idx="10"/>
          </p:nvPr>
        </p:nvSpPr>
        <p:spPr>
          <a:xfrm>
            <a:off x="584200" y="1435100"/>
            <a:ext cx="11018838" cy="483393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Box 5">
            <a:extLst>
              <a:ext uri="{FF2B5EF4-FFF2-40B4-BE49-F238E27FC236}">
                <a16:creationId xmlns:a16="http://schemas.microsoft.com/office/drawing/2014/main" id="{4F9662A5-6E2F-47B0-9B6E-E87983D3753C}"/>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2370358592"/>
      </p:ext>
    </p:extLst>
  </p:cSld>
  <p:clrMapOvr>
    <a:masterClrMapping/>
  </p:clrMapOvr>
  <p:transition>
    <p:fade/>
  </p:transition>
  <p:extLst>
    <p:ext uri="{DCECCB84-F9BA-43D5-87BE-67443E8EF086}">
      <p15:sldGuideLst xmlns:p15="http://schemas.microsoft.com/office/powerpoint/2012/main">
        <p15:guide id="2" orient="horz" pos="1272">
          <p15:clr>
            <a:srgbClr val="5ACBF0"/>
          </p15:clr>
        </p15:guide>
        <p15:guide id="3" orient="horz" pos="288">
          <p15:clr>
            <a:srgbClr val="5ACBF0"/>
          </p15:clr>
        </p15:guide>
        <p15:guide id="5" orient="horz" pos="904">
          <p15:clr>
            <a:srgbClr val="5ACBF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4B655BA-10A4-4A57-89DB-CFFBE1CA1E33}"/>
              </a:ext>
            </a:extLst>
          </p:cNvPr>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p:nvPr>
        </p:nvSpPr>
        <p:spPr>
          <a:xfrm>
            <a:off x="586390" y="1434370"/>
            <a:ext cx="11018520" cy="2308324"/>
          </a:xfrm>
        </p:spPr>
        <p:txBody>
          <a:bodyPr wrap="square">
            <a:spAutoFit/>
          </a:bodyPr>
          <a:lstStyle>
            <a:lvl1pPr marL="0" indent="0">
              <a:buNone/>
              <a:defRPr/>
            </a:lvl1pPr>
            <a:lvl2pPr marL="228600" indent="0">
              <a:buNone/>
              <a:defRPr/>
            </a:lvl2pPr>
            <a:lvl3pPr marL="457200" indent="0">
              <a:buNone/>
              <a:defRPr/>
            </a:lvl3pPr>
            <a:lvl4pPr marL="685800" indent="0">
              <a:buNone/>
              <a:defRPr/>
            </a:lvl4pPr>
            <a:lvl5pPr marL="9144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83197012"/>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905">
          <p15:clr>
            <a:srgbClr val="5ACBF0"/>
          </p15:clr>
        </p15:guide>
        <p15:guide id="4" orient="horz" pos="1272">
          <p15:clr>
            <a:srgbClr val="5ACBF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BE2550-DA43-453C-A328-33C740E65403}"/>
              </a:ext>
            </a:extLst>
          </p:cNvPr>
          <p:cNvSpPr>
            <a:spLocks noGrp="1"/>
          </p:cNvSpPr>
          <p:nvPr>
            <p:ph type="title"/>
          </p:nvPr>
        </p:nvSpPr>
        <p:spPr/>
        <p:txBody>
          <a:bodyPr/>
          <a:lstStyle/>
          <a:p>
            <a:r>
              <a:rPr lang="en-US"/>
              <a:t>Click to edit Master title style</a:t>
            </a:r>
          </a:p>
        </p:txBody>
      </p:sp>
      <p:sp>
        <p:nvSpPr>
          <p:cNvPr id="5" name="Content Placeholder 4">
            <a:extLst>
              <a:ext uri="{FF2B5EF4-FFF2-40B4-BE49-F238E27FC236}">
                <a16:creationId xmlns:a16="http://schemas.microsoft.com/office/drawing/2014/main" id="{14B7A288-CDAC-4184-9F73-137C95F5E643}"/>
              </a:ext>
            </a:extLst>
          </p:cNvPr>
          <p:cNvSpPr>
            <a:spLocks noGrp="1"/>
          </p:cNvSpPr>
          <p:nvPr>
            <p:ph sz="quarter" idx="12"/>
          </p:nvPr>
        </p:nvSpPr>
        <p:spPr>
          <a:xfrm>
            <a:off x="584200" y="1435100"/>
            <a:ext cx="5211763" cy="48339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8">
            <a:extLst>
              <a:ext uri="{FF2B5EF4-FFF2-40B4-BE49-F238E27FC236}">
                <a16:creationId xmlns:a16="http://schemas.microsoft.com/office/drawing/2014/main" id="{CEC22105-78D6-4753-94FA-3DA949361A95}"/>
              </a:ext>
            </a:extLst>
          </p:cNvPr>
          <p:cNvSpPr>
            <a:spLocks noGrp="1"/>
          </p:cNvSpPr>
          <p:nvPr>
            <p:ph sz="quarter" idx="13"/>
          </p:nvPr>
        </p:nvSpPr>
        <p:spPr>
          <a:xfrm>
            <a:off x="6389688" y="1435100"/>
            <a:ext cx="5219700" cy="48339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Box 5">
            <a:extLst>
              <a:ext uri="{FF2B5EF4-FFF2-40B4-BE49-F238E27FC236}">
                <a16:creationId xmlns:a16="http://schemas.microsoft.com/office/drawing/2014/main" id="{5F6A123D-3A27-499F-9210-3E0D7CED39C6}"/>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1238318702"/>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276">
          <p15:clr>
            <a:srgbClr val="5ACBF0"/>
          </p15:clr>
        </p15:guide>
        <p15:guide id="3" orient="horz" pos="904">
          <p15:clr>
            <a:srgbClr val="5ACBF0"/>
          </p15:clr>
        </p15:guide>
        <p15:guide id="4" pos="3660">
          <p15:clr>
            <a:srgbClr val="5ACBF0"/>
          </p15:clr>
        </p15:guide>
        <p15:guide id="5" pos="4024">
          <p15:clr>
            <a:srgbClr val="5ACBF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76633-3E8D-4CF4-A5D4-D4E9D88A6DE0}"/>
              </a:ext>
            </a:extLst>
          </p:cNvPr>
          <p:cNvSpPr>
            <a:spLocks noGrp="1"/>
          </p:cNvSpPr>
          <p:nvPr>
            <p:ph type="title"/>
          </p:nvPr>
        </p:nvSpPr>
        <p:spPr>
          <a:xfrm>
            <a:off x="588263" y="457200"/>
            <a:ext cx="11018520" cy="553998"/>
          </a:xfrm>
        </p:spPr>
        <p:txBody>
          <a:bodyPr/>
          <a:lstStyle/>
          <a:p>
            <a:r>
              <a:rPr lang="en-US"/>
              <a:t>Click to edit Master title style</a:t>
            </a:r>
          </a:p>
        </p:txBody>
      </p:sp>
      <p:sp>
        <p:nvSpPr>
          <p:cNvPr id="4" name="Text Placeholder 3"/>
          <p:cNvSpPr>
            <a:spLocks noGrp="1"/>
          </p:cNvSpPr>
          <p:nvPr>
            <p:ph type="body" sz="quarter" idx="10"/>
          </p:nvPr>
        </p:nvSpPr>
        <p:spPr>
          <a:xfrm>
            <a:off x="584200" y="1435100"/>
            <a:ext cx="5212080" cy="1649682"/>
          </a:xfrm>
        </p:spPr>
        <p:txBody>
          <a:bodyPr wrap="square">
            <a:spAutoFit/>
          </a:bodyPr>
          <a:lstStyle>
            <a:lvl1pPr marL="0" indent="0">
              <a:spcBef>
                <a:spcPts val="1224"/>
              </a:spcBef>
              <a:buClr>
                <a:schemeClr val="tx1"/>
              </a:buClr>
              <a:buFont typeface="Wingdings" panose="05000000000000000000" pitchFamily="2" charset="2"/>
              <a:buNone/>
              <a:defRPr sz="2800" b="0">
                <a:latin typeface="Segoe UI" panose="020B0502040204020203" pitchFamily="34" charset="0"/>
                <a:cs typeface="Segoe UI" panose="020B0502040204020203" pitchFamily="34" charset="0"/>
              </a:defRPr>
            </a:lvl1pPr>
            <a:lvl2pPr marL="255588" indent="0">
              <a:buFont typeface="Wingdings" panose="05000000000000000000" pitchFamily="2" charset="2"/>
              <a:buNone/>
              <a:defRPr sz="2000" b="0"/>
            </a:lvl2pPr>
            <a:lvl3pPr marL="450850" indent="0">
              <a:buFont typeface="Wingdings" panose="05000000000000000000" pitchFamily="2" charset="2"/>
              <a:buNone/>
              <a:tabLst/>
              <a:defRPr sz="1600" b="0"/>
            </a:lvl3pPr>
            <a:lvl4pPr marL="652462" indent="0">
              <a:buFont typeface="Wingdings" panose="05000000000000000000" pitchFamily="2" charset="2"/>
              <a:buNone/>
              <a:defRPr sz="1400" b="0"/>
            </a:lvl4pPr>
            <a:lvl5pPr marL="854075" indent="0">
              <a:buFont typeface="Wingdings" panose="05000000000000000000" pitchFamily="2" charset="2"/>
              <a:buNone/>
              <a:tabLst/>
              <a:defRPr sz="140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3">
            <a:extLst>
              <a:ext uri="{FF2B5EF4-FFF2-40B4-BE49-F238E27FC236}">
                <a16:creationId xmlns:a16="http://schemas.microsoft.com/office/drawing/2014/main" id="{8E9CDCB4-03E1-4763-B83E-A1334BCDB0C0}"/>
              </a:ext>
            </a:extLst>
          </p:cNvPr>
          <p:cNvSpPr>
            <a:spLocks noGrp="1"/>
          </p:cNvSpPr>
          <p:nvPr>
            <p:ph type="body" sz="quarter" idx="12"/>
          </p:nvPr>
        </p:nvSpPr>
        <p:spPr>
          <a:xfrm>
            <a:off x="6397171" y="1435100"/>
            <a:ext cx="5212080" cy="1649682"/>
          </a:xfrm>
        </p:spPr>
        <p:txBody>
          <a:bodyPr wrap="square">
            <a:spAutoFit/>
          </a:bodyPr>
          <a:lstStyle>
            <a:lvl1pPr marL="0" indent="0">
              <a:spcBef>
                <a:spcPts val="1224"/>
              </a:spcBef>
              <a:buClr>
                <a:schemeClr val="tx1"/>
              </a:buClr>
              <a:buFont typeface="Wingdings" panose="05000000000000000000" pitchFamily="2" charset="2"/>
              <a:buNone/>
              <a:defRPr sz="2800" b="0">
                <a:latin typeface="Segoe UI" panose="020B0502040204020203" pitchFamily="34" charset="0"/>
                <a:cs typeface="Segoe UI" panose="020B0502040204020203" pitchFamily="34" charset="0"/>
              </a:defRPr>
            </a:lvl1pPr>
            <a:lvl2pPr marL="255588" indent="0">
              <a:buFont typeface="Wingdings" panose="05000000000000000000" pitchFamily="2" charset="2"/>
              <a:buNone/>
              <a:defRPr sz="2000" b="0"/>
            </a:lvl2pPr>
            <a:lvl3pPr marL="450850" indent="0">
              <a:buFont typeface="Wingdings" panose="05000000000000000000" pitchFamily="2" charset="2"/>
              <a:buNone/>
              <a:tabLst/>
              <a:defRPr sz="1600" b="0"/>
            </a:lvl3pPr>
            <a:lvl4pPr marL="652462" indent="0">
              <a:buFont typeface="Wingdings" panose="05000000000000000000" pitchFamily="2" charset="2"/>
              <a:buNone/>
              <a:defRPr sz="1400" b="0"/>
            </a:lvl4pPr>
            <a:lvl5pPr marL="854075" indent="0">
              <a:buFont typeface="Wingdings" panose="05000000000000000000" pitchFamily="2" charset="2"/>
              <a:buNone/>
              <a:tabLst/>
              <a:defRPr sz="140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96315742"/>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272">
          <p15:clr>
            <a:srgbClr val="5ACBF0"/>
          </p15:clr>
        </p15:guide>
        <p15:guide id="3" orient="horz" pos="904">
          <p15:clr>
            <a:srgbClr val="5ACBF0"/>
          </p15:clr>
        </p15:guide>
        <p15:guide id="4" pos="3656">
          <p15:clr>
            <a:srgbClr val="5ACBF0"/>
          </p15:clr>
        </p15:guide>
        <p15:guide id="5" pos="4024">
          <p15:clr>
            <a:srgbClr val="5ACBF0"/>
          </p15:clr>
        </p15:guide>
      </p15:sldGuideLst>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userDrawn="1">
            <p:ph type="title"/>
          </p:nvPr>
        </p:nvSpPr>
        <p:spPr>
          <a:xfrm>
            <a:off x="588263" y="457200"/>
            <a:ext cx="11018520" cy="553998"/>
          </a:xfrm>
          <a:prstGeom prst="rect">
            <a:avLst/>
          </a:prstGeom>
        </p:spPr>
        <p:txBody>
          <a:bodyPr vert="horz" wrap="square" lIns="0" tIns="0" rIns="0" bIns="0" rtlCol="0" anchor="t">
            <a:spAutoFit/>
          </a:bodyPr>
          <a:lstStyle/>
          <a:p>
            <a:r>
              <a:rPr lang="en-US"/>
              <a:t>Click to edit Master title style</a:t>
            </a:r>
          </a:p>
        </p:txBody>
      </p:sp>
      <p:sp>
        <p:nvSpPr>
          <p:cNvPr id="4" name="Text Placeholder 3"/>
          <p:cNvSpPr>
            <a:spLocks noGrp="1"/>
          </p:cNvSpPr>
          <p:nvPr userDrawn="1">
            <p:ph type="body" idx="1"/>
          </p:nvPr>
        </p:nvSpPr>
        <p:spPr>
          <a:xfrm>
            <a:off x="584200" y="1435503"/>
            <a:ext cx="11018520" cy="1612749"/>
          </a:xfrm>
          <a:prstGeom prst="rect">
            <a:avLst/>
          </a:prstGeom>
        </p:spPr>
        <p:txBody>
          <a:bodyPr vert="horz" wrap="square"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47" name="GRID" hidden="1">
            <a:extLst>
              <a:ext uri="{FF2B5EF4-FFF2-40B4-BE49-F238E27FC236}">
                <a16:creationId xmlns:a16="http://schemas.microsoft.com/office/drawing/2014/main" id="{32B5FFBF-552A-4973-B5B3-9EE3A765185F}"/>
              </a:ext>
            </a:extLst>
          </p:cNvPr>
          <p:cNvGrpSpPr/>
          <p:nvPr userDrawn="1"/>
        </p:nvGrpSpPr>
        <p:grpSpPr>
          <a:xfrm>
            <a:off x="0" y="0"/>
            <a:ext cx="12192000" cy="6858000"/>
            <a:chOff x="0" y="0"/>
            <a:chExt cx="12192000" cy="6858000"/>
          </a:xfrm>
        </p:grpSpPr>
        <p:cxnSp>
          <p:nvCxnSpPr>
            <p:cNvPr id="7" name="Straight Connector 6">
              <a:extLst>
                <a:ext uri="{FF2B5EF4-FFF2-40B4-BE49-F238E27FC236}">
                  <a16:creationId xmlns:a16="http://schemas.microsoft.com/office/drawing/2014/main" id="{5CD412E5-2492-4063-96AB-C451FC39F2B6}"/>
                </a:ext>
              </a:extLst>
            </p:cNvPr>
            <p:cNvCxnSpPr/>
            <p:nvPr/>
          </p:nvCxnSpPr>
          <p:spPr>
            <a:xfrm>
              <a:off x="0" y="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25E7FAE-6A98-413B-871E-10F8DF6FF1E3}"/>
                </a:ext>
              </a:extLst>
            </p:cNvPr>
            <p:cNvCxnSpPr/>
            <p:nvPr/>
          </p:nvCxnSpPr>
          <p:spPr>
            <a:xfrm>
              <a:off x="0" y="29260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F42BDE7-00A0-446E-9CEE-23DDF6A13E6E}"/>
                </a:ext>
              </a:extLst>
            </p:cNvPr>
            <p:cNvCxnSpPr/>
            <p:nvPr/>
          </p:nvCxnSpPr>
          <p:spPr>
            <a:xfrm>
              <a:off x="0" y="585216"/>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D48FF31-9C6A-4C0C-AB96-ED556488A1BA}"/>
                </a:ext>
              </a:extLst>
            </p:cNvPr>
            <p:cNvCxnSpPr/>
            <p:nvPr/>
          </p:nvCxnSpPr>
          <p:spPr>
            <a:xfrm>
              <a:off x="0" y="6272784"/>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8D811B2-F122-4FF3-A4F6-E7291A5152BB}"/>
                </a:ext>
              </a:extLst>
            </p:cNvPr>
            <p:cNvCxnSpPr/>
            <p:nvPr/>
          </p:nvCxnSpPr>
          <p:spPr>
            <a:xfrm>
              <a:off x="0" y="656539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A2029335-BA6E-4B6F-B752-D02603169DE6}"/>
                </a:ext>
              </a:extLst>
            </p:cNvPr>
            <p:cNvCxnSpPr/>
            <p:nvPr/>
          </p:nvCxnSpPr>
          <p:spPr>
            <a:xfrm>
              <a:off x="0" y="685800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08D55A0-D16C-4191-B9F9-C95B51610B5E}"/>
                </a:ext>
              </a:extLst>
            </p:cNvPr>
            <p:cNvCxnSpPr/>
            <p:nvPr/>
          </p:nvCxnSpPr>
          <p:spPr>
            <a:xfrm>
              <a:off x="0" y="87782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A3FCB58-9F61-404B-A493-7860A942FCC2}"/>
                </a:ext>
              </a:extLst>
            </p:cNvPr>
            <p:cNvCxnSpPr/>
            <p:nvPr/>
          </p:nvCxnSpPr>
          <p:spPr>
            <a:xfrm>
              <a:off x="0" y="117043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EFD38DF-4402-499A-B7B2-D5BBF3AD467C}"/>
                </a:ext>
              </a:extLst>
            </p:cNvPr>
            <p:cNvCxnSpPr/>
            <p:nvPr/>
          </p:nvCxnSpPr>
          <p:spPr>
            <a:xfrm>
              <a:off x="0" y="146304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6DFD209-A624-4FEA-8F60-067FBF0CC1E8}"/>
                </a:ext>
              </a:extLst>
            </p:cNvPr>
            <p:cNvCxnSpPr/>
            <p:nvPr/>
          </p:nvCxnSpPr>
          <p:spPr>
            <a:xfrm>
              <a:off x="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1B8ED61-88C3-48AA-91A7-BFD779B3B3BA}"/>
                </a:ext>
              </a:extLst>
            </p:cNvPr>
            <p:cNvCxnSpPr/>
            <p:nvPr/>
          </p:nvCxnSpPr>
          <p:spPr>
            <a:xfrm>
              <a:off x="585216"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822AC47D-49D2-4B9E-B580-53A7922E5654}"/>
                </a:ext>
              </a:extLst>
            </p:cNvPr>
            <p:cNvCxnSpPr/>
            <p:nvPr/>
          </p:nvCxnSpPr>
          <p:spPr>
            <a:xfrm>
              <a:off x="29260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0D7A2DB-4310-49CD-83F6-55B33BE76665}"/>
                </a:ext>
              </a:extLst>
            </p:cNvPr>
            <p:cNvCxnSpPr/>
            <p:nvPr/>
          </p:nvCxnSpPr>
          <p:spPr>
            <a:xfrm>
              <a:off x="877824"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20C40071-7BC6-4682-9CD1-0631E07C9F11}"/>
                </a:ext>
              </a:extLst>
            </p:cNvPr>
            <p:cNvCxnSpPr/>
            <p:nvPr/>
          </p:nvCxnSpPr>
          <p:spPr>
            <a:xfrm>
              <a:off x="117043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EE0ACFAA-26E9-44D2-BEF0-E02CAE93F397}"/>
                </a:ext>
              </a:extLst>
            </p:cNvPr>
            <p:cNvCxnSpPr/>
            <p:nvPr/>
          </p:nvCxnSpPr>
          <p:spPr>
            <a:xfrm>
              <a:off x="1102156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85D1186-93AE-4B67-8544-763E0B213AAC}"/>
                </a:ext>
              </a:extLst>
            </p:cNvPr>
            <p:cNvCxnSpPr/>
            <p:nvPr/>
          </p:nvCxnSpPr>
          <p:spPr>
            <a:xfrm>
              <a:off x="11606784"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B1D45AE-FC53-4BB4-A9CD-C563C03A1195}"/>
                </a:ext>
              </a:extLst>
            </p:cNvPr>
            <p:cNvCxnSpPr/>
            <p:nvPr/>
          </p:nvCxnSpPr>
          <p:spPr>
            <a:xfrm>
              <a:off x="11314176"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325177A-06D9-4C2A-B7EF-984A90245BF7}"/>
                </a:ext>
              </a:extLst>
            </p:cNvPr>
            <p:cNvCxnSpPr/>
            <p:nvPr/>
          </p:nvCxnSpPr>
          <p:spPr>
            <a:xfrm>
              <a:off x="1189939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2B67796-DF72-4C3B-A79D-7534FD3084C9}"/>
                </a:ext>
              </a:extLst>
            </p:cNvPr>
            <p:cNvCxnSpPr/>
            <p:nvPr/>
          </p:nvCxnSpPr>
          <p:spPr>
            <a:xfrm>
              <a:off x="1219200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C8B2C409-2FF7-4120-9E48-02A446B82DD6}"/>
                </a:ext>
              </a:extLst>
            </p:cNvPr>
            <p:cNvCxnSpPr/>
            <p:nvPr/>
          </p:nvCxnSpPr>
          <p:spPr>
            <a:xfrm>
              <a:off x="0" y="175564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3E0130A-B11A-42AB-8439-3CB0569F1C08}"/>
                </a:ext>
              </a:extLst>
            </p:cNvPr>
            <p:cNvCxnSpPr/>
            <p:nvPr/>
          </p:nvCxnSpPr>
          <p:spPr>
            <a:xfrm>
              <a:off x="0" y="204825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0840B631-CB23-44B8-823B-56619D54F0E4}"/>
                </a:ext>
              </a:extLst>
            </p:cNvPr>
            <p:cNvCxnSpPr/>
            <p:nvPr/>
          </p:nvCxnSpPr>
          <p:spPr>
            <a:xfrm>
              <a:off x="0" y="234086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C7DD460B-BBE5-43D6-95DF-C1C1CC6239C6}"/>
                </a:ext>
              </a:extLst>
            </p:cNvPr>
            <p:cNvCxnSpPr/>
            <p:nvPr/>
          </p:nvCxnSpPr>
          <p:spPr>
            <a:xfrm>
              <a:off x="0" y="263347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7F5BEEB4-62B8-420A-9489-8319B9432C34}"/>
                </a:ext>
              </a:extLst>
            </p:cNvPr>
            <p:cNvCxnSpPr/>
            <p:nvPr/>
          </p:nvCxnSpPr>
          <p:spPr>
            <a:xfrm>
              <a:off x="0" y="292608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79242164-82A4-4DA9-B78C-33430C241872}"/>
                </a:ext>
              </a:extLst>
            </p:cNvPr>
            <p:cNvCxnSpPr/>
            <p:nvPr/>
          </p:nvCxnSpPr>
          <p:spPr>
            <a:xfrm>
              <a:off x="0" y="321868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1D8767DD-4892-4904-AE72-87087DD9CCC2}"/>
                </a:ext>
              </a:extLst>
            </p:cNvPr>
            <p:cNvCxnSpPr/>
            <p:nvPr/>
          </p:nvCxnSpPr>
          <p:spPr>
            <a:xfrm>
              <a:off x="0" y="351129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245FC793-2AD0-4021-B3FB-391EDDE6CB63}"/>
                </a:ext>
              </a:extLst>
            </p:cNvPr>
            <p:cNvCxnSpPr/>
            <p:nvPr userDrawn="1"/>
          </p:nvCxnSpPr>
          <p:spPr>
            <a:xfrm>
              <a:off x="0" y="380390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091C6C8-296D-4AA9-8F03-7DEA5FA7D71A}"/>
                </a:ext>
              </a:extLst>
            </p:cNvPr>
            <p:cNvCxnSpPr/>
            <p:nvPr userDrawn="1"/>
          </p:nvCxnSpPr>
          <p:spPr>
            <a:xfrm>
              <a:off x="0" y="409651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71CBDA8A-698A-4B1C-BC41-CD72C2900FE8}"/>
                </a:ext>
              </a:extLst>
            </p:cNvPr>
            <p:cNvCxnSpPr/>
            <p:nvPr userDrawn="1"/>
          </p:nvCxnSpPr>
          <p:spPr>
            <a:xfrm>
              <a:off x="0" y="438912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F0780C82-EF19-43A2-BF1B-31FDFBA092CA}"/>
                </a:ext>
              </a:extLst>
            </p:cNvPr>
            <p:cNvCxnSpPr/>
            <p:nvPr userDrawn="1"/>
          </p:nvCxnSpPr>
          <p:spPr>
            <a:xfrm>
              <a:off x="0" y="468172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13492339-9370-44E2-8C4D-414393DEB764}"/>
                </a:ext>
              </a:extLst>
            </p:cNvPr>
            <p:cNvCxnSpPr/>
            <p:nvPr userDrawn="1"/>
          </p:nvCxnSpPr>
          <p:spPr>
            <a:xfrm>
              <a:off x="0" y="497433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EBF7CE2A-C0A7-4C6F-88B8-E40107AE34E8}"/>
                </a:ext>
              </a:extLst>
            </p:cNvPr>
            <p:cNvCxnSpPr/>
            <p:nvPr userDrawn="1"/>
          </p:nvCxnSpPr>
          <p:spPr>
            <a:xfrm>
              <a:off x="0" y="526694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CCD7A1D0-B060-4037-BFAE-80FAF89CC35F}"/>
                </a:ext>
              </a:extLst>
            </p:cNvPr>
            <p:cNvCxnSpPr/>
            <p:nvPr userDrawn="1"/>
          </p:nvCxnSpPr>
          <p:spPr>
            <a:xfrm>
              <a:off x="0" y="555955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2A121C21-7F60-43D7-B9B4-682B9D22E24D}"/>
                </a:ext>
              </a:extLst>
            </p:cNvPr>
            <p:cNvCxnSpPr/>
            <p:nvPr userDrawn="1"/>
          </p:nvCxnSpPr>
          <p:spPr>
            <a:xfrm>
              <a:off x="0" y="585216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grpSp>
      <p:sp>
        <p:nvSpPr>
          <p:cNvPr id="3" name=".64 square" hidden="1">
            <a:extLst>
              <a:ext uri="{FF2B5EF4-FFF2-40B4-BE49-F238E27FC236}">
                <a16:creationId xmlns:a16="http://schemas.microsoft.com/office/drawing/2014/main" id="{90E0CE0A-15D7-405F-8DFA-B7F5AF47B03C}"/>
              </a:ext>
            </a:extLst>
          </p:cNvPr>
          <p:cNvSpPr/>
          <p:nvPr userDrawn="1"/>
        </p:nvSpPr>
        <p:spPr bwMode="auto">
          <a:xfrm>
            <a:off x="0" y="0"/>
            <a:ext cx="585216" cy="585216"/>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sp>
        <p:nvSpPr>
          <p:cNvPr id="35" name=".32 square" hidden="1">
            <a:extLst>
              <a:ext uri="{FF2B5EF4-FFF2-40B4-BE49-F238E27FC236}">
                <a16:creationId xmlns:a16="http://schemas.microsoft.com/office/drawing/2014/main" id="{09835393-211C-428D-B22F-51EE7A413599}"/>
              </a:ext>
            </a:extLst>
          </p:cNvPr>
          <p:cNvSpPr/>
          <p:nvPr userDrawn="1"/>
        </p:nvSpPr>
        <p:spPr bwMode="auto">
          <a:xfrm>
            <a:off x="0" y="0"/>
            <a:ext cx="292608" cy="292608"/>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pic>
        <p:nvPicPr>
          <p:cNvPr id="48" name="MS Brand colors" descr="These are Microsoft Brand colors. The color bar is placed to the side of the Theme master so that it will be visible on all slides. Users can use the 'eye dropper' color tools under Color Fill Shape, Color Fill line etc. to easily select Brand colors. ">
            <a:extLst>
              <a:ext uri="{FF2B5EF4-FFF2-40B4-BE49-F238E27FC236}">
                <a16:creationId xmlns:a16="http://schemas.microsoft.com/office/drawing/2014/main" id="{64D47851-93E6-4066-B42D-42968BFB647D}"/>
              </a:ext>
              <a:ext uri="{C183D7F6-B498-43B3-948B-1728B52AA6E4}">
                <adec:decorative xmlns:adec="http://schemas.microsoft.com/office/drawing/2017/decorative" val="0"/>
              </a:ext>
            </a:extLst>
          </p:cNvPr>
          <p:cNvPicPr>
            <a:picLocks noChangeAspect="1"/>
          </p:cNvPicPr>
          <p:nvPr userDrawn="1"/>
        </p:nvPicPr>
        <p:blipFill rotWithShape="1">
          <a:blip r:embed="rId41"/>
          <a:srcRect l="762"/>
          <a:stretch/>
        </p:blipFill>
        <p:spPr>
          <a:xfrm rot="5400000">
            <a:off x="9509760" y="2843773"/>
            <a:ext cx="6858000" cy="1170455"/>
          </a:xfrm>
          <a:prstGeom prst="rect">
            <a:avLst/>
          </a:prstGeom>
        </p:spPr>
      </p:pic>
    </p:spTree>
    <p:extLst>
      <p:ext uri="{BB962C8B-B14F-4D97-AF65-F5344CB8AC3E}">
        <p14:creationId xmlns:p14="http://schemas.microsoft.com/office/powerpoint/2010/main" val="138211991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 id="2147483696" r:id="rId35"/>
    <p:sldLayoutId id="2147483697" r:id="rId36"/>
    <p:sldLayoutId id="2147483698" r:id="rId37"/>
    <p:sldLayoutId id="2147483699" r:id="rId38"/>
    <p:sldLayoutId id="2147483700" r:id="rId39"/>
  </p:sldLayoutIdLst>
  <p:transition>
    <p:fade/>
  </p:transition>
  <p:hf sldNum="0" hdr="0" ftr="0" dt="0"/>
  <p:txStyles>
    <p:titleStyle>
      <a:lvl1pPr algn="l" defTabSz="932742" rtl="0" eaLnBrk="1" latinLnBrk="0" hangingPunct="1">
        <a:lnSpc>
          <a:spcPct val="100000"/>
        </a:lnSpc>
        <a:spcBef>
          <a:spcPct val="0"/>
        </a:spcBef>
        <a:buNone/>
        <a:defRPr lang="en-US" sz="3600" b="0" kern="1200" cap="none" spc="-50" baseline="0" dirty="0" smtClean="0">
          <a:ln w="3175">
            <a:noFill/>
          </a:ln>
          <a:solidFill>
            <a:schemeClr val="tx1"/>
          </a:solidFill>
          <a:effectLst/>
          <a:latin typeface="+mj-lt"/>
          <a:ea typeface="+mn-ea"/>
          <a:cs typeface="Segoe UI" pitchFamily="34" charset="0"/>
        </a:defRPr>
      </a:lvl1pPr>
    </p:titleStyle>
    <p:body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8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6" pos="368">
          <p15:clr>
            <a:srgbClr val="C35EA4"/>
          </p15:clr>
        </p15:guide>
        <p15:guide id="17" pos="7313">
          <p15:clr>
            <a:srgbClr val="C35EA4"/>
          </p15:clr>
        </p15:guide>
        <p15:guide id="25" orient="horz" pos="369">
          <p15:clr>
            <a:srgbClr val="C35EA4"/>
          </p15:clr>
        </p15:guide>
        <p15:guide id="26" orient="horz" pos="3949">
          <p15:clr>
            <a:srgbClr val="C35EA4"/>
          </p15:clr>
        </p15:guide>
        <p15:guide id="27" orient="horz" pos="184">
          <p15:clr>
            <a:srgbClr val="A4A3A4"/>
          </p15:clr>
        </p15:guide>
        <p15:guide id="28" pos="185">
          <p15:clr>
            <a:srgbClr val="A4A3A4"/>
          </p15:clr>
        </p15:guide>
        <p15:guide id="29" orient="horz" pos="4135">
          <p15:clr>
            <a:srgbClr val="A4A3A4"/>
          </p15:clr>
        </p15:guide>
        <p15:guide id="30" pos="7495">
          <p15:clr>
            <a:srgbClr val="A4A3A4"/>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5.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37.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36.xml"/></Relationships>
</file>

<file path=ppt/slides/_rels/slide5.xml.rels><?xml version="1.0" encoding="UTF-8" standalone="yes"?>
<Relationships xmlns="http://schemas.openxmlformats.org/package/2006/relationships"><Relationship Id="rId8" Type="http://schemas.openxmlformats.org/officeDocument/2006/relationships/image" Target="../media/image16.jpg"/><Relationship Id="rId3" Type="http://schemas.openxmlformats.org/officeDocument/2006/relationships/image" Target="../media/image11.png"/><Relationship Id="rId7" Type="http://schemas.openxmlformats.org/officeDocument/2006/relationships/image" Target="../media/image15.jpg"/><Relationship Id="rId2" Type="http://schemas.openxmlformats.org/officeDocument/2006/relationships/notesSlide" Target="../notesSlides/notesSlide4.xml"/><Relationship Id="rId1" Type="http://schemas.openxmlformats.org/officeDocument/2006/relationships/slideLayout" Target="../slideLayouts/slideLayout10.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8.xml"/></Relationships>
</file>

<file path=ppt/slides/_rels/slide7.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27.svg"/><Relationship Id="rId3" Type="http://schemas.openxmlformats.org/officeDocument/2006/relationships/image" Target="../media/image17.png"/><Relationship Id="rId7" Type="http://schemas.openxmlformats.org/officeDocument/2006/relationships/image" Target="../media/image21.svg"/><Relationship Id="rId12" Type="http://schemas.openxmlformats.org/officeDocument/2006/relationships/image" Target="../media/image26.png"/><Relationship Id="rId2" Type="http://schemas.openxmlformats.org/officeDocument/2006/relationships/notesSlide" Target="../notesSlides/notesSlide6.xml"/><Relationship Id="rId1" Type="http://schemas.openxmlformats.org/officeDocument/2006/relationships/slideLayout" Target="../slideLayouts/slideLayout10.xml"/><Relationship Id="rId6" Type="http://schemas.openxmlformats.org/officeDocument/2006/relationships/image" Target="../media/image20.png"/><Relationship Id="rId11" Type="http://schemas.openxmlformats.org/officeDocument/2006/relationships/image" Target="../media/image25.svg"/><Relationship Id="rId5" Type="http://schemas.openxmlformats.org/officeDocument/2006/relationships/image" Target="../media/image19.svg"/><Relationship Id="rId15" Type="http://schemas.openxmlformats.org/officeDocument/2006/relationships/image" Target="../media/image29.svg"/><Relationship Id="rId10" Type="http://schemas.openxmlformats.org/officeDocument/2006/relationships/image" Target="../media/image24.png"/><Relationship Id="rId4" Type="http://schemas.openxmlformats.org/officeDocument/2006/relationships/image" Target="../media/image18.png"/><Relationship Id="rId9" Type="http://schemas.openxmlformats.org/officeDocument/2006/relationships/image" Target="../media/image23.svg"/><Relationship Id="rId14" Type="http://schemas.openxmlformats.org/officeDocument/2006/relationships/image" Target="../media/image28.png"/></Relationships>
</file>

<file path=ppt/slides/_rels/slide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3224B4D-8778-4E66-A13C-003937FF90DF}"/>
              </a:ext>
            </a:extLst>
          </p:cNvPr>
          <p:cNvSpPr>
            <a:spLocks noGrp="1"/>
          </p:cNvSpPr>
          <p:nvPr>
            <p:ph type="title"/>
          </p:nvPr>
        </p:nvSpPr>
        <p:spPr>
          <a:xfrm>
            <a:off x="532845" y="1767007"/>
            <a:ext cx="4959097" cy="1661993"/>
          </a:xfrm>
        </p:spPr>
        <p:txBody>
          <a:bodyPr/>
          <a:lstStyle/>
          <a:p>
            <a:r>
              <a:rPr lang="en-ZA" dirty="0"/>
              <a:t>Delivering security for Government in a Zero Trust Digital World</a:t>
            </a:r>
            <a:endParaRPr lang="en-US" dirty="0"/>
          </a:p>
        </p:txBody>
      </p:sp>
      <p:sp>
        <p:nvSpPr>
          <p:cNvPr id="2" name="Text Placeholder 4">
            <a:extLst>
              <a:ext uri="{FF2B5EF4-FFF2-40B4-BE49-F238E27FC236}">
                <a16:creationId xmlns:a16="http://schemas.microsoft.com/office/drawing/2014/main" id="{D539FCA8-0FC0-EE5B-4C36-7A4BA81D4092}"/>
              </a:ext>
            </a:extLst>
          </p:cNvPr>
          <p:cNvSpPr>
            <a:spLocks noGrp="1"/>
          </p:cNvSpPr>
          <p:nvPr>
            <p:ph type="body" sz="quarter" idx="12"/>
          </p:nvPr>
        </p:nvSpPr>
        <p:spPr>
          <a:xfrm>
            <a:off x="582042" y="3962400"/>
            <a:ext cx="4164583" cy="338554"/>
          </a:xfrm>
        </p:spPr>
        <p:txBody>
          <a:bodyPr/>
          <a:lstStyle/>
          <a:p>
            <a:r>
              <a:rPr lang="en-US" dirty="0"/>
              <a:t>Ndumiso Khoza</a:t>
            </a:r>
          </a:p>
        </p:txBody>
      </p:sp>
    </p:spTree>
    <p:extLst>
      <p:ext uri="{BB962C8B-B14F-4D97-AF65-F5344CB8AC3E}">
        <p14:creationId xmlns:p14="http://schemas.microsoft.com/office/powerpoint/2010/main" val="7836316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669AEF-D865-0342-AB7E-7902F83D5504}"/>
              </a:ext>
            </a:extLst>
          </p:cNvPr>
          <p:cNvSpPr>
            <a:spLocks noGrp="1"/>
          </p:cNvSpPr>
          <p:nvPr>
            <p:ph type="title"/>
          </p:nvPr>
        </p:nvSpPr>
        <p:spPr>
          <a:xfrm>
            <a:off x="588263" y="585788"/>
            <a:ext cx="4894962" cy="5683250"/>
          </a:xfrm>
        </p:spPr>
        <p:txBody>
          <a:bodyPr anchor="ctr">
            <a:noAutofit/>
          </a:bodyPr>
          <a:lstStyle/>
          <a:p>
            <a:r>
              <a:rPr lang="en-US" sz="2800" dirty="0"/>
              <a:t>Data and Security Breaches</a:t>
            </a:r>
          </a:p>
        </p:txBody>
      </p:sp>
      <p:sp>
        <p:nvSpPr>
          <p:cNvPr id="3" name="Text Placeholder 2">
            <a:extLst>
              <a:ext uri="{FF2B5EF4-FFF2-40B4-BE49-F238E27FC236}">
                <a16:creationId xmlns:a16="http://schemas.microsoft.com/office/drawing/2014/main" id="{E243B9F1-DC42-0949-BC92-F7DEEDE03CC7}"/>
              </a:ext>
            </a:extLst>
          </p:cNvPr>
          <p:cNvSpPr>
            <a:spLocks noGrp="1"/>
          </p:cNvSpPr>
          <p:nvPr>
            <p:ph type="body" sz="quarter" idx="11"/>
          </p:nvPr>
        </p:nvSpPr>
        <p:spPr/>
        <p:txBody>
          <a:bodyPr tIns="0" anchor="ctr">
            <a:noAutofit/>
          </a:bodyPr>
          <a:lstStyle/>
          <a:p>
            <a:r>
              <a:rPr lang="en-ZA" sz="2000" dirty="0"/>
              <a:t>“TikTok facing increased security scrutiny after reports of data breach” - September 2022</a:t>
            </a:r>
          </a:p>
          <a:p>
            <a:endParaRPr lang="en-ZA" sz="2000" dirty="0"/>
          </a:p>
          <a:p>
            <a:r>
              <a:rPr lang="en-ZA" sz="2000" dirty="0"/>
              <a:t>“US court system hit by big cyberattack” - July 2022</a:t>
            </a:r>
          </a:p>
          <a:p>
            <a:endParaRPr lang="en-ZA" sz="2000" dirty="0"/>
          </a:p>
          <a:p>
            <a:r>
              <a:rPr lang="en-ZA" sz="2000" dirty="0"/>
              <a:t>Personal information of millions of South Africans exposed in banking data breach” -  August 2020</a:t>
            </a:r>
          </a:p>
          <a:p>
            <a:endParaRPr lang="en-ZA" sz="2000" dirty="0"/>
          </a:p>
          <a:p>
            <a:r>
              <a:rPr lang="en-ZA" sz="2000" dirty="0"/>
              <a:t>“Credit bureau data disaster: Fraudster has details of many South Africans, banks issue warnings” - August 2020</a:t>
            </a:r>
            <a:endParaRPr lang="en-US" sz="2000" dirty="0"/>
          </a:p>
        </p:txBody>
      </p:sp>
    </p:spTree>
    <p:extLst>
      <p:ext uri="{BB962C8B-B14F-4D97-AF65-F5344CB8AC3E}">
        <p14:creationId xmlns:p14="http://schemas.microsoft.com/office/powerpoint/2010/main" val="1054755160"/>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4163969-4A36-C344-8894-0CAB47B52EFC}"/>
              </a:ext>
            </a:extLst>
          </p:cNvPr>
          <p:cNvSpPr>
            <a:spLocks noGrp="1"/>
          </p:cNvSpPr>
          <p:nvPr>
            <p:ph type="title"/>
          </p:nvPr>
        </p:nvSpPr>
        <p:spPr>
          <a:xfrm>
            <a:off x="1163638" y="2025650"/>
            <a:ext cx="6372225" cy="2462213"/>
          </a:xfrm>
        </p:spPr>
        <p:txBody>
          <a:bodyPr/>
          <a:lstStyle/>
          <a:p>
            <a:r>
              <a:rPr lang="en-ZA" sz="3200" dirty="0"/>
              <a:t>The average number of attacks and breaches rose sharply in 2021 - the number of incidents rose 15.1%, while the number of material breaches jumped 24.5%</a:t>
            </a:r>
            <a:endParaRPr lang="en-US" sz="3200" dirty="0"/>
          </a:p>
        </p:txBody>
      </p:sp>
      <p:sp>
        <p:nvSpPr>
          <p:cNvPr id="3" name="Text Placeholder 2">
            <a:extLst>
              <a:ext uri="{FF2B5EF4-FFF2-40B4-BE49-F238E27FC236}">
                <a16:creationId xmlns:a16="http://schemas.microsoft.com/office/drawing/2014/main" id="{16CD9CCA-E3BB-D94E-A88E-C152DE6A1E50}"/>
              </a:ext>
            </a:extLst>
          </p:cNvPr>
          <p:cNvSpPr>
            <a:spLocks noGrp="1"/>
          </p:cNvSpPr>
          <p:nvPr>
            <p:ph type="body" sz="quarter" idx="20"/>
          </p:nvPr>
        </p:nvSpPr>
        <p:spPr>
          <a:xfrm>
            <a:off x="8549943" y="6619766"/>
            <a:ext cx="3478213" cy="169277"/>
          </a:xfrm>
        </p:spPr>
        <p:txBody>
          <a:bodyPr/>
          <a:lstStyle/>
          <a:p>
            <a:pPr algn="r"/>
            <a:r>
              <a:rPr lang="en-US" sz="1100" dirty="0" err="1"/>
              <a:t>ThoughtLab</a:t>
            </a:r>
            <a:r>
              <a:rPr lang="en-US" sz="1100" dirty="0"/>
              <a:t> 2022</a:t>
            </a:r>
          </a:p>
        </p:txBody>
      </p:sp>
      <p:pic>
        <p:nvPicPr>
          <p:cNvPr id="8" name="Picture 7">
            <a:extLst>
              <a:ext uri="{FF2B5EF4-FFF2-40B4-BE49-F238E27FC236}">
                <a16:creationId xmlns:a16="http://schemas.microsoft.com/office/drawing/2014/main" id="{DB13E4FA-C00B-1892-9E79-0A19D1B9A290}"/>
              </a:ext>
            </a:extLst>
          </p:cNvPr>
          <p:cNvPicPr>
            <a:picLocks noChangeAspect="1"/>
          </p:cNvPicPr>
          <p:nvPr/>
        </p:nvPicPr>
        <p:blipFill>
          <a:blip r:embed="rId3"/>
          <a:stretch>
            <a:fillRect/>
          </a:stretch>
        </p:blipFill>
        <p:spPr>
          <a:xfrm>
            <a:off x="8549943" y="1655070"/>
            <a:ext cx="3637452" cy="3547860"/>
          </a:xfrm>
          <a:prstGeom prst="rect">
            <a:avLst/>
          </a:prstGeom>
        </p:spPr>
      </p:pic>
    </p:spTree>
    <p:extLst>
      <p:ext uri="{BB962C8B-B14F-4D97-AF65-F5344CB8AC3E}">
        <p14:creationId xmlns:p14="http://schemas.microsoft.com/office/powerpoint/2010/main" val="4281095854"/>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D04137-ED43-1F4B-A8A8-FBBDF2B6789C}"/>
              </a:ext>
            </a:extLst>
          </p:cNvPr>
          <p:cNvSpPr>
            <a:spLocks noGrp="1"/>
          </p:cNvSpPr>
          <p:nvPr>
            <p:ph type="title"/>
          </p:nvPr>
        </p:nvSpPr>
        <p:spPr/>
        <p:txBody>
          <a:bodyPr/>
          <a:lstStyle/>
          <a:p>
            <a:r>
              <a:rPr lang="en-US" dirty="0"/>
              <a:t>Cyber Attacks by Industry 2021</a:t>
            </a:r>
          </a:p>
        </p:txBody>
      </p:sp>
      <p:pic>
        <p:nvPicPr>
          <p:cNvPr id="1026" name="Picture 2" descr="Cyber-attacks per organization by Industry in 2021">
            <a:extLst>
              <a:ext uri="{FF2B5EF4-FFF2-40B4-BE49-F238E27FC236}">
                <a16:creationId xmlns:a16="http://schemas.microsoft.com/office/drawing/2014/main" id="{C5E6C626-1739-67B7-22E0-D5848512915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79638" y="1314534"/>
            <a:ext cx="8052134" cy="520033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3E1EDA1C-AFE7-6E5E-8A9F-EB9B03637E76}"/>
              </a:ext>
            </a:extLst>
          </p:cNvPr>
          <p:cNvSpPr txBox="1"/>
          <p:nvPr/>
        </p:nvSpPr>
        <p:spPr>
          <a:xfrm>
            <a:off x="10287001" y="6622964"/>
            <a:ext cx="1714500" cy="169277"/>
          </a:xfrm>
          <a:prstGeom prst="rect">
            <a:avLst/>
          </a:prstGeom>
          <a:noFill/>
        </p:spPr>
        <p:txBody>
          <a:bodyPr wrap="square" lIns="0" tIns="0" rIns="0" bIns="0" rtlCol="0">
            <a:spAutoFit/>
          </a:bodyPr>
          <a:lstStyle/>
          <a:p>
            <a:pPr algn="l"/>
            <a:r>
              <a:rPr lang="en-ZA" sz="1100" dirty="0"/>
              <a:t>Check Point Research 2021</a:t>
            </a:r>
          </a:p>
        </p:txBody>
      </p:sp>
    </p:spTree>
    <p:extLst>
      <p:ext uri="{BB962C8B-B14F-4D97-AF65-F5344CB8AC3E}">
        <p14:creationId xmlns:p14="http://schemas.microsoft.com/office/powerpoint/2010/main" val="2570900106"/>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9CB49BD-9A20-4706-A942-FDDB52C1F751}"/>
              </a:ext>
            </a:extLst>
          </p:cNvPr>
          <p:cNvSpPr>
            <a:spLocks noGrp="1"/>
          </p:cNvSpPr>
          <p:nvPr>
            <p:ph type="title"/>
          </p:nvPr>
        </p:nvSpPr>
        <p:spPr>
          <a:xfrm>
            <a:off x="588263" y="457200"/>
            <a:ext cx="11018520" cy="553998"/>
          </a:xfrm>
        </p:spPr>
        <p:txBody>
          <a:bodyPr/>
          <a:lstStyle/>
          <a:p>
            <a:pPr lvl="0"/>
            <a:r>
              <a:rPr lang="en-US" noProof="0" dirty="0"/>
              <a:t>Cybersecurity in </a:t>
            </a:r>
            <a:r>
              <a:rPr lang="en-US" dirty="0"/>
              <a:t>a digital world</a:t>
            </a:r>
            <a:endParaRPr lang="en-US" noProof="0" dirty="0"/>
          </a:p>
        </p:txBody>
      </p:sp>
      <mc:AlternateContent xmlns:mc="http://schemas.openxmlformats.org/markup-compatibility/2006">
        <mc:Choice xmlns:psez="http://schemas.microsoft.com/office/powerpoint/2016/sectionzoom" Requires="psez">
          <p:graphicFrame>
            <p:nvGraphicFramePr>
              <p:cNvPr id="14" name="Section Zoom 13" descr="A screen capture which navigates to the slide Microsoft Trust">
                <a:extLst>
                  <a:ext uri="{FF2B5EF4-FFF2-40B4-BE49-F238E27FC236}">
                    <a16:creationId xmlns:a16="http://schemas.microsoft.com/office/drawing/2014/main" id="{7CF91B45-8981-4080-813C-5ABA15CD6C9D}"/>
                  </a:ext>
                </a:extLst>
              </p:cNvPr>
              <p:cNvGraphicFramePr>
                <a:graphicFrameLocks noChangeAspect="1"/>
              </p:cNvGraphicFramePr>
              <p:nvPr/>
            </p:nvGraphicFramePr>
            <p:xfrm>
              <a:off x="-1" y="1248350"/>
              <a:ext cx="3982720" cy="2240280"/>
            </p:xfrm>
            <a:graphic>
              <a:graphicData uri="http://schemas.microsoft.com/office/powerpoint/2016/sectionzoom">
                <psez:sectionZm>
                  <psez:sectionZmObj sectionId="{5E758F2F-497F-461B-90D7-573B8A8057EF}">
                    <psez:zmPr id="{7036D70F-92DD-4A81-BDD4-2B56626D352C}" transitionDur="1000">
                      <p166:blipFill xmlns:p166="http://schemas.microsoft.com/office/powerpoint/2016/6/main">
                        <a:blip r:embed="rId3"/>
                        <a:stretch>
                          <a:fillRect/>
                        </a:stretch>
                      </p166:blipFill>
                      <p166:spPr xmlns:p166="http://schemas.microsoft.com/office/powerpoint/2016/6/main">
                        <a:xfrm>
                          <a:off x="0" y="0"/>
                          <a:ext cx="3982720" cy="2240280"/>
                        </a:xfrm>
                        <a:prstGeom prst="rect">
                          <a:avLst/>
                        </a:prstGeom>
                        <a:ln w="3175">
                          <a:solidFill>
                            <a:prstClr val="ltGray"/>
                          </a:solidFill>
                        </a:ln>
                      </p166:spPr>
                    </psez:zmPr>
                  </psez:sectionZmObj>
                </psez:sectionZm>
              </a:graphicData>
            </a:graphic>
          </p:graphicFrame>
        </mc:Choice>
        <mc:Fallback>
          <p:pic>
            <p:nvPicPr>
              <p:cNvPr id="14" name="Section Zoom 13" descr="A screen capture which navigates to the slide Microsoft Trust">
                <a:extLst>
                  <a:ext uri="{FF2B5EF4-FFF2-40B4-BE49-F238E27FC236}">
                    <a16:creationId xmlns:a16="http://schemas.microsoft.com/office/drawing/2014/main" id="{7CF91B45-8981-4080-813C-5ABA15CD6C9D}"/>
                  </a:ext>
                </a:extLst>
              </p:cNvPr>
              <p:cNvPicPr>
                <a:picLocks noGrp="1" noRot="1" noChangeAspect="1" noMove="1" noResize="1" noEditPoints="1" noAdjustHandles="1" noChangeArrowheads="1" noChangeShapeType="1"/>
              </p:cNvPicPr>
              <p:nvPr/>
            </p:nvPicPr>
            <p:blipFill>
              <a:blip r:embed="rId3"/>
              <a:stretch>
                <a:fillRect/>
              </a:stretch>
            </p:blipFill>
            <p:spPr>
              <a:xfrm>
                <a:off x="-1" y="1248350"/>
                <a:ext cx="3982720" cy="2240280"/>
              </a:xfrm>
              <a:prstGeom prst="rect">
                <a:avLst/>
              </a:prstGeom>
              <a:ln w="3175">
                <a:solidFill>
                  <a:prstClr val="ltGray"/>
                </a:solidFill>
              </a:ln>
            </p:spPr>
          </p:pic>
        </mc:Fallback>
      </mc:AlternateContent>
      <mc:AlternateContent xmlns:mc="http://schemas.openxmlformats.org/markup-compatibility/2006">
        <mc:Choice xmlns:pslz="http://schemas.microsoft.com/office/powerpoint/2016/slidezoom" Requires="pslz">
          <p:graphicFrame>
            <p:nvGraphicFramePr>
              <p:cNvPr id="10" name="Slide Zoom 9" descr="A screen capture which navigates to the slide Zero Trust">
                <a:extLst>
                  <a:ext uri="{FF2B5EF4-FFF2-40B4-BE49-F238E27FC236}">
                    <a16:creationId xmlns:a16="http://schemas.microsoft.com/office/drawing/2014/main" id="{C5876637-EA0C-4022-B539-A1D981C40FBB}"/>
                  </a:ext>
                </a:extLst>
              </p:cNvPr>
              <p:cNvGraphicFramePr>
                <a:graphicFrameLocks noChangeAspect="1"/>
              </p:cNvGraphicFramePr>
              <p:nvPr/>
            </p:nvGraphicFramePr>
            <p:xfrm>
              <a:off x="4108712" y="1248350"/>
              <a:ext cx="3982720" cy="2240280"/>
            </p:xfrm>
            <a:graphic>
              <a:graphicData uri="http://schemas.microsoft.com/office/powerpoint/2016/slidezoom">
                <pslz:sldZm>
                  <pslz:sldZmObj sldId="2147468716" cId="273339961">
                    <pslz:zmPr id="{20D2B63F-AFEF-4A83-B8CF-60FA08AA9416}" returnToParent="0" transitionDur="1000">
                      <p166:blipFill xmlns:p166="http://schemas.microsoft.com/office/powerpoint/2016/6/main">
                        <a:blip r:embed="rId3"/>
                        <a:stretch>
                          <a:fillRect/>
                        </a:stretch>
                      </p166:blipFill>
                      <p166:spPr xmlns:p166="http://schemas.microsoft.com/office/powerpoint/2016/6/main">
                        <a:xfrm>
                          <a:off x="0" y="0"/>
                          <a:ext cx="3982720" cy="2240280"/>
                        </a:xfrm>
                        <a:prstGeom prst="rect">
                          <a:avLst/>
                        </a:prstGeom>
                        <a:ln w="3175">
                          <a:solidFill>
                            <a:prstClr val="ltGray"/>
                          </a:solidFill>
                        </a:ln>
                      </p166:spPr>
                    </pslz:zmPr>
                  </pslz:sldZmObj>
                </pslz:sldZm>
              </a:graphicData>
            </a:graphic>
          </p:graphicFrame>
        </mc:Choice>
        <mc:Fallback>
          <p:pic>
            <p:nvPicPr>
              <p:cNvPr id="10" name="Slide Zoom 9" descr="A screen capture which navigates to the slide Zero Trust">
                <a:extLst>
                  <a:ext uri="{FF2B5EF4-FFF2-40B4-BE49-F238E27FC236}">
                    <a16:creationId xmlns:a16="http://schemas.microsoft.com/office/drawing/2014/main" id="{C5876637-EA0C-4022-B539-A1D981C40FBB}"/>
                  </a:ext>
                </a:extLst>
              </p:cNvPr>
              <p:cNvPicPr>
                <a:picLocks noGrp="1" noRot="1" noChangeAspect="1" noMove="1" noResize="1" noEditPoints="1" noAdjustHandles="1" noChangeArrowheads="1" noChangeShapeType="1"/>
              </p:cNvPicPr>
              <p:nvPr/>
            </p:nvPicPr>
            <p:blipFill>
              <a:blip r:embed="rId3"/>
              <a:stretch>
                <a:fillRect/>
              </a:stretch>
            </p:blipFill>
            <p:spPr>
              <a:xfrm>
                <a:off x="4108712" y="1248350"/>
                <a:ext cx="3982720" cy="2240280"/>
              </a:xfrm>
              <a:prstGeom prst="rect">
                <a:avLst/>
              </a:prstGeom>
              <a:ln w="3175">
                <a:solidFill>
                  <a:prstClr val="ltGray"/>
                </a:solidFill>
              </a:ln>
            </p:spPr>
          </p:pic>
        </mc:Fallback>
      </mc:AlternateContent>
      <mc:AlternateContent xmlns:mc="http://schemas.openxmlformats.org/markup-compatibility/2006">
        <mc:Choice xmlns:pslz="http://schemas.microsoft.com/office/powerpoint/2016/slidezoom" Requires="pslz">
          <p:graphicFrame>
            <p:nvGraphicFramePr>
              <p:cNvPr id="64" name="Slide Zoom 63" descr="A screen capture which navigates to the slide Know your Cutsomer">
                <a:extLst>
                  <a:ext uri="{FF2B5EF4-FFF2-40B4-BE49-F238E27FC236}">
                    <a16:creationId xmlns:a16="http://schemas.microsoft.com/office/drawing/2014/main" id="{F9F4972C-993A-46A5-896E-0CC7012F369F}"/>
                  </a:ext>
                </a:extLst>
              </p:cNvPr>
              <p:cNvGraphicFramePr>
                <a:graphicFrameLocks noChangeAspect="1"/>
              </p:cNvGraphicFramePr>
              <p:nvPr/>
            </p:nvGraphicFramePr>
            <p:xfrm>
              <a:off x="8217425" y="1248350"/>
              <a:ext cx="3982720" cy="2240280"/>
            </p:xfrm>
            <a:graphic>
              <a:graphicData uri="http://schemas.microsoft.com/office/powerpoint/2016/slidezoom">
                <pslz:sldZm>
                  <pslz:sldZmObj sldId="2147468685" cId="1577881066">
                    <pslz:zmPr id="{99F13B7D-71F9-4814-A662-AF7ECADB0A99}" returnToParent="0" transitionDur="1000">
                      <p166:blipFill xmlns:p166="http://schemas.microsoft.com/office/powerpoint/2016/6/main">
                        <a:blip r:embed="rId3"/>
                        <a:stretch>
                          <a:fillRect/>
                        </a:stretch>
                      </p166:blipFill>
                      <p166:spPr xmlns:p166="http://schemas.microsoft.com/office/powerpoint/2016/6/main">
                        <a:xfrm>
                          <a:off x="0" y="0"/>
                          <a:ext cx="3982720" cy="2240280"/>
                        </a:xfrm>
                        <a:prstGeom prst="rect">
                          <a:avLst/>
                        </a:prstGeom>
                        <a:ln w="3175">
                          <a:solidFill>
                            <a:prstClr val="ltGray"/>
                          </a:solidFill>
                        </a:ln>
                      </p166:spPr>
                    </pslz:zmPr>
                  </pslz:sldZmObj>
                </pslz:sldZm>
              </a:graphicData>
            </a:graphic>
          </p:graphicFrame>
        </mc:Choice>
        <mc:Fallback>
          <p:pic>
            <p:nvPicPr>
              <p:cNvPr id="64" name="Slide Zoom 63" descr="A screen capture which navigates to the slide Know your Cutsomer">
                <a:extLst>
                  <a:ext uri="{FF2B5EF4-FFF2-40B4-BE49-F238E27FC236}">
                    <a16:creationId xmlns:a16="http://schemas.microsoft.com/office/drawing/2014/main" id="{F9F4972C-993A-46A5-896E-0CC7012F369F}"/>
                  </a:ext>
                </a:extLst>
              </p:cNvPr>
              <p:cNvPicPr>
                <a:picLocks noGrp="1" noRot="1" noChangeAspect="1" noMove="1" noResize="1" noEditPoints="1" noAdjustHandles="1" noChangeArrowheads="1" noChangeShapeType="1"/>
              </p:cNvPicPr>
              <p:nvPr/>
            </p:nvPicPr>
            <p:blipFill>
              <a:blip r:embed="rId3"/>
              <a:stretch>
                <a:fillRect/>
              </a:stretch>
            </p:blipFill>
            <p:spPr>
              <a:xfrm>
                <a:off x="8217425" y="1248350"/>
                <a:ext cx="3982720" cy="2240280"/>
              </a:xfrm>
              <a:prstGeom prst="rect">
                <a:avLst/>
              </a:prstGeom>
              <a:ln w="3175">
                <a:solidFill>
                  <a:prstClr val="ltGray"/>
                </a:solidFill>
              </a:ln>
            </p:spPr>
          </p:pic>
        </mc:Fallback>
      </mc:AlternateContent>
      <mc:AlternateContent xmlns:mc="http://schemas.openxmlformats.org/markup-compatibility/2006">
        <mc:Choice xmlns:pslz="http://schemas.microsoft.com/office/powerpoint/2016/slidezoom" Requires="pslz">
          <p:graphicFrame>
            <p:nvGraphicFramePr>
              <p:cNvPr id="66" name="Slide Zoom 65" descr="A screen capture which navigates to the slide What's next">
                <a:extLst>
                  <a:ext uri="{FF2B5EF4-FFF2-40B4-BE49-F238E27FC236}">
                    <a16:creationId xmlns:a16="http://schemas.microsoft.com/office/drawing/2014/main" id="{4EB96D3C-50BB-426B-9A51-E2317AA1C837}"/>
                  </a:ext>
                </a:extLst>
              </p:cNvPr>
              <p:cNvGraphicFramePr>
                <a:graphicFrameLocks noChangeAspect="1"/>
              </p:cNvGraphicFramePr>
              <p:nvPr/>
            </p:nvGraphicFramePr>
            <p:xfrm>
              <a:off x="2054355" y="3640425"/>
              <a:ext cx="3982720" cy="2240280"/>
            </p:xfrm>
            <a:graphic>
              <a:graphicData uri="http://schemas.microsoft.com/office/powerpoint/2016/slidezoom">
                <pslz:sldZm>
                  <pslz:sldZmObj sldId="2147468720" cId="1460080168">
                    <pslz:zmPr id="{8ADD7DFA-7B26-45EC-9A08-82E4455CD59D}" returnToParent="0" transitionDur="1000">
                      <p166:blipFill xmlns:p166="http://schemas.microsoft.com/office/powerpoint/2016/6/main">
                        <a:blip r:embed="rId3"/>
                        <a:stretch>
                          <a:fillRect/>
                        </a:stretch>
                      </p166:blipFill>
                      <p166:spPr xmlns:p166="http://schemas.microsoft.com/office/powerpoint/2016/6/main">
                        <a:xfrm>
                          <a:off x="0" y="0"/>
                          <a:ext cx="3982720" cy="2240280"/>
                        </a:xfrm>
                        <a:prstGeom prst="rect">
                          <a:avLst/>
                        </a:prstGeom>
                        <a:ln w="3175">
                          <a:solidFill>
                            <a:prstClr val="ltGray"/>
                          </a:solidFill>
                        </a:ln>
                      </p166:spPr>
                    </pslz:zmPr>
                  </pslz:sldZmObj>
                </pslz:sldZm>
              </a:graphicData>
            </a:graphic>
          </p:graphicFrame>
        </mc:Choice>
        <mc:Fallback>
          <p:pic>
            <p:nvPicPr>
              <p:cNvPr id="66" name="Slide Zoom 65" descr="A screen capture which navigates to the slide What's next">
                <a:extLst>
                  <a:ext uri="{FF2B5EF4-FFF2-40B4-BE49-F238E27FC236}">
                    <a16:creationId xmlns:a16="http://schemas.microsoft.com/office/drawing/2014/main" id="{4EB96D3C-50BB-426B-9A51-E2317AA1C837}"/>
                  </a:ext>
                </a:extLst>
              </p:cNvPr>
              <p:cNvPicPr>
                <a:picLocks noGrp="1" noRot="1" noChangeAspect="1" noMove="1" noResize="1" noEditPoints="1" noAdjustHandles="1" noChangeArrowheads="1" noChangeShapeType="1"/>
              </p:cNvPicPr>
              <p:nvPr/>
            </p:nvPicPr>
            <p:blipFill>
              <a:blip r:embed="rId3"/>
              <a:stretch>
                <a:fillRect/>
              </a:stretch>
            </p:blipFill>
            <p:spPr>
              <a:xfrm>
                <a:off x="2054355" y="3640425"/>
                <a:ext cx="3982720" cy="2240280"/>
              </a:xfrm>
              <a:prstGeom prst="rect">
                <a:avLst/>
              </a:prstGeom>
              <a:ln w="3175">
                <a:solidFill>
                  <a:prstClr val="ltGray"/>
                </a:solidFill>
              </a:ln>
            </p:spPr>
          </p:pic>
        </mc:Fallback>
      </mc:AlternateContent>
      <mc:AlternateContent xmlns:mc="http://schemas.openxmlformats.org/markup-compatibility/2006">
        <mc:Choice xmlns:psez="http://schemas.microsoft.com/office/powerpoint/2016/sectionzoom" Requires="psez">
          <p:graphicFrame>
            <p:nvGraphicFramePr>
              <p:cNvPr id="56" name="Section Zoom 55" descr="A screen capture which navigates to the slide What's Next">
                <a:extLst>
                  <a:ext uri="{FF2B5EF4-FFF2-40B4-BE49-F238E27FC236}">
                    <a16:creationId xmlns:a16="http://schemas.microsoft.com/office/drawing/2014/main" id="{6AEEF590-1A7C-441B-9BD0-59A1C15CE7EE}"/>
                  </a:ext>
                </a:extLst>
              </p:cNvPr>
              <p:cNvGraphicFramePr>
                <a:graphicFrameLocks noChangeAspect="1"/>
              </p:cNvGraphicFramePr>
              <p:nvPr/>
            </p:nvGraphicFramePr>
            <p:xfrm>
              <a:off x="6163068" y="3640425"/>
              <a:ext cx="3982720" cy="2240280"/>
            </p:xfrm>
            <a:graphic>
              <a:graphicData uri="http://schemas.microsoft.com/office/powerpoint/2016/sectionzoom">
                <psez:sectionZm>
                  <psez:sectionZmObj sectionId="{8CF473AD-2C94-47FF-ACF0-04AE27A001B8}">
                    <psez:zmPr id="{F514BD65-7C36-4C6D-A98D-4E65C771C7CD}" transitionDur="1000">
                      <p166:blipFill xmlns:p166="http://schemas.microsoft.com/office/powerpoint/2016/6/main">
                        <a:blip r:embed="rId3"/>
                        <a:stretch>
                          <a:fillRect/>
                        </a:stretch>
                      </p166:blipFill>
                      <p166:spPr xmlns:p166="http://schemas.microsoft.com/office/powerpoint/2016/6/main">
                        <a:xfrm>
                          <a:off x="0" y="0"/>
                          <a:ext cx="3982720" cy="2240280"/>
                        </a:xfrm>
                        <a:prstGeom prst="rect">
                          <a:avLst/>
                        </a:prstGeom>
                        <a:ln w="3175">
                          <a:solidFill>
                            <a:prstClr val="ltGray"/>
                          </a:solidFill>
                        </a:ln>
                      </p166:spPr>
                    </psez:zmPr>
                  </psez:sectionZmObj>
                </psez:sectionZm>
              </a:graphicData>
            </a:graphic>
          </p:graphicFrame>
        </mc:Choice>
        <mc:Fallback>
          <p:pic>
            <p:nvPicPr>
              <p:cNvPr id="56" name="Section Zoom 55" descr="A screen capture which navigates to the slide What's Next">
                <a:extLst>
                  <a:ext uri="{FF2B5EF4-FFF2-40B4-BE49-F238E27FC236}">
                    <a16:creationId xmlns:a16="http://schemas.microsoft.com/office/drawing/2014/main" id="{6AEEF590-1A7C-441B-9BD0-59A1C15CE7EE}"/>
                  </a:ext>
                </a:extLst>
              </p:cNvPr>
              <p:cNvPicPr>
                <a:picLocks noGrp="1" noRot="1" noChangeAspect="1" noMove="1" noResize="1" noEditPoints="1" noAdjustHandles="1" noChangeArrowheads="1" noChangeShapeType="1"/>
              </p:cNvPicPr>
              <p:nvPr/>
            </p:nvPicPr>
            <p:blipFill>
              <a:blip r:embed="rId3"/>
              <a:stretch>
                <a:fillRect/>
              </a:stretch>
            </p:blipFill>
            <p:spPr>
              <a:xfrm>
                <a:off x="6163068" y="3640425"/>
                <a:ext cx="3982720" cy="2240280"/>
              </a:xfrm>
              <a:prstGeom prst="rect">
                <a:avLst/>
              </a:prstGeom>
              <a:ln w="3175">
                <a:solidFill>
                  <a:prstClr val="ltGray"/>
                </a:solidFill>
              </a:ln>
            </p:spPr>
          </p:pic>
        </mc:Fallback>
      </mc:AlternateContent>
      <p:sp>
        <p:nvSpPr>
          <p:cNvPr id="59" name="Text Placeholder 4">
            <a:extLst>
              <a:ext uri="{FF2B5EF4-FFF2-40B4-BE49-F238E27FC236}">
                <a16:creationId xmlns:a16="http://schemas.microsoft.com/office/drawing/2014/main" id="{9FC9CB1F-2113-4C56-A1E5-B35F775F90AD}"/>
              </a:ext>
            </a:extLst>
          </p:cNvPr>
          <p:cNvSpPr txBox="1">
            <a:spLocks/>
          </p:cNvSpPr>
          <p:nvPr/>
        </p:nvSpPr>
        <p:spPr>
          <a:xfrm>
            <a:off x="0" y="6032501"/>
            <a:ext cx="12192000" cy="825499"/>
          </a:xfrm>
          <a:prstGeom prst="rect">
            <a:avLst/>
          </a:prstGeom>
          <a:solidFill>
            <a:schemeClr val="tx2"/>
          </a:solidFill>
        </p:spPr>
        <p:txBody>
          <a:bodyPr vert="horz" wrap="square" lIns="594360" tIns="91440" rIns="594360" bIns="91440" rtlCol="0" anchor="ctr">
            <a:noAutofit/>
          </a:bodyPr>
          <a:lstStyle>
            <a:lvl1pPr marL="0" marR="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sz="22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a:pPr>
            <a:endParaRPr kumimoji="0" lang="en-US" sz="2400" b="0" i="0" u="none" strike="noStrike" kern="1200" cap="none" spc="0" normalizeH="0" baseline="0" noProof="0" dirty="0">
              <a:ln>
                <a:noFill/>
              </a:ln>
              <a:solidFill>
                <a:schemeClr val="bg1"/>
              </a:solidFill>
              <a:effectLst/>
              <a:uLnTx/>
              <a:uFillTx/>
              <a:latin typeface="+mj-lt"/>
              <a:ea typeface="+mn-ea"/>
              <a:cs typeface="Segoe UI" panose="020B0502040204020203" pitchFamily="34" charset="0"/>
            </a:endParaRPr>
          </a:p>
        </p:txBody>
      </p:sp>
      <p:sp>
        <p:nvSpPr>
          <p:cNvPr id="61" name="TextBox 60">
            <a:extLst>
              <a:ext uri="{FF2B5EF4-FFF2-40B4-BE49-F238E27FC236}">
                <a16:creationId xmlns:a16="http://schemas.microsoft.com/office/drawing/2014/main" id="{ABFF0AFC-FED6-41D1-BD69-DC313FB7589F}"/>
              </a:ext>
              <a:ext uri="{C183D7F6-B498-43B3-948B-1728B52AA6E4}">
                <adec:decorative xmlns:adec="http://schemas.microsoft.com/office/drawing/2017/decorative" val="1"/>
              </a:ext>
            </a:extLst>
          </p:cNvPr>
          <p:cNvSpPr txBox="1"/>
          <p:nvPr/>
        </p:nvSpPr>
        <p:spPr>
          <a:xfrm>
            <a:off x="9449976" y="118338"/>
            <a:ext cx="2603277" cy="152349"/>
          </a:xfrm>
          <a:prstGeom prst="rect">
            <a:avLst/>
          </a:prstGeom>
          <a:solidFill>
            <a:schemeClr val="bg1"/>
          </a:solidFill>
        </p:spPr>
        <p:txBody>
          <a:bodyPr wrap="none" lIns="0" tIns="0" rIns="0" bIns="0" rtlCol="0">
            <a:spAutoFit/>
          </a:bodyPr>
          <a:lstStyle/>
          <a:p>
            <a:pPr marR="0" lvl="0" algn="r" defTabSz="914460" rtl="0" eaLnBrk="1" fontAlgn="auto" latinLnBrk="0" hangingPunct="1">
              <a:lnSpc>
                <a:spcPct val="90000"/>
              </a:lnSpc>
              <a:spcBef>
                <a:spcPts val="0"/>
              </a:spcBef>
              <a:spcAft>
                <a:spcPts val="600"/>
              </a:spcAft>
              <a:buClrTx/>
              <a:buSzTx/>
              <a:buFontTx/>
              <a:buNone/>
              <a:tabLst/>
              <a:defRPr/>
            </a:pPr>
            <a:r>
              <a:rPr kumimoji="0" lang="en-US" sz="1100" i="0" u="none" strike="noStrike" kern="1200" cap="none" spc="0" normalizeH="0" baseline="0" noProof="0" dirty="0">
                <a:ln>
                  <a:noFill/>
                </a:ln>
                <a:effectLst/>
                <a:uLnTx/>
                <a:uFillTx/>
                <a:latin typeface="Segoe UI" panose="020B0502040204020203" pitchFamily="34" charset="0"/>
                <a:ea typeface="Segoe UI Black" panose="020B0A02040204020203" pitchFamily="34" charset="0"/>
                <a:cs typeface="Segoe UI" panose="020B0502040204020203" pitchFamily="34" charset="0"/>
              </a:rPr>
              <a:t>Microsoft Confidential – Internal Use Only</a:t>
            </a:r>
          </a:p>
        </p:txBody>
      </p:sp>
      <p:pic>
        <p:nvPicPr>
          <p:cNvPr id="3" name="Picture 2" descr="A man working on a computer device in a Server room">
            <a:extLst>
              <a:ext uri="{FF2B5EF4-FFF2-40B4-BE49-F238E27FC236}">
                <a16:creationId xmlns:a16="http://schemas.microsoft.com/office/drawing/2014/main" id="{FFD4C33C-0A60-2667-3FE1-DF71EEB14025}"/>
              </a:ext>
            </a:extLst>
          </p:cNvPr>
          <p:cNvPicPr>
            <a:picLocks noChangeAspect="1"/>
          </p:cNvPicPr>
          <p:nvPr/>
        </p:nvPicPr>
        <p:blipFill rotWithShape="1">
          <a:blip r:embed="rId4">
            <a:extLst>
              <a:ext uri="{28A0092B-C50C-407E-A947-70E740481C1C}">
                <a14:useLocalDpi xmlns:a14="http://schemas.microsoft.com/office/drawing/2010/main" val="0"/>
              </a:ext>
            </a:extLst>
          </a:blip>
          <a:srcRect b="15443"/>
          <a:stretch/>
        </p:blipFill>
        <p:spPr>
          <a:xfrm>
            <a:off x="1" y="1248350"/>
            <a:ext cx="3982718" cy="2240279"/>
          </a:xfrm>
          <a:prstGeom prst="rect">
            <a:avLst/>
          </a:prstGeom>
        </p:spPr>
      </p:pic>
      <p:sp>
        <p:nvSpPr>
          <p:cNvPr id="8" name="Rectangle 7">
            <a:extLst>
              <a:ext uri="{FF2B5EF4-FFF2-40B4-BE49-F238E27FC236}">
                <a16:creationId xmlns:a16="http://schemas.microsoft.com/office/drawing/2014/main" id="{1550118C-80BB-DE1F-33D0-F29131F4DE9F}"/>
              </a:ext>
              <a:ext uri="{C183D7F6-B498-43B3-948B-1728B52AA6E4}">
                <adec:decorative xmlns:adec="http://schemas.microsoft.com/office/drawing/2017/decorative" val="1"/>
              </a:ext>
            </a:extLst>
          </p:cNvPr>
          <p:cNvSpPr/>
          <p:nvPr/>
        </p:nvSpPr>
        <p:spPr bwMode="auto">
          <a:xfrm>
            <a:off x="0" y="1854200"/>
            <a:ext cx="2401769" cy="1316121"/>
          </a:xfrm>
          <a:prstGeom prst="rect">
            <a:avLst/>
          </a:prstGeom>
          <a:solidFill>
            <a:schemeClr val="tx2">
              <a:alpha val="9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594360" tIns="91440" rIns="182880" bIns="91440" numCol="1" spcCol="0" rtlCol="0" fromWordArt="0" anchor="ctr" anchorCtr="0" forceAA="0" compatLnSpc="1">
            <a:prstTxWarp prst="textNoShape">
              <a:avLst/>
            </a:prstTxWarp>
            <a:noAutofit/>
          </a:bodyPr>
          <a:lstStyle/>
          <a:p>
            <a:pPr defTabSz="932742">
              <a:spcBef>
                <a:spcPts val="600"/>
              </a:spcBef>
              <a:spcAft>
                <a:spcPts val="600"/>
              </a:spcAft>
              <a:defRPr/>
            </a:pPr>
            <a:r>
              <a:rPr lang="en-US" sz="1800" dirty="0">
                <a:solidFill>
                  <a:schemeClr val="bg1"/>
                </a:solidFill>
                <a:latin typeface="+mj-lt"/>
                <a:cs typeface="Segoe UI" panose="020B0502040204020203" pitchFamily="34" charset="0"/>
              </a:rPr>
              <a:t>Everything goes digital</a:t>
            </a:r>
          </a:p>
        </p:txBody>
      </p:sp>
      <p:pic>
        <p:nvPicPr>
          <p:cNvPr id="11" name="Picture 10" descr="Male professional working at home on a tablet with beautiful window light crossing the wall behind him.">
            <a:extLst>
              <a:ext uri="{FF2B5EF4-FFF2-40B4-BE49-F238E27FC236}">
                <a16:creationId xmlns:a16="http://schemas.microsoft.com/office/drawing/2014/main" id="{9F0BA2D0-1957-871D-77A0-02482E4CD33D}"/>
              </a:ext>
            </a:extLst>
          </p:cNvPr>
          <p:cNvPicPr>
            <a:picLocks noChangeAspect="1"/>
          </p:cNvPicPr>
          <p:nvPr/>
        </p:nvPicPr>
        <p:blipFill rotWithShape="1">
          <a:blip r:embed="rId5"/>
          <a:srcRect t="15777" b="-173"/>
          <a:stretch/>
        </p:blipFill>
        <p:spPr>
          <a:xfrm>
            <a:off x="4108712" y="1248350"/>
            <a:ext cx="3982718" cy="2240279"/>
          </a:xfrm>
          <a:prstGeom prst="rect">
            <a:avLst/>
          </a:prstGeom>
        </p:spPr>
      </p:pic>
      <p:sp>
        <p:nvSpPr>
          <p:cNvPr id="16" name="Rectangle 15">
            <a:extLst>
              <a:ext uri="{FF2B5EF4-FFF2-40B4-BE49-F238E27FC236}">
                <a16:creationId xmlns:a16="http://schemas.microsoft.com/office/drawing/2014/main" id="{4F77F371-CAE0-B89D-4A2A-D1B2FDEA37CC}"/>
              </a:ext>
              <a:ext uri="{C183D7F6-B498-43B3-948B-1728B52AA6E4}">
                <adec:decorative xmlns:adec="http://schemas.microsoft.com/office/drawing/2017/decorative" val="1"/>
              </a:ext>
            </a:extLst>
          </p:cNvPr>
          <p:cNvSpPr/>
          <p:nvPr/>
        </p:nvSpPr>
        <p:spPr bwMode="auto">
          <a:xfrm>
            <a:off x="4108710" y="1854199"/>
            <a:ext cx="2401769" cy="1316121"/>
          </a:xfrm>
          <a:prstGeom prst="rect">
            <a:avLst/>
          </a:prstGeom>
          <a:solidFill>
            <a:schemeClr val="tx2">
              <a:alpha val="9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594360" tIns="91440" rIns="182880" bIns="91440" numCol="1" spcCol="0" rtlCol="0" fromWordArt="0" anchor="ctr" anchorCtr="0" forceAA="0" compatLnSpc="1">
            <a:prstTxWarp prst="textNoShape">
              <a:avLst/>
            </a:prstTxWarp>
            <a:noAutofit/>
          </a:bodyPr>
          <a:lstStyle/>
          <a:p>
            <a:pPr marL="0" marR="0" lvl="0" indent="0" algn="l" defTabSz="932742" rtl="0" eaLnBrk="1" fontAlgn="auto" latinLnBrk="0" hangingPunct="1">
              <a:spcBef>
                <a:spcPts val="600"/>
              </a:spcBef>
              <a:spcAft>
                <a:spcPts val="600"/>
              </a:spcAft>
              <a:buClrTx/>
              <a:buSzTx/>
              <a:buFontTx/>
              <a:buNone/>
              <a:tabLst/>
              <a:defRPr/>
            </a:pPr>
            <a:r>
              <a:rPr lang="en-US" dirty="0">
                <a:solidFill>
                  <a:schemeClr val="bg1"/>
                </a:solidFill>
                <a:latin typeface="+mj-lt"/>
                <a:cs typeface="Segoe UI" panose="020B0502040204020203" pitchFamily="34" charset="0"/>
              </a:rPr>
              <a:t>Work becomes riskier</a:t>
            </a:r>
          </a:p>
        </p:txBody>
      </p:sp>
      <p:pic>
        <p:nvPicPr>
          <p:cNvPr id="18" name="Picture 17" descr="Male and female work colleagues discussing something at a corner desk by the window.">
            <a:extLst>
              <a:ext uri="{FF2B5EF4-FFF2-40B4-BE49-F238E27FC236}">
                <a16:creationId xmlns:a16="http://schemas.microsoft.com/office/drawing/2014/main" id="{30893292-6522-0981-B5DF-9FE947F2E4AF}"/>
              </a:ext>
            </a:extLst>
          </p:cNvPr>
          <p:cNvPicPr>
            <a:picLocks noChangeAspect="1"/>
          </p:cNvPicPr>
          <p:nvPr/>
        </p:nvPicPr>
        <p:blipFill rotWithShape="1">
          <a:blip r:embed="rId6"/>
          <a:srcRect t="14243" r="-74" b="918"/>
          <a:stretch/>
        </p:blipFill>
        <p:spPr>
          <a:xfrm>
            <a:off x="8231252" y="1248349"/>
            <a:ext cx="3982721" cy="2243952"/>
          </a:xfrm>
          <a:prstGeom prst="rect">
            <a:avLst/>
          </a:prstGeom>
        </p:spPr>
      </p:pic>
      <p:sp>
        <p:nvSpPr>
          <p:cNvPr id="20" name="Rectangle 19">
            <a:extLst>
              <a:ext uri="{FF2B5EF4-FFF2-40B4-BE49-F238E27FC236}">
                <a16:creationId xmlns:a16="http://schemas.microsoft.com/office/drawing/2014/main" id="{FA00EA8A-00E0-EE65-165D-A38584B00272}"/>
              </a:ext>
              <a:ext uri="{C183D7F6-B498-43B3-948B-1728B52AA6E4}">
                <adec:decorative xmlns:adec="http://schemas.microsoft.com/office/drawing/2017/decorative" val="1"/>
              </a:ext>
            </a:extLst>
          </p:cNvPr>
          <p:cNvSpPr/>
          <p:nvPr/>
        </p:nvSpPr>
        <p:spPr bwMode="auto">
          <a:xfrm>
            <a:off x="8249091" y="1854198"/>
            <a:ext cx="2401769" cy="1316121"/>
          </a:xfrm>
          <a:prstGeom prst="rect">
            <a:avLst/>
          </a:prstGeom>
          <a:solidFill>
            <a:schemeClr val="tx2">
              <a:alpha val="9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594360" tIns="91440" rIns="182880" bIns="91440" numCol="1" spcCol="0" rtlCol="0" fromWordArt="0" anchor="ctr" anchorCtr="0" forceAA="0" compatLnSpc="1">
            <a:prstTxWarp prst="textNoShape">
              <a:avLst/>
            </a:prstTxWarp>
            <a:noAutofit/>
          </a:bodyPr>
          <a:lstStyle/>
          <a:p>
            <a:pPr marL="0" marR="0" lvl="0" indent="0" algn="l" defTabSz="932742" rtl="0" eaLnBrk="1" fontAlgn="auto" latinLnBrk="0" hangingPunct="1">
              <a:spcBef>
                <a:spcPts val="600"/>
              </a:spcBef>
              <a:spcAft>
                <a:spcPts val="600"/>
              </a:spcAft>
              <a:buClrTx/>
              <a:buSzTx/>
              <a:buFontTx/>
              <a:buNone/>
              <a:tabLst/>
              <a:defRPr/>
            </a:pPr>
            <a:r>
              <a:rPr lang="en-US" dirty="0">
                <a:solidFill>
                  <a:schemeClr val="bg1"/>
                </a:solidFill>
                <a:latin typeface="+mj-lt"/>
                <a:cs typeface="Segoe UI" panose="020B0502040204020203" pitchFamily="34" charset="0"/>
              </a:rPr>
              <a:t>Platform &amp; ecosystem play</a:t>
            </a:r>
          </a:p>
        </p:txBody>
      </p:sp>
      <p:pic>
        <p:nvPicPr>
          <p:cNvPr id="22" name="Picture 21" descr="A male and a female employee, seen through an office building window, working on their laptops while seated around a cafe table.">
            <a:extLst>
              <a:ext uri="{FF2B5EF4-FFF2-40B4-BE49-F238E27FC236}">
                <a16:creationId xmlns:a16="http://schemas.microsoft.com/office/drawing/2014/main" id="{E6BFEA2A-A145-54A2-6F9A-F63B741795FC}"/>
              </a:ext>
            </a:extLst>
          </p:cNvPr>
          <p:cNvPicPr>
            <a:picLocks noChangeAspect="1"/>
          </p:cNvPicPr>
          <p:nvPr/>
        </p:nvPicPr>
        <p:blipFill rotWithShape="1">
          <a:blip r:embed="rId7"/>
          <a:srcRect t="5" b="15621"/>
          <a:stretch/>
        </p:blipFill>
        <p:spPr>
          <a:xfrm>
            <a:off x="2046212" y="3640426"/>
            <a:ext cx="3982719" cy="2240280"/>
          </a:xfrm>
          <a:prstGeom prst="rect">
            <a:avLst/>
          </a:prstGeom>
        </p:spPr>
      </p:pic>
      <p:sp>
        <p:nvSpPr>
          <p:cNvPr id="26" name="Rectangle 25">
            <a:extLst>
              <a:ext uri="{FF2B5EF4-FFF2-40B4-BE49-F238E27FC236}">
                <a16:creationId xmlns:a16="http://schemas.microsoft.com/office/drawing/2014/main" id="{2E07DCA6-B3A0-BEC9-C700-3B9F413E348C}"/>
              </a:ext>
              <a:ext uri="{C183D7F6-B498-43B3-948B-1728B52AA6E4}">
                <adec:decorative xmlns:adec="http://schemas.microsoft.com/office/drawing/2017/decorative" val="1"/>
              </a:ext>
            </a:extLst>
          </p:cNvPr>
          <p:cNvSpPr/>
          <p:nvPr/>
        </p:nvSpPr>
        <p:spPr bwMode="auto">
          <a:xfrm>
            <a:off x="2038068" y="4190330"/>
            <a:ext cx="2401769" cy="1316121"/>
          </a:xfrm>
          <a:prstGeom prst="rect">
            <a:avLst/>
          </a:prstGeom>
          <a:solidFill>
            <a:schemeClr val="tx2">
              <a:alpha val="9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594360" tIns="91440" rIns="182880" bIns="91440" numCol="1" spcCol="0" rtlCol="0" fromWordArt="0" anchor="ctr" anchorCtr="0" forceAA="0" compatLnSpc="1">
            <a:prstTxWarp prst="textNoShape">
              <a:avLst/>
            </a:prstTxWarp>
            <a:noAutofit/>
          </a:bodyPr>
          <a:lstStyle/>
          <a:p>
            <a:pPr marL="0" marR="0" lvl="0" indent="0" algn="l" defTabSz="932742" rtl="0" eaLnBrk="1" fontAlgn="auto" latinLnBrk="0" hangingPunct="1">
              <a:spcBef>
                <a:spcPts val="600"/>
              </a:spcBef>
              <a:spcAft>
                <a:spcPts val="600"/>
              </a:spcAft>
              <a:buClrTx/>
              <a:buSzTx/>
              <a:buFontTx/>
              <a:buNone/>
              <a:tabLst/>
              <a:defRPr/>
            </a:pPr>
            <a:r>
              <a:rPr lang="en-US" dirty="0">
                <a:solidFill>
                  <a:schemeClr val="bg1"/>
                </a:solidFill>
                <a:latin typeface="+mj-lt"/>
                <a:cs typeface="Segoe UI" panose="020B0502040204020203" pitchFamily="34" charset="0"/>
              </a:rPr>
              <a:t>Physical &amp; digital worlds collide</a:t>
            </a:r>
          </a:p>
        </p:txBody>
      </p:sp>
      <p:pic>
        <p:nvPicPr>
          <p:cNvPr id="28" name="Picture 27" descr="Male employee working on laptop with an out of focus circuit board wallpaper in the background.">
            <a:extLst>
              <a:ext uri="{FF2B5EF4-FFF2-40B4-BE49-F238E27FC236}">
                <a16:creationId xmlns:a16="http://schemas.microsoft.com/office/drawing/2014/main" id="{3BEA879C-E6F2-3C52-BA4E-39B702F3E644}"/>
              </a:ext>
            </a:extLst>
          </p:cNvPr>
          <p:cNvPicPr>
            <a:picLocks noChangeAspect="1"/>
          </p:cNvPicPr>
          <p:nvPr/>
        </p:nvPicPr>
        <p:blipFill rotWithShape="1">
          <a:blip r:embed="rId8"/>
          <a:srcRect l="5" t="15245" r="-40" b="192"/>
          <a:stretch/>
        </p:blipFill>
        <p:spPr>
          <a:xfrm>
            <a:off x="6163068" y="3640424"/>
            <a:ext cx="3974577" cy="2239363"/>
          </a:xfrm>
          <a:prstGeom prst="rect">
            <a:avLst/>
          </a:prstGeom>
        </p:spPr>
      </p:pic>
      <p:sp>
        <p:nvSpPr>
          <p:cNvPr id="13" name="Rectangle 12">
            <a:extLst>
              <a:ext uri="{FF2B5EF4-FFF2-40B4-BE49-F238E27FC236}">
                <a16:creationId xmlns:a16="http://schemas.microsoft.com/office/drawing/2014/main" id="{47FC396D-3CF7-1354-99B4-727F7025C015}"/>
              </a:ext>
              <a:ext uri="{C183D7F6-B498-43B3-948B-1728B52AA6E4}">
                <adec:decorative xmlns:adec="http://schemas.microsoft.com/office/drawing/2017/decorative" val="1"/>
              </a:ext>
            </a:extLst>
          </p:cNvPr>
          <p:cNvSpPr/>
          <p:nvPr/>
        </p:nvSpPr>
        <p:spPr bwMode="auto">
          <a:xfrm>
            <a:off x="6188424" y="4190330"/>
            <a:ext cx="2401769" cy="1316121"/>
          </a:xfrm>
          <a:prstGeom prst="rect">
            <a:avLst/>
          </a:prstGeom>
          <a:solidFill>
            <a:schemeClr val="tx2">
              <a:alpha val="9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594360" tIns="91440" rIns="182880" bIns="91440" numCol="1" spcCol="0" rtlCol="0" fromWordArt="0" anchor="ctr" anchorCtr="0" forceAA="0" compatLnSpc="1">
            <a:prstTxWarp prst="textNoShape">
              <a:avLst/>
            </a:prstTxWarp>
            <a:noAutofit/>
          </a:bodyPr>
          <a:lstStyle/>
          <a:p>
            <a:pPr marL="0" marR="0" lvl="0" indent="0" algn="l" defTabSz="932742" rtl="0" eaLnBrk="1" fontAlgn="auto" latinLnBrk="0" hangingPunct="1">
              <a:spcBef>
                <a:spcPts val="600"/>
              </a:spcBef>
              <a:spcAft>
                <a:spcPts val="600"/>
              </a:spcAft>
              <a:buClrTx/>
              <a:buSzTx/>
              <a:buFontTx/>
              <a:buNone/>
              <a:tabLst/>
              <a:defRPr/>
            </a:pPr>
            <a:r>
              <a:rPr lang="en-US" dirty="0">
                <a:solidFill>
                  <a:schemeClr val="bg1"/>
                </a:solidFill>
                <a:latin typeface="+mj-lt"/>
                <a:cs typeface="Segoe UI" panose="020B0502040204020203" pitchFamily="34" charset="0"/>
              </a:rPr>
              <a:t>New technologies emerge</a:t>
            </a:r>
          </a:p>
        </p:txBody>
      </p:sp>
    </p:spTree>
    <p:extLst>
      <p:ext uri="{BB962C8B-B14F-4D97-AF65-F5344CB8AC3E}">
        <p14:creationId xmlns:p14="http://schemas.microsoft.com/office/powerpoint/2010/main" val="2988707612"/>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rrow: Pentagon 5">
            <a:extLst>
              <a:ext uri="{FF2B5EF4-FFF2-40B4-BE49-F238E27FC236}">
                <a16:creationId xmlns:a16="http://schemas.microsoft.com/office/drawing/2014/main" id="{A4626B57-7AC5-44F8-A899-8894A9DD85B9}"/>
              </a:ext>
            </a:extLst>
          </p:cNvPr>
          <p:cNvSpPr/>
          <p:nvPr/>
        </p:nvSpPr>
        <p:spPr bwMode="auto">
          <a:xfrm>
            <a:off x="0" y="5580016"/>
            <a:ext cx="11908024" cy="853440"/>
          </a:xfrm>
          <a:prstGeom prst="homePlate">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marL="0" marR="0" lvl="0" indent="0" algn="ctr" defTabSz="932472" rtl="0" eaLnBrk="1" fontAlgn="base" latinLnBrk="0" hangingPunct="1">
              <a:lnSpc>
                <a:spcPct val="100000"/>
              </a:lnSpc>
              <a:spcBef>
                <a:spcPct val="0"/>
              </a:spcBef>
              <a:spcAft>
                <a:spcPct val="0"/>
              </a:spcAft>
              <a:buClrTx/>
              <a:buSzTx/>
              <a:buFontTx/>
              <a:buNone/>
              <a:tabLst/>
              <a:defRPr/>
            </a:pPr>
            <a:r>
              <a:rPr kumimoji="0" lang="en-US" sz="2000" b="0" i="1" u="none" strike="noStrike" kern="1200" cap="none" spc="0" normalizeH="0" baseline="0" noProof="0">
                <a:ln>
                  <a:noFill/>
                </a:ln>
                <a:solidFill>
                  <a:srgbClr val="FFFFFF"/>
                </a:solidFill>
                <a:effectLst/>
                <a:uLnTx/>
                <a:uFillTx/>
                <a:latin typeface="Segoe UI"/>
                <a:ea typeface="Segoe UI" pitchFamily="34" charset="0"/>
                <a:cs typeface="Segoe UI" pitchFamily="34" charset="0"/>
              </a:rPr>
              <a:t>Microsoft is actively working with NIST, The Open Group, CISA, and many others </a:t>
            </a:r>
            <a:br>
              <a:rPr kumimoji="0" lang="en-US" sz="2000" b="0" i="1" u="none" strike="noStrike" kern="1200" cap="none" spc="0" normalizeH="0" baseline="0" noProof="0">
                <a:ln>
                  <a:noFill/>
                </a:ln>
                <a:solidFill>
                  <a:srgbClr val="FFFFFF"/>
                </a:solidFill>
                <a:effectLst/>
                <a:uLnTx/>
                <a:uFillTx/>
                <a:latin typeface="Segoe UI"/>
                <a:ea typeface="Segoe UI" pitchFamily="34" charset="0"/>
                <a:cs typeface="Segoe UI" pitchFamily="34" charset="0"/>
              </a:rPr>
            </a:br>
            <a:r>
              <a:rPr kumimoji="0" lang="en-US" sz="2000" b="0" i="1" u="none" strike="noStrike" kern="1200" cap="none" spc="0" normalizeH="0" baseline="0" noProof="0">
                <a:ln>
                  <a:noFill/>
                </a:ln>
                <a:solidFill>
                  <a:srgbClr val="FFFFFF"/>
                </a:solidFill>
                <a:effectLst/>
                <a:uLnTx/>
                <a:uFillTx/>
                <a:latin typeface="Segoe UI"/>
                <a:ea typeface="Segoe UI" pitchFamily="34" charset="0"/>
                <a:cs typeface="Segoe UI" pitchFamily="34" charset="0"/>
              </a:rPr>
              <a:t>across industry to harmonize definitions, model, and architectures for Zero Trust</a:t>
            </a:r>
          </a:p>
        </p:txBody>
      </p:sp>
      <p:sp>
        <p:nvSpPr>
          <p:cNvPr id="2" name="Title"/>
          <p:cNvSpPr>
            <a:spLocks noGrp="1"/>
          </p:cNvSpPr>
          <p:nvPr>
            <p:ph type="title"/>
          </p:nvPr>
        </p:nvSpPr>
        <p:spPr>
          <a:xfrm>
            <a:off x="588263" y="457200"/>
            <a:ext cx="11018520" cy="553998"/>
          </a:xfrm>
        </p:spPr>
        <p:txBody>
          <a:bodyPr/>
          <a:lstStyle>
            <a:lvl1pPr>
              <a:defRPr>
                <a:solidFill>
                  <a:schemeClr val="tx1"/>
                </a:solidFill>
              </a:defRPr>
            </a:lvl1pPr>
          </a:lstStyle>
          <a:p>
            <a:r>
              <a:rPr lang="en-US"/>
              <a:t>Principles of Zero Trust</a:t>
            </a:r>
          </a:p>
        </p:txBody>
      </p:sp>
      <p:sp>
        <p:nvSpPr>
          <p:cNvPr id="3" name="Subtitle"/>
          <p:cNvSpPr>
            <a:spLocks noGrp="1"/>
          </p:cNvSpPr>
          <p:nvPr>
            <p:ph sz="quarter" idx="10"/>
          </p:nvPr>
        </p:nvSpPr>
        <p:spPr>
          <a:xfrm>
            <a:off x="461527" y="1942487"/>
            <a:ext cx="10984969" cy="830997"/>
          </a:xfrm>
        </p:spPr>
        <p:txBody>
          <a:bodyPr/>
          <a:lstStyle>
            <a:lvl1pPr marL="0" indent="0">
              <a:buNone/>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r>
              <a:rPr lang="en-US" sz="2700"/>
              <a:t>Instead of assuming everything behind the corporate firewall is safe, Zero Trust assumes </a:t>
            </a:r>
            <a:r>
              <a:rPr lang="en-US" sz="2700" i="1"/>
              <a:t>an open environment where trust must be validated.</a:t>
            </a:r>
          </a:p>
        </p:txBody>
      </p:sp>
      <p:sp>
        <p:nvSpPr>
          <p:cNvPr id="4" name="New shape"/>
          <p:cNvSpPr/>
          <p:nvPr/>
        </p:nvSpPr>
        <p:spPr>
          <a:xfrm>
            <a:off x="584200" y="3513298"/>
            <a:ext cx="11323824" cy="12618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marL="381000" marR="0" lvl="0" indent="-365760" algn="l" defTabSz="914400" rtl="0" eaLnBrk="1" fontAlgn="auto" latinLnBrk="0" hangingPunct="1">
              <a:lnSpc>
                <a:spcPct val="100000"/>
              </a:lnSpc>
              <a:spcBef>
                <a:spcPct val="20000"/>
              </a:spcBef>
              <a:spcAft>
                <a:spcPct val="20000"/>
              </a:spcAft>
              <a:buClrTx/>
              <a:buSzTx/>
              <a:buFontTx/>
              <a:buChar char="•"/>
              <a:tabLst/>
              <a:defRPr/>
            </a:pPr>
            <a:r>
              <a:rPr kumimoji="0" lang="en-US" sz="2000" b="1" i="0" u="none" strike="noStrike" kern="1200" cap="none" spc="0" normalizeH="0" baseline="0" noProof="0">
                <a:ln>
                  <a:noFill/>
                </a:ln>
                <a:solidFill>
                  <a:srgbClr val="000000"/>
                </a:solidFill>
                <a:effectLst/>
                <a:uLnTx/>
                <a:uFillTx/>
                <a:latin typeface="Segoe UI"/>
                <a:cs typeface="Arial" pitchFamily="34" charset="0"/>
              </a:rPr>
              <a:t>Assume breach </a:t>
            </a:r>
            <a:r>
              <a:rPr kumimoji="0" lang="en-US" sz="2000" b="0" i="0" u="none" strike="noStrike" kern="1200" cap="none" spc="0" normalizeH="0" baseline="0" noProof="0">
                <a:ln>
                  <a:noFill/>
                </a:ln>
                <a:solidFill>
                  <a:srgbClr val="000000"/>
                </a:solidFill>
                <a:effectLst/>
                <a:uLnTx/>
                <a:uFillTx/>
                <a:latin typeface="Segoe UI"/>
                <a:cs typeface="Arial" pitchFamily="34" charset="0"/>
              </a:rPr>
              <a:t>– Assume that attackers will succeed (partially or fully) and design accordingly</a:t>
            </a:r>
            <a:endParaRPr kumimoji="0" lang="en-US" sz="2400" b="0" i="0" u="none" strike="noStrike" kern="1200" cap="none" spc="0" normalizeH="0" baseline="0" noProof="0">
              <a:ln>
                <a:noFill/>
              </a:ln>
              <a:solidFill>
                <a:srgbClr val="000000"/>
              </a:solidFill>
              <a:effectLst/>
              <a:uLnTx/>
              <a:uFillTx/>
              <a:latin typeface="Segoe UI"/>
              <a:cs typeface="Arial" pitchFamily="34" charset="0"/>
            </a:endParaRPr>
          </a:p>
          <a:p>
            <a:pPr marL="381000" marR="0" lvl="0" indent="-365760" algn="l" defTabSz="914400" rtl="0" eaLnBrk="1" fontAlgn="auto" latinLnBrk="0" hangingPunct="1">
              <a:lnSpc>
                <a:spcPct val="100000"/>
              </a:lnSpc>
              <a:spcBef>
                <a:spcPct val="20000"/>
              </a:spcBef>
              <a:spcAft>
                <a:spcPct val="20000"/>
              </a:spcAft>
              <a:buClrTx/>
              <a:buSzTx/>
              <a:buFontTx/>
              <a:buChar char="•"/>
              <a:tabLst/>
              <a:defRPr/>
            </a:pPr>
            <a:r>
              <a:rPr kumimoji="0" sz="2000" b="1" i="0" u="none" strike="noStrike" kern="1200" cap="none" spc="0" normalizeH="0" baseline="0" noProof="0">
                <a:ln>
                  <a:noFill/>
                </a:ln>
                <a:solidFill>
                  <a:srgbClr val="000000"/>
                </a:solidFill>
                <a:effectLst/>
                <a:uLnTx/>
                <a:uFillTx/>
                <a:latin typeface="Segoe UI"/>
                <a:cs typeface="Arial" pitchFamily="34" charset="0"/>
              </a:rPr>
              <a:t>Verify explicitly</a:t>
            </a:r>
            <a:r>
              <a:rPr kumimoji="0" lang="en-US" sz="2000" b="1" i="0" u="none" strike="noStrike" kern="1200" cap="none" spc="0" normalizeH="0" baseline="0" noProof="0">
                <a:ln>
                  <a:noFill/>
                </a:ln>
                <a:solidFill>
                  <a:srgbClr val="000000"/>
                </a:solidFill>
                <a:effectLst/>
                <a:uLnTx/>
                <a:uFillTx/>
                <a:latin typeface="Segoe UI"/>
                <a:cs typeface="Arial" pitchFamily="34" charset="0"/>
              </a:rPr>
              <a:t> </a:t>
            </a:r>
            <a:r>
              <a:rPr kumimoji="0" lang="en-US" sz="2000" b="0" i="0" u="none" strike="noStrike" kern="1200" cap="none" spc="0" normalizeH="0" baseline="0" noProof="0">
                <a:ln>
                  <a:noFill/>
                </a:ln>
                <a:solidFill>
                  <a:srgbClr val="000000"/>
                </a:solidFill>
                <a:effectLst/>
                <a:uLnTx/>
                <a:uFillTx/>
                <a:latin typeface="Segoe UI"/>
                <a:cs typeface="Arial" pitchFamily="34" charset="0"/>
              </a:rPr>
              <a:t>– Validate trust of users, devices, applications, and more using data/telemetry</a:t>
            </a:r>
          </a:p>
          <a:p>
            <a:pPr marL="381000" marR="0" lvl="0" indent="-365760" algn="l" defTabSz="914400" rtl="0" eaLnBrk="1" fontAlgn="auto" latinLnBrk="0" hangingPunct="1">
              <a:lnSpc>
                <a:spcPct val="100000"/>
              </a:lnSpc>
              <a:spcBef>
                <a:spcPct val="20000"/>
              </a:spcBef>
              <a:spcAft>
                <a:spcPct val="20000"/>
              </a:spcAft>
              <a:buClrTx/>
              <a:buSzTx/>
              <a:buFontTx/>
              <a:buChar char="•"/>
              <a:tabLst/>
              <a:defRPr/>
            </a:pPr>
            <a:r>
              <a:rPr kumimoji="0" sz="2000" b="1" i="0" u="none" strike="noStrike" kern="1200" cap="none" spc="0" normalizeH="0" baseline="0" noProof="0">
                <a:ln>
                  <a:noFill/>
                </a:ln>
                <a:solidFill>
                  <a:srgbClr val="000000"/>
                </a:solidFill>
                <a:effectLst/>
                <a:uLnTx/>
                <a:uFillTx/>
                <a:latin typeface="Segoe UI"/>
                <a:cs typeface="Arial" pitchFamily="34" charset="0"/>
              </a:rPr>
              <a:t>Use least privileged access</a:t>
            </a:r>
            <a:r>
              <a:rPr kumimoji="0" lang="en-US" sz="2000" b="1" i="0" u="none" strike="noStrike" kern="1200" cap="none" spc="0" normalizeH="0" baseline="0" noProof="0">
                <a:ln>
                  <a:noFill/>
                </a:ln>
                <a:solidFill>
                  <a:srgbClr val="000000"/>
                </a:solidFill>
                <a:effectLst/>
                <a:uLnTx/>
                <a:uFillTx/>
                <a:latin typeface="Segoe UI"/>
                <a:cs typeface="Arial" pitchFamily="34" charset="0"/>
              </a:rPr>
              <a:t> </a:t>
            </a:r>
            <a:r>
              <a:rPr kumimoji="0" lang="en-US" sz="2000" b="0" i="0" u="none" strike="noStrike" kern="1200" cap="none" spc="0" normalizeH="0" baseline="0" noProof="0">
                <a:ln>
                  <a:noFill/>
                </a:ln>
                <a:solidFill>
                  <a:srgbClr val="000000"/>
                </a:solidFill>
                <a:effectLst/>
                <a:uLnTx/>
                <a:uFillTx/>
                <a:latin typeface="Segoe UI"/>
                <a:cs typeface="Arial" pitchFamily="34" charset="0"/>
              </a:rPr>
              <a:t>– to limit the impact of any given compromise</a:t>
            </a:r>
            <a:endParaRPr kumimoji="0" sz="2000" b="0" i="0" u="none" strike="noStrike" kern="1200" cap="none" spc="0" normalizeH="0" baseline="0" noProof="0">
              <a:ln>
                <a:noFill/>
              </a:ln>
              <a:solidFill>
                <a:srgbClr val="000000"/>
              </a:solidFill>
              <a:effectLst/>
              <a:uLnTx/>
              <a:uFillTx/>
              <a:latin typeface="Segoe UI"/>
              <a:cs typeface="Arial" pitchFamily="34" charset="0"/>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Effect transition="in" filter="wipe(left)">
                                      <p:cBhvr>
                                        <p:cTn id="11" dur="500"/>
                                        <p:tgtEl>
                                          <p:spTgt spid="4">
                                            <p:txEl>
                                              <p:pRg st="1" end="1"/>
                                            </p:txEl>
                                          </p:spTgt>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Effect transition="in" filter="wipe(left)">
                                      <p:cBhvr>
                                        <p:cTn id="15" dur="500"/>
                                        <p:tgtEl>
                                          <p:spTgt spid="4">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left)">
                                      <p:cBhvr>
                                        <p:cTn id="2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pencil" title="Icon of a pencil">
            <a:extLst>
              <a:ext uri="{FF2B5EF4-FFF2-40B4-BE49-F238E27FC236}">
                <a16:creationId xmlns:a16="http://schemas.microsoft.com/office/drawing/2014/main" id="{B08D6F32-5BBE-4F14-82CF-854CBF1129C8}"/>
              </a:ext>
            </a:extLst>
          </p:cNvPr>
          <p:cNvSpPr>
            <a:spLocks noChangeAspect="1" noEditPoints="1"/>
          </p:cNvSpPr>
          <p:nvPr/>
        </p:nvSpPr>
        <p:spPr bwMode="auto">
          <a:xfrm>
            <a:off x="5038428" y="3491608"/>
            <a:ext cx="148655" cy="155216"/>
          </a:xfrm>
          <a:custGeom>
            <a:avLst/>
            <a:gdLst>
              <a:gd name="T0" fmla="*/ 94 w 334"/>
              <a:gd name="T1" fmla="*/ 310 h 335"/>
              <a:gd name="T2" fmla="*/ 0 w 334"/>
              <a:gd name="T3" fmla="*/ 335 h 335"/>
              <a:gd name="T4" fmla="*/ 24 w 334"/>
              <a:gd name="T5" fmla="*/ 243 h 335"/>
              <a:gd name="T6" fmla="*/ 249 w 334"/>
              <a:gd name="T7" fmla="*/ 18 h 335"/>
              <a:gd name="T8" fmla="*/ 316 w 334"/>
              <a:gd name="T9" fmla="*/ 18 h 335"/>
              <a:gd name="T10" fmla="*/ 316 w 334"/>
              <a:gd name="T11" fmla="*/ 85 h 335"/>
              <a:gd name="T12" fmla="*/ 94 w 334"/>
              <a:gd name="T13" fmla="*/ 310 h 335"/>
              <a:gd name="T14" fmla="*/ 232 w 334"/>
              <a:gd name="T15" fmla="*/ 35 h 335"/>
              <a:gd name="T16" fmla="*/ 300 w 334"/>
              <a:gd name="T17" fmla="*/ 102 h 335"/>
              <a:gd name="T18" fmla="*/ 94 w 334"/>
              <a:gd name="T19" fmla="*/ 310 h 335"/>
              <a:gd name="T20" fmla="*/ 74 w 334"/>
              <a:gd name="T21" fmla="*/ 260 h 335"/>
              <a:gd name="T22" fmla="*/ 24 w 334"/>
              <a:gd name="T23" fmla="*/ 243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4" h="335">
                <a:moveTo>
                  <a:pt x="94" y="310"/>
                </a:moveTo>
                <a:cubicBezTo>
                  <a:pt x="0" y="335"/>
                  <a:pt x="0" y="335"/>
                  <a:pt x="0" y="335"/>
                </a:cubicBezTo>
                <a:cubicBezTo>
                  <a:pt x="24" y="243"/>
                  <a:pt x="24" y="243"/>
                  <a:pt x="24" y="243"/>
                </a:cubicBezTo>
                <a:cubicBezTo>
                  <a:pt x="249" y="18"/>
                  <a:pt x="249" y="18"/>
                  <a:pt x="249" y="18"/>
                </a:cubicBezTo>
                <a:cubicBezTo>
                  <a:pt x="268" y="0"/>
                  <a:pt x="298" y="0"/>
                  <a:pt x="316" y="18"/>
                </a:cubicBezTo>
                <a:cubicBezTo>
                  <a:pt x="334" y="36"/>
                  <a:pt x="334" y="66"/>
                  <a:pt x="316" y="85"/>
                </a:cubicBezTo>
                <a:lnTo>
                  <a:pt x="94" y="310"/>
                </a:lnTo>
                <a:close/>
                <a:moveTo>
                  <a:pt x="232" y="35"/>
                </a:moveTo>
                <a:cubicBezTo>
                  <a:pt x="300" y="102"/>
                  <a:pt x="300" y="102"/>
                  <a:pt x="300" y="102"/>
                </a:cubicBezTo>
                <a:moveTo>
                  <a:pt x="94" y="310"/>
                </a:moveTo>
                <a:cubicBezTo>
                  <a:pt x="94" y="310"/>
                  <a:pt x="98" y="287"/>
                  <a:pt x="74" y="260"/>
                </a:cubicBezTo>
                <a:cubicBezTo>
                  <a:pt x="50" y="233"/>
                  <a:pt x="24" y="243"/>
                  <a:pt x="24" y="243"/>
                </a:cubicBezTo>
              </a:path>
            </a:pathLst>
          </a:custGeom>
          <a:noFill/>
          <a:ln w="9525"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gradFill>
                <a:gsLst>
                  <a:gs pos="0">
                    <a:srgbClr val="505050"/>
                  </a:gs>
                  <a:gs pos="100000">
                    <a:srgbClr val="505050"/>
                  </a:gs>
                </a:gsLst>
              </a:gradFill>
              <a:effectLst/>
              <a:uLnTx/>
              <a:uFillTx/>
              <a:latin typeface="Segoe UI" panose="020B0502040204020203" pitchFamily="34" charset="0"/>
              <a:ea typeface="+mn-ea"/>
              <a:cs typeface="+mn-cs"/>
            </a:endParaRPr>
          </a:p>
        </p:txBody>
      </p:sp>
      <p:sp>
        <p:nvSpPr>
          <p:cNvPr id="9" name="target_2" title="Icon of a target with an arrow hitting the bullseye">
            <a:extLst>
              <a:ext uri="{FF2B5EF4-FFF2-40B4-BE49-F238E27FC236}">
                <a16:creationId xmlns:a16="http://schemas.microsoft.com/office/drawing/2014/main" id="{D79724AF-4478-42B5-9B80-881F208EF83C}"/>
              </a:ext>
            </a:extLst>
          </p:cNvPr>
          <p:cNvSpPr>
            <a:spLocks noChangeAspect="1" noEditPoints="1"/>
          </p:cNvSpPr>
          <p:nvPr/>
        </p:nvSpPr>
        <p:spPr bwMode="auto">
          <a:xfrm>
            <a:off x="4542548" y="3240495"/>
            <a:ext cx="250380" cy="260388"/>
          </a:xfrm>
          <a:custGeom>
            <a:avLst/>
            <a:gdLst>
              <a:gd name="T0" fmla="*/ 314 w 346"/>
              <a:gd name="T1" fmla="*/ 73 h 346"/>
              <a:gd name="T2" fmla="*/ 346 w 346"/>
              <a:gd name="T3" fmla="*/ 173 h 346"/>
              <a:gd name="T4" fmla="*/ 173 w 346"/>
              <a:gd name="T5" fmla="*/ 346 h 346"/>
              <a:gd name="T6" fmla="*/ 0 w 346"/>
              <a:gd name="T7" fmla="*/ 173 h 346"/>
              <a:gd name="T8" fmla="*/ 173 w 346"/>
              <a:gd name="T9" fmla="*/ 0 h 346"/>
              <a:gd name="T10" fmla="*/ 269 w 346"/>
              <a:gd name="T11" fmla="*/ 30 h 346"/>
              <a:gd name="T12" fmla="*/ 173 w 346"/>
              <a:gd name="T13" fmla="*/ 274 h 346"/>
              <a:gd name="T14" fmla="*/ 274 w 346"/>
              <a:gd name="T15" fmla="*/ 173 h 346"/>
              <a:gd name="T16" fmla="*/ 173 w 346"/>
              <a:gd name="T17" fmla="*/ 72 h 346"/>
              <a:gd name="T18" fmla="*/ 72 w 346"/>
              <a:gd name="T19" fmla="*/ 173 h 346"/>
              <a:gd name="T20" fmla="*/ 173 w 346"/>
              <a:gd name="T21" fmla="*/ 274 h 346"/>
              <a:gd name="T22" fmla="*/ 173 w 346"/>
              <a:gd name="T23" fmla="*/ 203 h 346"/>
              <a:gd name="T24" fmla="*/ 203 w 346"/>
              <a:gd name="T25" fmla="*/ 173 h 346"/>
              <a:gd name="T26" fmla="*/ 173 w 346"/>
              <a:gd name="T27" fmla="*/ 143 h 346"/>
              <a:gd name="T28" fmla="*/ 143 w 346"/>
              <a:gd name="T29" fmla="*/ 173 h 346"/>
              <a:gd name="T30" fmla="*/ 173 w 346"/>
              <a:gd name="T31" fmla="*/ 203 h 346"/>
              <a:gd name="T32" fmla="*/ 173 w 346"/>
              <a:gd name="T33" fmla="*/ 173 h 346"/>
              <a:gd name="T34" fmla="*/ 241 w 346"/>
              <a:gd name="T35" fmla="*/ 99 h 346"/>
              <a:gd name="T36" fmla="*/ 334 w 346"/>
              <a:gd name="T37" fmla="*/ 54 h 346"/>
              <a:gd name="T38" fmla="*/ 291 w 346"/>
              <a:gd name="T39" fmla="*/ 54 h 346"/>
              <a:gd name="T40" fmla="*/ 291 w 346"/>
              <a:gd name="T41" fmla="*/ 10 h 346"/>
              <a:gd name="T42" fmla="*/ 241 w 346"/>
              <a:gd name="T43" fmla="*/ 56 h 346"/>
              <a:gd name="T44" fmla="*/ 241 w 346"/>
              <a:gd name="T45" fmla="*/ 99 h 346"/>
              <a:gd name="T46" fmla="*/ 285 w 346"/>
              <a:gd name="T47" fmla="*/ 99 h 346"/>
              <a:gd name="T48" fmla="*/ 334 w 346"/>
              <a:gd name="T49" fmla="*/ 54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46" h="346">
                <a:moveTo>
                  <a:pt x="314" y="73"/>
                </a:moveTo>
                <a:cubicBezTo>
                  <a:pt x="334" y="101"/>
                  <a:pt x="346" y="136"/>
                  <a:pt x="346" y="173"/>
                </a:cubicBezTo>
                <a:cubicBezTo>
                  <a:pt x="346" y="268"/>
                  <a:pt x="268" y="346"/>
                  <a:pt x="173" y="346"/>
                </a:cubicBezTo>
                <a:cubicBezTo>
                  <a:pt x="78" y="346"/>
                  <a:pt x="0" y="268"/>
                  <a:pt x="0" y="173"/>
                </a:cubicBezTo>
                <a:cubicBezTo>
                  <a:pt x="0" y="78"/>
                  <a:pt x="78" y="0"/>
                  <a:pt x="173" y="0"/>
                </a:cubicBezTo>
                <a:cubicBezTo>
                  <a:pt x="209" y="0"/>
                  <a:pt x="242" y="11"/>
                  <a:pt x="269" y="30"/>
                </a:cubicBezTo>
                <a:moveTo>
                  <a:pt x="173" y="274"/>
                </a:moveTo>
                <a:cubicBezTo>
                  <a:pt x="229" y="274"/>
                  <a:pt x="274" y="229"/>
                  <a:pt x="274" y="173"/>
                </a:cubicBezTo>
                <a:cubicBezTo>
                  <a:pt x="274" y="117"/>
                  <a:pt x="229" y="72"/>
                  <a:pt x="173" y="72"/>
                </a:cubicBezTo>
                <a:cubicBezTo>
                  <a:pt x="117" y="72"/>
                  <a:pt x="72" y="117"/>
                  <a:pt x="72" y="173"/>
                </a:cubicBezTo>
                <a:cubicBezTo>
                  <a:pt x="72" y="229"/>
                  <a:pt x="117" y="274"/>
                  <a:pt x="173" y="274"/>
                </a:cubicBezTo>
                <a:close/>
                <a:moveTo>
                  <a:pt x="173" y="203"/>
                </a:moveTo>
                <a:cubicBezTo>
                  <a:pt x="190" y="203"/>
                  <a:pt x="203" y="190"/>
                  <a:pt x="203" y="173"/>
                </a:cubicBezTo>
                <a:cubicBezTo>
                  <a:pt x="203" y="156"/>
                  <a:pt x="190" y="143"/>
                  <a:pt x="173" y="143"/>
                </a:cubicBezTo>
                <a:cubicBezTo>
                  <a:pt x="156" y="143"/>
                  <a:pt x="143" y="156"/>
                  <a:pt x="143" y="173"/>
                </a:cubicBezTo>
                <a:cubicBezTo>
                  <a:pt x="143" y="190"/>
                  <a:pt x="156" y="203"/>
                  <a:pt x="173" y="203"/>
                </a:cubicBezTo>
                <a:close/>
                <a:moveTo>
                  <a:pt x="173" y="173"/>
                </a:moveTo>
                <a:cubicBezTo>
                  <a:pt x="241" y="99"/>
                  <a:pt x="241" y="99"/>
                  <a:pt x="241" y="99"/>
                </a:cubicBezTo>
                <a:moveTo>
                  <a:pt x="334" y="54"/>
                </a:moveTo>
                <a:cubicBezTo>
                  <a:pt x="291" y="54"/>
                  <a:pt x="291" y="54"/>
                  <a:pt x="291" y="54"/>
                </a:cubicBezTo>
                <a:cubicBezTo>
                  <a:pt x="291" y="10"/>
                  <a:pt x="291" y="10"/>
                  <a:pt x="291" y="10"/>
                </a:cubicBezTo>
                <a:cubicBezTo>
                  <a:pt x="241" y="56"/>
                  <a:pt x="241" y="56"/>
                  <a:pt x="241" y="56"/>
                </a:cubicBezTo>
                <a:cubicBezTo>
                  <a:pt x="241" y="99"/>
                  <a:pt x="241" y="99"/>
                  <a:pt x="241" y="99"/>
                </a:cubicBezTo>
                <a:cubicBezTo>
                  <a:pt x="285" y="99"/>
                  <a:pt x="285" y="99"/>
                  <a:pt x="285" y="99"/>
                </a:cubicBezTo>
                <a:lnTo>
                  <a:pt x="334" y="54"/>
                </a:lnTo>
                <a:close/>
              </a:path>
            </a:pathLst>
          </a:custGeom>
          <a:noFill/>
          <a:ln w="9525" cap="flat">
            <a:solidFill>
              <a:schemeClr val="tx1"/>
            </a:solidFill>
            <a:prstDash val="soli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gradFill>
                <a:gsLst>
                  <a:gs pos="0">
                    <a:srgbClr val="505050"/>
                  </a:gs>
                  <a:gs pos="100000">
                    <a:srgbClr val="505050"/>
                  </a:gs>
                </a:gsLst>
              </a:gradFill>
              <a:effectLst/>
              <a:uLnTx/>
              <a:uFillTx/>
              <a:latin typeface="Segoe UI" panose="020B0502040204020203" pitchFamily="34" charset="0"/>
              <a:ea typeface="+mn-ea"/>
              <a:cs typeface="+mn-cs"/>
            </a:endParaRPr>
          </a:p>
        </p:txBody>
      </p:sp>
      <p:sp>
        <p:nvSpPr>
          <p:cNvPr id="8" name="Intelligence" title="Icon of circles connected by crossing lines">
            <a:extLst>
              <a:ext uri="{FF2B5EF4-FFF2-40B4-BE49-F238E27FC236}">
                <a16:creationId xmlns:a16="http://schemas.microsoft.com/office/drawing/2014/main" id="{125DE978-9E76-49B4-82D5-3D9CA91C821C}"/>
              </a:ext>
            </a:extLst>
          </p:cNvPr>
          <p:cNvSpPr>
            <a:spLocks noChangeAspect="1" noEditPoints="1"/>
          </p:cNvSpPr>
          <p:nvPr/>
        </p:nvSpPr>
        <p:spPr bwMode="auto">
          <a:xfrm>
            <a:off x="4932821" y="4809901"/>
            <a:ext cx="288327" cy="289285"/>
          </a:xfrm>
          <a:custGeom>
            <a:avLst/>
            <a:gdLst>
              <a:gd name="T0" fmla="*/ 90 w 347"/>
              <a:gd name="T1" fmla="*/ 24 h 333"/>
              <a:gd name="T2" fmla="*/ 114 w 347"/>
              <a:gd name="T3" fmla="*/ 0 h 333"/>
              <a:gd name="T4" fmla="*/ 138 w 347"/>
              <a:gd name="T5" fmla="*/ 24 h 333"/>
              <a:gd name="T6" fmla="*/ 114 w 347"/>
              <a:gd name="T7" fmla="*/ 49 h 333"/>
              <a:gd name="T8" fmla="*/ 90 w 347"/>
              <a:gd name="T9" fmla="*/ 24 h 333"/>
              <a:gd name="T10" fmla="*/ 0 w 347"/>
              <a:gd name="T11" fmla="*/ 146 h 333"/>
              <a:gd name="T12" fmla="*/ 37 w 347"/>
              <a:gd name="T13" fmla="*/ 183 h 333"/>
              <a:gd name="T14" fmla="*/ 75 w 347"/>
              <a:gd name="T15" fmla="*/ 146 h 333"/>
              <a:gd name="T16" fmla="*/ 37 w 347"/>
              <a:gd name="T17" fmla="*/ 108 h 333"/>
              <a:gd name="T18" fmla="*/ 0 w 347"/>
              <a:gd name="T19" fmla="*/ 146 h 333"/>
              <a:gd name="T20" fmla="*/ 60 w 347"/>
              <a:gd name="T21" fmla="*/ 273 h 333"/>
              <a:gd name="T22" fmla="*/ 119 w 347"/>
              <a:gd name="T23" fmla="*/ 333 h 333"/>
              <a:gd name="T24" fmla="*/ 179 w 347"/>
              <a:gd name="T25" fmla="*/ 273 h 333"/>
              <a:gd name="T26" fmla="*/ 119 w 347"/>
              <a:gd name="T27" fmla="*/ 213 h 333"/>
              <a:gd name="T28" fmla="*/ 60 w 347"/>
              <a:gd name="T29" fmla="*/ 273 h 333"/>
              <a:gd name="T30" fmla="*/ 134 w 347"/>
              <a:gd name="T31" fmla="*/ 110 h 333"/>
              <a:gd name="T32" fmla="*/ 174 w 347"/>
              <a:gd name="T33" fmla="*/ 149 h 333"/>
              <a:gd name="T34" fmla="*/ 213 w 347"/>
              <a:gd name="T35" fmla="*/ 110 h 333"/>
              <a:gd name="T36" fmla="*/ 174 w 347"/>
              <a:gd name="T37" fmla="*/ 71 h 333"/>
              <a:gd name="T38" fmla="*/ 134 w 347"/>
              <a:gd name="T39" fmla="*/ 110 h 333"/>
              <a:gd name="T40" fmla="*/ 228 w 347"/>
              <a:gd name="T41" fmla="*/ 241 h 333"/>
              <a:gd name="T42" fmla="*/ 287 w 347"/>
              <a:gd name="T43" fmla="*/ 303 h 333"/>
              <a:gd name="T44" fmla="*/ 347 w 347"/>
              <a:gd name="T45" fmla="*/ 241 h 333"/>
              <a:gd name="T46" fmla="*/ 287 w 347"/>
              <a:gd name="T47" fmla="*/ 179 h 333"/>
              <a:gd name="T48" fmla="*/ 228 w 347"/>
              <a:gd name="T49" fmla="*/ 241 h 333"/>
              <a:gd name="T50" fmla="*/ 228 w 347"/>
              <a:gd name="T51" fmla="*/ 250 h 333"/>
              <a:gd name="T52" fmla="*/ 178 w 347"/>
              <a:gd name="T53" fmla="*/ 262 h 333"/>
              <a:gd name="T54" fmla="*/ 74 w 347"/>
              <a:gd name="T55" fmla="*/ 139 h 333"/>
              <a:gd name="T56" fmla="*/ 136 w 347"/>
              <a:gd name="T57" fmla="*/ 120 h 333"/>
              <a:gd name="T58" fmla="*/ 137 w 347"/>
              <a:gd name="T59" fmla="*/ 216 h 333"/>
              <a:gd name="T60" fmla="*/ 162 w 347"/>
              <a:gd name="T61" fmla="*/ 148 h 333"/>
              <a:gd name="T62" fmla="*/ 86 w 347"/>
              <a:gd name="T63" fmla="*/ 223 h 333"/>
              <a:gd name="T64" fmla="*/ 57 w 347"/>
              <a:gd name="T65" fmla="*/ 177 h 333"/>
              <a:gd name="T66" fmla="*/ 232 w 347"/>
              <a:gd name="T67" fmla="*/ 217 h 333"/>
              <a:gd name="T68" fmla="*/ 71 w 347"/>
              <a:gd name="T69" fmla="*/ 161 h 333"/>
              <a:gd name="T70" fmla="*/ 102 w 347"/>
              <a:gd name="T71" fmla="*/ 46 h 333"/>
              <a:gd name="T72" fmla="*/ 58 w 347"/>
              <a:gd name="T73" fmla="*/ 115 h 333"/>
              <a:gd name="T74" fmla="*/ 249 w 347"/>
              <a:gd name="T75" fmla="*/ 194 h 333"/>
              <a:gd name="T76" fmla="*/ 200 w 347"/>
              <a:gd name="T77" fmla="*/ 139 h 333"/>
              <a:gd name="T78" fmla="*/ 112 w 347"/>
              <a:gd name="T79" fmla="*/ 213 h 333"/>
              <a:gd name="T80" fmla="*/ 114 w 347"/>
              <a:gd name="T81" fmla="*/ 49 h 333"/>
              <a:gd name="T82" fmla="*/ 126 w 347"/>
              <a:gd name="T83" fmla="*/ 45 h 333"/>
              <a:gd name="T84" fmla="*/ 151 w 347"/>
              <a:gd name="T85" fmla="*/ 78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47" h="333">
                <a:moveTo>
                  <a:pt x="90" y="24"/>
                </a:moveTo>
                <a:cubicBezTo>
                  <a:pt x="90" y="11"/>
                  <a:pt x="100" y="0"/>
                  <a:pt x="114" y="0"/>
                </a:cubicBezTo>
                <a:cubicBezTo>
                  <a:pt x="127" y="0"/>
                  <a:pt x="138" y="11"/>
                  <a:pt x="138" y="24"/>
                </a:cubicBezTo>
                <a:cubicBezTo>
                  <a:pt x="138" y="38"/>
                  <a:pt x="127" y="49"/>
                  <a:pt x="114" y="49"/>
                </a:cubicBezTo>
                <a:cubicBezTo>
                  <a:pt x="100" y="49"/>
                  <a:pt x="90" y="38"/>
                  <a:pt x="90" y="24"/>
                </a:cubicBezTo>
                <a:close/>
                <a:moveTo>
                  <a:pt x="0" y="146"/>
                </a:moveTo>
                <a:cubicBezTo>
                  <a:pt x="0" y="166"/>
                  <a:pt x="17" y="183"/>
                  <a:pt x="37" y="183"/>
                </a:cubicBezTo>
                <a:cubicBezTo>
                  <a:pt x="58" y="183"/>
                  <a:pt x="75" y="166"/>
                  <a:pt x="75" y="146"/>
                </a:cubicBezTo>
                <a:cubicBezTo>
                  <a:pt x="75" y="125"/>
                  <a:pt x="58" y="108"/>
                  <a:pt x="37" y="108"/>
                </a:cubicBezTo>
                <a:cubicBezTo>
                  <a:pt x="17" y="108"/>
                  <a:pt x="0" y="125"/>
                  <a:pt x="0" y="146"/>
                </a:cubicBezTo>
                <a:close/>
                <a:moveTo>
                  <a:pt x="60" y="273"/>
                </a:moveTo>
                <a:cubicBezTo>
                  <a:pt x="60" y="306"/>
                  <a:pt x="86" y="333"/>
                  <a:pt x="119" y="333"/>
                </a:cubicBezTo>
                <a:cubicBezTo>
                  <a:pt x="152" y="333"/>
                  <a:pt x="179" y="306"/>
                  <a:pt x="179" y="273"/>
                </a:cubicBezTo>
                <a:cubicBezTo>
                  <a:pt x="179" y="240"/>
                  <a:pt x="152" y="213"/>
                  <a:pt x="119" y="213"/>
                </a:cubicBezTo>
                <a:cubicBezTo>
                  <a:pt x="86" y="213"/>
                  <a:pt x="60" y="240"/>
                  <a:pt x="60" y="273"/>
                </a:cubicBezTo>
                <a:close/>
                <a:moveTo>
                  <a:pt x="134" y="110"/>
                </a:moveTo>
                <a:cubicBezTo>
                  <a:pt x="134" y="132"/>
                  <a:pt x="152" y="149"/>
                  <a:pt x="174" y="149"/>
                </a:cubicBezTo>
                <a:cubicBezTo>
                  <a:pt x="195" y="149"/>
                  <a:pt x="213" y="132"/>
                  <a:pt x="213" y="110"/>
                </a:cubicBezTo>
                <a:cubicBezTo>
                  <a:pt x="213" y="89"/>
                  <a:pt x="195" y="71"/>
                  <a:pt x="174" y="71"/>
                </a:cubicBezTo>
                <a:cubicBezTo>
                  <a:pt x="152" y="71"/>
                  <a:pt x="134" y="89"/>
                  <a:pt x="134" y="110"/>
                </a:cubicBezTo>
                <a:close/>
                <a:moveTo>
                  <a:pt x="228" y="241"/>
                </a:moveTo>
                <a:cubicBezTo>
                  <a:pt x="228" y="275"/>
                  <a:pt x="254" y="303"/>
                  <a:pt x="287" y="303"/>
                </a:cubicBezTo>
                <a:cubicBezTo>
                  <a:pt x="320" y="303"/>
                  <a:pt x="347" y="275"/>
                  <a:pt x="347" y="241"/>
                </a:cubicBezTo>
                <a:cubicBezTo>
                  <a:pt x="347" y="207"/>
                  <a:pt x="320" y="179"/>
                  <a:pt x="287" y="179"/>
                </a:cubicBezTo>
                <a:cubicBezTo>
                  <a:pt x="254" y="179"/>
                  <a:pt x="228" y="207"/>
                  <a:pt x="228" y="241"/>
                </a:cubicBezTo>
                <a:close/>
                <a:moveTo>
                  <a:pt x="228" y="250"/>
                </a:moveTo>
                <a:cubicBezTo>
                  <a:pt x="178" y="262"/>
                  <a:pt x="178" y="262"/>
                  <a:pt x="178" y="262"/>
                </a:cubicBezTo>
                <a:moveTo>
                  <a:pt x="74" y="139"/>
                </a:moveTo>
                <a:cubicBezTo>
                  <a:pt x="136" y="120"/>
                  <a:pt x="136" y="120"/>
                  <a:pt x="136" y="120"/>
                </a:cubicBezTo>
                <a:moveTo>
                  <a:pt x="137" y="216"/>
                </a:moveTo>
                <a:cubicBezTo>
                  <a:pt x="162" y="148"/>
                  <a:pt x="162" y="148"/>
                  <a:pt x="162" y="148"/>
                </a:cubicBezTo>
                <a:moveTo>
                  <a:pt x="86" y="223"/>
                </a:moveTo>
                <a:cubicBezTo>
                  <a:pt x="57" y="177"/>
                  <a:pt x="57" y="177"/>
                  <a:pt x="57" y="177"/>
                </a:cubicBezTo>
                <a:moveTo>
                  <a:pt x="232" y="217"/>
                </a:moveTo>
                <a:cubicBezTo>
                  <a:pt x="71" y="161"/>
                  <a:pt x="71" y="161"/>
                  <a:pt x="71" y="161"/>
                </a:cubicBezTo>
                <a:moveTo>
                  <a:pt x="102" y="46"/>
                </a:moveTo>
                <a:cubicBezTo>
                  <a:pt x="58" y="115"/>
                  <a:pt x="58" y="115"/>
                  <a:pt x="58" y="115"/>
                </a:cubicBezTo>
                <a:moveTo>
                  <a:pt x="249" y="194"/>
                </a:moveTo>
                <a:cubicBezTo>
                  <a:pt x="200" y="139"/>
                  <a:pt x="200" y="139"/>
                  <a:pt x="200" y="139"/>
                </a:cubicBezTo>
                <a:moveTo>
                  <a:pt x="112" y="213"/>
                </a:moveTo>
                <a:cubicBezTo>
                  <a:pt x="114" y="49"/>
                  <a:pt x="114" y="49"/>
                  <a:pt x="114" y="49"/>
                </a:cubicBezTo>
                <a:moveTo>
                  <a:pt x="126" y="45"/>
                </a:moveTo>
                <a:cubicBezTo>
                  <a:pt x="151" y="78"/>
                  <a:pt x="151" y="78"/>
                  <a:pt x="151" y="78"/>
                </a:cubicBezTo>
              </a:path>
            </a:pathLst>
          </a:custGeom>
          <a:noFill/>
          <a:ln w="9525" cap="sq">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gradFill>
                <a:gsLst>
                  <a:gs pos="0">
                    <a:srgbClr val="505050"/>
                  </a:gs>
                  <a:gs pos="100000">
                    <a:srgbClr val="505050"/>
                  </a:gs>
                </a:gsLst>
                <a:lin ang="5400000" scaled="1"/>
              </a:gradFill>
              <a:effectLst/>
              <a:uLnTx/>
              <a:uFillTx/>
              <a:latin typeface="Segoe UI" panose="020B0502040204020203" pitchFamily="34" charset="0"/>
              <a:ea typeface="+mn-ea"/>
              <a:cs typeface="+mn-cs"/>
            </a:endParaRPr>
          </a:p>
        </p:txBody>
      </p:sp>
      <p:sp>
        <p:nvSpPr>
          <p:cNvPr id="7" name="Processing_E9F5" title="Icon of two interlocked gears">
            <a:extLst>
              <a:ext uri="{FF2B5EF4-FFF2-40B4-BE49-F238E27FC236}">
                <a16:creationId xmlns:a16="http://schemas.microsoft.com/office/drawing/2014/main" id="{51E7B8D0-11E7-481F-926B-78C0BEC13B6E}"/>
              </a:ext>
            </a:extLst>
          </p:cNvPr>
          <p:cNvSpPr>
            <a:spLocks noChangeAspect="1" noEditPoints="1"/>
          </p:cNvSpPr>
          <p:nvPr/>
        </p:nvSpPr>
        <p:spPr bwMode="auto">
          <a:xfrm>
            <a:off x="6769796" y="2720007"/>
            <a:ext cx="264968" cy="240955"/>
          </a:xfrm>
          <a:custGeom>
            <a:avLst/>
            <a:gdLst>
              <a:gd name="T0" fmla="*/ 924 w 3867"/>
              <a:gd name="T1" fmla="*/ 299 h 3367"/>
              <a:gd name="T2" fmla="*/ 1549 w 3867"/>
              <a:gd name="T3" fmla="*/ 924 h 3367"/>
              <a:gd name="T4" fmla="*/ 924 w 3867"/>
              <a:gd name="T5" fmla="*/ 1549 h 3367"/>
              <a:gd name="T6" fmla="*/ 299 w 3867"/>
              <a:gd name="T7" fmla="*/ 924 h 3367"/>
              <a:gd name="T8" fmla="*/ 924 w 3867"/>
              <a:gd name="T9" fmla="*/ 299 h 3367"/>
              <a:gd name="T10" fmla="*/ 1163 w 3867"/>
              <a:gd name="T11" fmla="*/ 347 h 3367"/>
              <a:gd name="T12" fmla="*/ 1307 w 3867"/>
              <a:gd name="T13" fmla="*/ 0 h 3367"/>
              <a:gd name="T14" fmla="*/ 1501 w 3867"/>
              <a:gd name="T15" fmla="*/ 685 h 3367"/>
              <a:gd name="T16" fmla="*/ 1848 w 3867"/>
              <a:gd name="T17" fmla="*/ 541 h 3367"/>
              <a:gd name="T18" fmla="*/ 1501 w 3867"/>
              <a:gd name="T19" fmla="*/ 1163 h 3367"/>
              <a:gd name="T20" fmla="*/ 1848 w 3867"/>
              <a:gd name="T21" fmla="*/ 1307 h 3367"/>
              <a:gd name="T22" fmla="*/ 1163 w 3867"/>
              <a:gd name="T23" fmla="*/ 1501 h 3367"/>
              <a:gd name="T24" fmla="*/ 1307 w 3867"/>
              <a:gd name="T25" fmla="*/ 1848 h 3367"/>
              <a:gd name="T26" fmla="*/ 685 w 3867"/>
              <a:gd name="T27" fmla="*/ 1501 h 3367"/>
              <a:gd name="T28" fmla="*/ 541 w 3867"/>
              <a:gd name="T29" fmla="*/ 1848 h 3367"/>
              <a:gd name="T30" fmla="*/ 347 w 3867"/>
              <a:gd name="T31" fmla="*/ 1163 h 3367"/>
              <a:gd name="T32" fmla="*/ 0 w 3867"/>
              <a:gd name="T33" fmla="*/ 1307 h 3367"/>
              <a:gd name="T34" fmla="*/ 0 w 3867"/>
              <a:gd name="T35" fmla="*/ 541 h 3367"/>
              <a:gd name="T36" fmla="*/ 347 w 3867"/>
              <a:gd name="T37" fmla="*/ 685 h 3367"/>
              <a:gd name="T38" fmla="*/ 685 w 3867"/>
              <a:gd name="T39" fmla="*/ 347 h 3367"/>
              <a:gd name="T40" fmla="*/ 541 w 3867"/>
              <a:gd name="T41" fmla="*/ 0 h 3367"/>
              <a:gd name="T42" fmla="*/ 2049 w 3867"/>
              <a:gd name="T43" fmla="*/ 2299 h 3367"/>
              <a:gd name="T44" fmla="*/ 2799 w 3867"/>
              <a:gd name="T45" fmla="*/ 3049 h 3367"/>
              <a:gd name="T46" fmla="*/ 3549 w 3867"/>
              <a:gd name="T47" fmla="*/ 2299 h 3367"/>
              <a:gd name="T48" fmla="*/ 2799 w 3867"/>
              <a:gd name="T49" fmla="*/ 1549 h 3367"/>
              <a:gd name="T50" fmla="*/ 2049 w 3867"/>
              <a:gd name="T51" fmla="*/ 2299 h 3367"/>
              <a:gd name="T52" fmla="*/ 2357 w 3867"/>
              <a:gd name="T53" fmla="*/ 1231 h 3367"/>
              <a:gd name="T54" fmla="*/ 2512 w 3867"/>
              <a:gd name="T55" fmla="*/ 1606 h 3367"/>
              <a:gd name="T56" fmla="*/ 2106 w 3867"/>
              <a:gd name="T57" fmla="*/ 2012 h 3367"/>
              <a:gd name="T58" fmla="*/ 1731 w 3867"/>
              <a:gd name="T59" fmla="*/ 1856 h 3367"/>
              <a:gd name="T60" fmla="*/ 2106 w 3867"/>
              <a:gd name="T61" fmla="*/ 2586 h 3367"/>
              <a:gd name="T62" fmla="*/ 1731 w 3867"/>
              <a:gd name="T63" fmla="*/ 2741 h 3367"/>
              <a:gd name="T64" fmla="*/ 2512 w 3867"/>
              <a:gd name="T65" fmla="*/ 2992 h 3367"/>
              <a:gd name="T66" fmla="*/ 2357 w 3867"/>
              <a:gd name="T67" fmla="*/ 3367 h 3367"/>
              <a:gd name="T68" fmla="*/ 3086 w 3867"/>
              <a:gd name="T69" fmla="*/ 2992 h 3367"/>
              <a:gd name="T70" fmla="*/ 3241 w 3867"/>
              <a:gd name="T71" fmla="*/ 3367 h 3367"/>
              <a:gd name="T72" fmla="*/ 3492 w 3867"/>
              <a:gd name="T73" fmla="*/ 2586 h 3367"/>
              <a:gd name="T74" fmla="*/ 3867 w 3867"/>
              <a:gd name="T75" fmla="*/ 2741 h 3367"/>
              <a:gd name="T76" fmla="*/ 3492 w 3867"/>
              <a:gd name="T77" fmla="*/ 2012 h 3367"/>
              <a:gd name="T78" fmla="*/ 3867 w 3867"/>
              <a:gd name="T79" fmla="*/ 1856 h 3367"/>
              <a:gd name="T80" fmla="*/ 3086 w 3867"/>
              <a:gd name="T81" fmla="*/ 1606 h 3367"/>
              <a:gd name="T82" fmla="*/ 3241 w 3867"/>
              <a:gd name="T83" fmla="*/ 1231 h 3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867" h="3367">
                <a:moveTo>
                  <a:pt x="924" y="299"/>
                </a:moveTo>
                <a:cubicBezTo>
                  <a:pt x="1269" y="299"/>
                  <a:pt x="1549" y="579"/>
                  <a:pt x="1549" y="924"/>
                </a:cubicBezTo>
                <a:cubicBezTo>
                  <a:pt x="1549" y="1269"/>
                  <a:pt x="1269" y="1549"/>
                  <a:pt x="924" y="1549"/>
                </a:cubicBezTo>
                <a:cubicBezTo>
                  <a:pt x="579" y="1549"/>
                  <a:pt x="299" y="1269"/>
                  <a:pt x="299" y="924"/>
                </a:cubicBezTo>
                <a:cubicBezTo>
                  <a:pt x="299" y="579"/>
                  <a:pt x="579" y="299"/>
                  <a:pt x="924" y="299"/>
                </a:cubicBezTo>
                <a:close/>
                <a:moveTo>
                  <a:pt x="1163" y="347"/>
                </a:moveTo>
                <a:cubicBezTo>
                  <a:pt x="1307" y="0"/>
                  <a:pt x="1307" y="0"/>
                  <a:pt x="1307" y="0"/>
                </a:cubicBezTo>
                <a:moveTo>
                  <a:pt x="1501" y="685"/>
                </a:moveTo>
                <a:cubicBezTo>
                  <a:pt x="1848" y="541"/>
                  <a:pt x="1848" y="541"/>
                  <a:pt x="1848" y="541"/>
                </a:cubicBezTo>
                <a:moveTo>
                  <a:pt x="1501" y="1163"/>
                </a:moveTo>
                <a:cubicBezTo>
                  <a:pt x="1848" y="1307"/>
                  <a:pt x="1848" y="1307"/>
                  <a:pt x="1848" y="1307"/>
                </a:cubicBezTo>
                <a:moveTo>
                  <a:pt x="1163" y="1501"/>
                </a:moveTo>
                <a:cubicBezTo>
                  <a:pt x="1307" y="1848"/>
                  <a:pt x="1307" y="1848"/>
                  <a:pt x="1307" y="1848"/>
                </a:cubicBezTo>
                <a:moveTo>
                  <a:pt x="685" y="1501"/>
                </a:moveTo>
                <a:cubicBezTo>
                  <a:pt x="541" y="1848"/>
                  <a:pt x="541" y="1848"/>
                  <a:pt x="541" y="1848"/>
                </a:cubicBezTo>
                <a:moveTo>
                  <a:pt x="347" y="1163"/>
                </a:moveTo>
                <a:cubicBezTo>
                  <a:pt x="0" y="1307"/>
                  <a:pt x="0" y="1307"/>
                  <a:pt x="0" y="1307"/>
                </a:cubicBezTo>
                <a:moveTo>
                  <a:pt x="0" y="541"/>
                </a:moveTo>
                <a:cubicBezTo>
                  <a:pt x="347" y="685"/>
                  <a:pt x="347" y="685"/>
                  <a:pt x="347" y="685"/>
                </a:cubicBezTo>
                <a:moveTo>
                  <a:pt x="685" y="347"/>
                </a:moveTo>
                <a:cubicBezTo>
                  <a:pt x="541" y="0"/>
                  <a:pt x="541" y="0"/>
                  <a:pt x="541" y="0"/>
                </a:cubicBezTo>
                <a:moveTo>
                  <a:pt x="2049" y="2299"/>
                </a:moveTo>
                <a:cubicBezTo>
                  <a:pt x="2049" y="2713"/>
                  <a:pt x="2385" y="3049"/>
                  <a:pt x="2799" y="3049"/>
                </a:cubicBezTo>
                <a:cubicBezTo>
                  <a:pt x="3213" y="3049"/>
                  <a:pt x="3549" y="2713"/>
                  <a:pt x="3549" y="2299"/>
                </a:cubicBezTo>
                <a:cubicBezTo>
                  <a:pt x="3549" y="1885"/>
                  <a:pt x="3213" y="1549"/>
                  <a:pt x="2799" y="1549"/>
                </a:cubicBezTo>
                <a:cubicBezTo>
                  <a:pt x="2385" y="1549"/>
                  <a:pt x="2049" y="1885"/>
                  <a:pt x="2049" y="2299"/>
                </a:cubicBezTo>
                <a:close/>
                <a:moveTo>
                  <a:pt x="2357" y="1231"/>
                </a:moveTo>
                <a:cubicBezTo>
                  <a:pt x="2512" y="1606"/>
                  <a:pt x="2512" y="1606"/>
                  <a:pt x="2512" y="1606"/>
                </a:cubicBezTo>
                <a:moveTo>
                  <a:pt x="2106" y="2012"/>
                </a:moveTo>
                <a:cubicBezTo>
                  <a:pt x="1731" y="1856"/>
                  <a:pt x="1731" y="1856"/>
                  <a:pt x="1731" y="1856"/>
                </a:cubicBezTo>
                <a:moveTo>
                  <a:pt x="2106" y="2586"/>
                </a:moveTo>
                <a:cubicBezTo>
                  <a:pt x="1731" y="2741"/>
                  <a:pt x="1731" y="2741"/>
                  <a:pt x="1731" y="2741"/>
                </a:cubicBezTo>
                <a:moveTo>
                  <a:pt x="2512" y="2992"/>
                </a:moveTo>
                <a:cubicBezTo>
                  <a:pt x="2357" y="3367"/>
                  <a:pt x="2357" y="3367"/>
                  <a:pt x="2357" y="3367"/>
                </a:cubicBezTo>
                <a:moveTo>
                  <a:pt x="3086" y="2992"/>
                </a:moveTo>
                <a:cubicBezTo>
                  <a:pt x="3241" y="3367"/>
                  <a:pt x="3241" y="3367"/>
                  <a:pt x="3241" y="3367"/>
                </a:cubicBezTo>
                <a:moveTo>
                  <a:pt x="3492" y="2586"/>
                </a:moveTo>
                <a:cubicBezTo>
                  <a:pt x="3867" y="2741"/>
                  <a:pt x="3867" y="2741"/>
                  <a:pt x="3867" y="2741"/>
                </a:cubicBezTo>
                <a:moveTo>
                  <a:pt x="3492" y="2012"/>
                </a:moveTo>
                <a:cubicBezTo>
                  <a:pt x="3867" y="1856"/>
                  <a:pt x="3867" y="1856"/>
                  <a:pt x="3867" y="1856"/>
                </a:cubicBezTo>
                <a:moveTo>
                  <a:pt x="3086" y="1606"/>
                </a:moveTo>
                <a:cubicBezTo>
                  <a:pt x="3241" y="1231"/>
                  <a:pt x="3241" y="1231"/>
                  <a:pt x="3241" y="1231"/>
                </a:cubicBezTo>
              </a:path>
            </a:pathLst>
          </a:custGeom>
          <a:noFill/>
          <a:ln w="9525"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Segoe UI" panose="020B0502040204020203" pitchFamily="34" charset="0"/>
              <a:ea typeface="+mn-ea"/>
              <a:cs typeface="+mn-cs"/>
            </a:endParaRPr>
          </a:p>
        </p:txBody>
      </p:sp>
      <p:pic>
        <p:nvPicPr>
          <p:cNvPr id="6" name="Picture 5">
            <a:extLst>
              <a:ext uri="{FF2B5EF4-FFF2-40B4-BE49-F238E27FC236}">
                <a16:creationId xmlns:a16="http://schemas.microsoft.com/office/drawing/2014/main" id="{EB37D7C2-4BE6-474B-8377-706CF5F9BDE3}"/>
              </a:ext>
            </a:extLst>
          </p:cNvPr>
          <p:cNvPicPr>
            <a:picLocks noChangeAspect="1"/>
          </p:cNvPicPr>
          <p:nvPr/>
        </p:nvPicPr>
        <p:blipFill rotWithShape="1">
          <a:blip r:embed="rId3"/>
          <a:srcRect l="37858" t="31885" r="-5470" b="-4952"/>
          <a:stretch/>
        </p:blipFill>
        <p:spPr>
          <a:xfrm>
            <a:off x="5755054" y="3641118"/>
            <a:ext cx="480615" cy="474535"/>
          </a:xfrm>
          <a:prstGeom prst="ellipse">
            <a:avLst/>
          </a:prstGeom>
        </p:spPr>
      </p:pic>
      <p:sp>
        <p:nvSpPr>
          <p:cNvPr id="48" name="Freeform: Shape 47">
            <a:extLst>
              <a:ext uri="{FF2B5EF4-FFF2-40B4-BE49-F238E27FC236}">
                <a16:creationId xmlns:a16="http://schemas.microsoft.com/office/drawing/2014/main" id="{E1B3E2FF-AEAA-4C80-B1B1-D4E90EEC7D46}"/>
              </a:ext>
            </a:extLst>
          </p:cNvPr>
          <p:cNvSpPr/>
          <p:nvPr/>
        </p:nvSpPr>
        <p:spPr bwMode="auto">
          <a:xfrm>
            <a:off x="2774417" y="1887305"/>
            <a:ext cx="2891520" cy="3996832"/>
          </a:xfrm>
          <a:custGeom>
            <a:avLst/>
            <a:gdLst>
              <a:gd name="connsiteX0" fmla="*/ 0 w 2298103"/>
              <a:gd name="connsiteY0" fmla="*/ 0 h 3176574"/>
              <a:gd name="connsiteX1" fmla="*/ 48334 w 2298103"/>
              <a:gd name="connsiteY1" fmla="*/ 0 h 3176574"/>
              <a:gd name="connsiteX2" fmla="*/ 2298103 w 2298103"/>
              <a:gd name="connsiteY2" fmla="*/ 602824 h 3176574"/>
              <a:gd name="connsiteX3" fmla="*/ 2298103 w 2298103"/>
              <a:gd name="connsiteY3" fmla="*/ 2560799 h 3176574"/>
              <a:gd name="connsiteX4" fmla="*/ 0 w 2298103"/>
              <a:gd name="connsiteY4" fmla="*/ 3176574 h 31765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8103" h="3176574">
                <a:moveTo>
                  <a:pt x="0" y="0"/>
                </a:moveTo>
                <a:lnTo>
                  <a:pt x="48334" y="0"/>
                </a:lnTo>
                <a:lnTo>
                  <a:pt x="2298103" y="602824"/>
                </a:lnTo>
                <a:lnTo>
                  <a:pt x="2298103" y="2560799"/>
                </a:lnTo>
                <a:lnTo>
                  <a:pt x="0" y="3176574"/>
                </a:lnTo>
                <a:close/>
              </a:path>
            </a:pathLst>
          </a:custGeom>
          <a:gradFill flip="none" rotWithShape="1">
            <a:gsLst>
              <a:gs pos="0">
                <a:schemeClr val="accent1"/>
              </a:gs>
              <a:gs pos="100000">
                <a:schemeClr val="bg1">
                  <a:alpha val="0"/>
                </a:schemeClr>
              </a:gs>
            </a:gsLst>
            <a:lin ang="10800000" scaled="0"/>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mn-ea"/>
              <a:cs typeface="Segoe UI" pitchFamily="34" charset="0"/>
            </a:endParaRPr>
          </a:p>
        </p:txBody>
      </p:sp>
      <p:sp>
        <p:nvSpPr>
          <p:cNvPr id="50" name="Freeform: Shape 49">
            <a:extLst>
              <a:ext uri="{FF2B5EF4-FFF2-40B4-BE49-F238E27FC236}">
                <a16:creationId xmlns:a16="http://schemas.microsoft.com/office/drawing/2014/main" id="{1F6ECBE8-8B57-4AFE-A769-8DEBF040DD08}"/>
              </a:ext>
            </a:extLst>
          </p:cNvPr>
          <p:cNvSpPr/>
          <p:nvPr/>
        </p:nvSpPr>
        <p:spPr bwMode="auto">
          <a:xfrm flipH="1">
            <a:off x="6393234" y="1887305"/>
            <a:ext cx="2891520" cy="3996832"/>
          </a:xfrm>
          <a:custGeom>
            <a:avLst/>
            <a:gdLst>
              <a:gd name="connsiteX0" fmla="*/ 0 w 2298103"/>
              <a:gd name="connsiteY0" fmla="*/ 0 h 3176574"/>
              <a:gd name="connsiteX1" fmla="*/ 48334 w 2298103"/>
              <a:gd name="connsiteY1" fmla="*/ 0 h 3176574"/>
              <a:gd name="connsiteX2" fmla="*/ 2298103 w 2298103"/>
              <a:gd name="connsiteY2" fmla="*/ 602824 h 3176574"/>
              <a:gd name="connsiteX3" fmla="*/ 2298103 w 2298103"/>
              <a:gd name="connsiteY3" fmla="*/ 2560799 h 3176574"/>
              <a:gd name="connsiteX4" fmla="*/ 0 w 2298103"/>
              <a:gd name="connsiteY4" fmla="*/ 3176574 h 31765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8103" h="3176574">
                <a:moveTo>
                  <a:pt x="0" y="0"/>
                </a:moveTo>
                <a:lnTo>
                  <a:pt x="48334" y="0"/>
                </a:lnTo>
                <a:lnTo>
                  <a:pt x="2298103" y="602824"/>
                </a:lnTo>
                <a:lnTo>
                  <a:pt x="2298103" y="2560799"/>
                </a:lnTo>
                <a:lnTo>
                  <a:pt x="0" y="3176574"/>
                </a:lnTo>
                <a:close/>
              </a:path>
            </a:pathLst>
          </a:custGeom>
          <a:gradFill flip="none" rotWithShape="1">
            <a:gsLst>
              <a:gs pos="0">
                <a:schemeClr val="accent1"/>
              </a:gs>
              <a:gs pos="100000">
                <a:schemeClr val="bg1">
                  <a:alpha val="0"/>
                </a:schemeClr>
              </a:gs>
            </a:gsLst>
            <a:lin ang="10800000" scaled="0"/>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mn-ea"/>
              <a:cs typeface="Segoe UI" pitchFamily="34" charset="0"/>
            </a:endParaRPr>
          </a:p>
        </p:txBody>
      </p:sp>
      <p:grpSp>
        <p:nvGrpSpPr>
          <p:cNvPr id="10" name="Group 9">
            <a:extLst>
              <a:ext uri="{FF2B5EF4-FFF2-40B4-BE49-F238E27FC236}">
                <a16:creationId xmlns:a16="http://schemas.microsoft.com/office/drawing/2014/main" id="{74D855D4-7192-49E3-96F8-9F8898098D96}"/>
              </a:ext>
            </a:extLst>
          </p:cNvPr>
          <p:cNvGrpSpPr/>
          <p:nvPr/>
        </p:nvGrpSpPr>
        <p:grpSpPr>
          <a:xfrm>
            <a:off x="4361787" y="2291130"/>
            <a:ext cx="3229722" cy="3189182"/>
            <a:chOff x="4361787" y="2291130"/>
            <a:chExt cx="3229722" cy="3189182"/>
          </a:xfrm>
        </p:grpSpPr>
        <p:sp>
          <p:nvSpPr>
            <p:cNvPr id="105" name="Oval 104">
              <a:extLst>
                <a:ext uri="{FF2B5EF4-FFF2-40B4-BE49-F238E27FC236}">
                  <a16:creationId xmlns:a16="http://schemas.microsoft.com/office/drawing/2014/main" id="{6A5FC255-8215-448B-8B4B-97E65C41F57D}"/>
                </a:ext>
              </a:extLst>
            </p:cNvPr>
            <p:cNvSpPr>
              <a:spLocks noChangeAspect="1"/>
            </p:cNvSpPr>
            <p:nvPr/>
          </p:nvSpPr>
          <p:spPr bwMode="auto">
            <a:xfrm>
              <a:off x="4361787" y="2291130"/>
              <a:ext cx="3229722" cy="3189182"/>
            </a:xfrm>
            <a:prstGeom prst="ellipse">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39236" rtl="0" eaLnBrk="1" fontAlgn="auto" latinLnBrk="0" hangingPunct="1">
                <a:lnSpc>
                  <a:spcPct val="100000"/>
                </a:lnSpc>
                <a:spcBef>
                  <a:spcPts val="0"/>
                </a:spcBef>
                <a:spcAft>
                  <a:spcPts val="0"/>
                </a:spcAft>
                <a:buClrTx/>
                <a:buSzTx/>
                <a:buFontTx/>
                <a:buNone/>
                <a:tabLst/>
                <a:defRPr/>
              </a:pPr>
              <a:endParaRPr kumimoji="0" lang="en-US" sz="1652" b="0" i="0" u="none" strike="noStrike" kern="1200" cap="none" spc="0" normalizeH="0" baseline="0" noProof="0">
                <a:ln>
                  <a:noFill/>
                </a:ln>
                <a:solidFill>
                  <a:prstClr val="white"/>
                </a:solidFill>
                <a:effectLst/>
                <a:uLnTx/>
                <a:uFillTx/>
                <a:latin typeface="Segoe UI" panose="020B0502040204020203" pitchFamily="34" charset="0"/>
                <a:ea typeface="+mn-ea"/>
                <a:cs typeface="+mn-cs"/>
              </a:endParaRPr>
            </a:p>
          </p:txBody>
        </p:sp>
        <p:sp>
          <p:nvSpPr>
            <p:cNvPr id="112" name="TextBox 111">
              <a:extLst>
                <a:ext uri="{FF2B5EF4-FFF2-40B4-BE49-F238E27FC236}">
                  <a16:creationId xmlns:a16="http://schemas.microsoft.com/office/drawing/2014/main" id="{AE5058A9-21D9-494D-99C6-DBA423AA508C}"/>
                </a:ext>
              </a:extLst>
            </p:cNvPr>
            <p:cNvSpPr txBox="1">
              <a:spLocks noChangeAspect="1"/>
            </p:cNvSpPr>
            <p:nvPr/>
          </p:nvSpPr>
          <p:spPr>
            <a:xfrm>
              <a:off x="4603888" y="2513517"/>
              <a:ext cx="2758936" cy="2818729"/>
            </a:xfrm>
            <a:prstGeom prst="rect">
              <a:avLst/>
            </a:prstGeom>
            <a:noFill/>
          </p:spPr>
          <p:txBody>
            <a:bodyPr spcFirstLastPara="1" wrap="square" numCol="1">
              <a:prstTxWarp prst="textArchUp">
                <a:avLst/>
              </a:prstTxWarp>
              <a:spAutoFit/>
            </a:bodyPr>
            <a:lstStyle>
              <a:defPPr>
                <a:defRPr lang="en-US"/>
              </a:defPPr>
              <a:lvl1pPr marR="0" lvl="0" indent="0" algn="ctr" defTabSz="914367" fontAlgn="auto">
                <a:lnSpc>
                  <a:spcPct val="100000"/>
                </a:lnSpc>
                <a:spcBef>
                  <a:spcPts val="0"/>
                </a:spcBef>
                <a:spcAft>
                  <a:spcPts val="0"/>
                </a:spcAft>
                <a:buClrTx/>
                <a:buSzTx/>
                <a:buFontTx/>
                <a:buNone/>
                <a:tabLst/>
                <a:defRPr kumimoji="0" sz="2300" b="0" i="1" u="none" strike="noStrike" cap="none" spc="0" normalizeH="0" baseline="0">
                  <a:ln>
                    <a:noFill/>
                  </a:ln>
                  <a:solidFill>
                    <a:srgbClr val="000000"/>
                  </a:solidFill>
                  <a:effectLst/>
                  <a:uLnTx/>
                  <a:uFillTx/>
                  <a:latin typeface="Segoe UI"/>
                </a:defRPr>
              </a:lvl1pPr>
            </a:lstStyle>
            <a:p>
              <a:pPr marL="0" marR="0" lvl="0" indent="0" algn="ctr" defTabSz="839236" rtl="0" eaLnBrk="1" fontAlgn="auto" latinLnBrk="0" hangingPunct="1">
                <a:lnSpc>
                  <a:spcPct val="100000"/>
                </a:lnSpc>
                <a:spcBef>
                  <a:spcPts val="0"/>
                </a:spcBef>
                <a:spcAft>
                  <a:spcPts val="0"/>
                </a:spcAft>
                <a:buClrTx/>
                <a:buSzTx/>
                <a:buFontTx/>
                <a:buNone/>
                <a:tabLst/>
                <a:defRPr/>
              </a:pPr>
              <a:r>
                <a:rPr kumimoji="0" lang="en-US" sz="1285" b="0" i="0" u="none" strike="noStrike" kern="1200" cap="none" spc="0" normalizeH="0" baseline="0" noProof="0">
                  <a:ln>
                    <a:noFill/>
                  </a:ln>
                  <a:solidFill>
                    <a:srgbClr val="0078D4"/>
                  </a:solidFill>
                  <a:effectLst/>
                  <a:uLnTx/>
                  <a:uFillTx/>
                  <a:latin typeface="Segoe UI Semibold"/>
                  <a:ea typeface="+mn-ea"/>
                  <a:cs typeface="Segoe UI Semibold"/>
                </a:rPr>
                <a:t>Continuous risk assessment &amp; Automation</a:t>
              </a:r>
            </a:p>
          </p:txBody>
        </p:sp>
        <p:sp>
          <p:nvSpPr>
            <p:cNvPr id="114" name="Arrow: Chevron 113">
              <a:extLst>
                <a:ext uri="{FF2B5EF4-FFF2-40B4-BE49-F238E27FC236}">
                  <a16:creationId xmlns:a16="http://schemas.microsoft.com/office/drawing/2014/main" id="{DE7A64BC-A027-46E8-A01E-889C3265FA40}"/>
                </a:ext>
              </a:extLst>
            </p:cNvPr>
            <p:cNvSpPr>
              <a:spLocks noChangeAspect="1"/>
            </p:cNvSpPr>
            <p:nvPr/>
          </p:nvSpPr>
          <p:spPr>
            <a:xfrm rot="16200000">
              <a:off x="4512392" y="3700103"/>
              <a:ext cx="134713" cy="255266"/>
            </a:xfrm>
            <a:prstGeom prst="chevron">
              <a:avLst>
                <a:gd name="adj" fmla="val 74435"/>
              </a:avLst>
            </a:prstGeom>
            <a:solidFill>
              <a:srgbClr val="0078D4"/>
            </a:solidFill>
            <a:ln>
              <a:solidFill>
                <a:srgbClr val="0078D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39236" rtl="0" eaLnBrk="1" fontAlgn="auto" latinLnBrk="0" hangingPunct="1">
                <a:lnSpc>
                  <a:spcPct val="100000"/>
                </a:lnSpc>
                <a:spcBef>
                  <a:spcPts val="0"/>
                </a:spcBef>
                <a:spcAft>
                  <a:spcPts val="0"/>
                </a:spcAft>
                <a:buClrTx/>
                <a:buSzTx/>
                <a:buFontTx/>
                <a:buNone/>
                <a:tabLst/>
                <a:defRPr/>
              </a:pPr>
              <a:endParaRPr kumimoji="0" lang="en-US" sz="1652" b="0" i="0" u="none" strike="noStrike" kern="1200" cap="none" spc="0" normalizeH="0" baseline="0" noProof="0">
                <a:ln>
                  <a:noFill/>
                </a:ln>
                <a:solidFill>
                  <a:prstClr val="black"/>
                </a:solidFill>
                <a:effectLst/>
                <a:uLnTx/>
                <a:uFillTx/>
                <a:latin typeface="Segoe UI" panose="020B0502040204020203" pitchFamily="34" charset="0"/>
                <a:ea typeface="+mn-ea"/>
                <a:cs typeface="+mn-cs"/>
              </a:endParaRPr>
            </a:p>
          </p:txBody>
        </p:sp>
        <p:sp>
          <p:nvSpPr>
            <p:cNvPr id="115" name="Arrow: Chevron 114">
              <a:extLst>
                <a:ext uri="{FF2B5EF4-FFF2-40B4-BE49-F238E27FC236}">
                  <a16:creationId xmlns:a16="http://schemas.microsoft.com/office/drawing/2014/main" id="{9C7D2F2F-918E-417E-924E-419DA8A4EE41}"/>
                </a:ext>
              </a:extLst>
            </p:cNvPr>
            <p:cNvSpPr>
              <a:spLocks noChangeAspect="1"/>
            </p:cNvSpPr>
            <p:nvPr/>
          </p:nvSpPr>
          <p:spPr>
            <a:xfrm rot="5400000">
              <a:off x="7322647" y="3731497"/>
              <a:ext cx="134713" cy="255266"/>
            </a:xfrm>
            <a:prstGeom prst="chevron">
              <a:avLst>
                <a:gd name="adj" fmla="val 74435"/>
              </a:avLst>
            </a:prstGeom>
            <a:solidFill>
              <a:srgbClr val="0078D4"/>
            </a:solidFill>
            <a:ln>
              <a:solidFill>
                <a:srgbClr val="0078D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39236" rtl="0" eaLnBrk="1" fontAlgn="auto" latinLnBrk="0" hangingPunct="1">
                <a:lnSpc>
                  <a:spcPct val="100000"/>
                </a:lnSpc>
                <a:spcBef>
                  <a:spcPts val="0"/>
                </a:spcBef>
                <a:spcAft>
                  <a:spcPts val="0"/>
                </a:spcAft>
                <a:buClrTx/>
                <a:buSzTx/>
                <a:buFontTx/>
                <a:buNone/>
                <a:tabLst/>
                <a:defRPr/>
              </a:pPr>
              <a:endParaRPr kumimoji="0" lang="en-US" sz="1652" b="0" i="0" u="none" strike="noStrike" kern="1200" cap="none" spc="0" normalizeH="0" baseline="0" noProof="0">
                <a:ln>
                  <a:noFill/>
                </a:ln>
                <a:solidFill>
                  <a:prstClr val="black"/>
                </a:solidFill>
                <a:effectLst/>
                <a:uLnTx/>
                <a:uFillTx/>
                <a:latin typeface="Segoe UI" panose="020B0502040204020203" pitchFamily="34" charset="0"/>
                <a:ea typeface="+mn-ea"/>
                <a:cs typeface="+mn-cs"/>
              </a:endParaRPr>
            </a:p>
          </p:txBody>
        </p:sp>
        <p:sp>
          <p:nvSpPr>
            <p:cNvPr id="116" name="Rectangle 115">
              <a:extLst>
                <a:ext uri="{FF2B5EF4-FFF2-40B4-BE49-F238E27FC236}">
                  <a16:creationId xmlns:a16="http://schemas.microsoft.com/office/drawing/2014/main" id="{0BC9954E-B09D-4DBA-9DE4-08A69EFDEA3E}"/>
                </a:ext>
              </a:extLst>
            </p:cNvPr>
            <p:cNvSpPr>
              <a:spLocks noChangeAspect="1"/>
            </p:cNvSpPr>
            <p:nvPr/>
          </p:nvSpPr>
          <p:spPr>
            <a:xfrm>
              <a:off x="4664535" y="2925976"/>
              <a:ext cx="2621542" cy="2371885"/>
            </a:xfrm>
            <a:prstGeom prst="rect">
              <a:avLst/>
            </a:prstGeom>
            <a:noFill/>
          </p:spPr>
          <p:txBody>
            <a:bodyPr spcFirstLastPara="1" wrap="square" numCol="1">
              <a:prstTxWarp prst="textArchDown">
                <a:avLst>
                  <a:gd name="adj" fmla="val 862028"/>
                </a:avLst>
              </a:prstTxWarp>
              <a:spAutoFit/>
            </a:bodyPr>
            <a:lstStyle/>
            <a:p>
              <a:pPr marL="0" marR="0" lvl="0" indent="0" algn="ctr" defTabSz="839236" rtl="0" eaLnBrk="1" fontAlgn="auto" latinLnBrk="0" hangingPunct="1">
                <a:lnSpc>
                  <a:spcPct val="100000"/>
                </a:lnSpc>
                <a:spcBef>
                  <a:spcPts val="0"/>
                </a:spcBef>
                <a:spcAft>
                  <a:spcPts val="0"/>
                </a:spcAft>
                <a:buClrTx/>
                <a:buSzTx/>
                <a:buFontTx/>
                <a:buNone/>
                <a:tabLst/>
                <a:defRPr/>
              </a:pPr>
              <a:r>
                <a:rPr kumimoji="0" lang="en-US" sz="1285" b="0" i="0" u="none" strike="noStrike" kern="1200" cap="none" spc="0" normalizeH="0" baseline="0" noProof="0">
                  <a:ln>
                    <a:noFill/>
                  </a:ln>
                  <a:solidFill>
                    <a:srgbClr val="0078D4"/>
                  </a:solidFill>
                  <a:effectLst/>
                  <a:uLnTx/>
                  <a:uFillTx/>
                  <a:latin typeface="Segoe UI Semibold"/>
                  <a:ea typeface="+mn-ea"/>
                  <a:cs typeface="Segoe UI Semibold"/>
                </a:rPr>
                <a:t>Threat intelligence &amp; Telemetry</a:t>
              </a:r>
            </a:p>
          </p:txBody>
        </p:sp>
      </p:grpSp>
      <p:sp>
        <p:nvSpPr>
          <p:cNvPr id="149" name="Oval 148">
            <a:extLst>
              <a:ext uri="{FF2B5EF4-FFF2-40B4-BE49-F238E27FC236}">
                <a16:creationId xmlns:a16="http://schemas.microsoft.com/office/drawing/2014/main" id="{3597A89F-8FF3-4A47-AAAE-72E7394A3F01}"/>
              </a:ext>
            </a:extLst>
          </p:cNvPr>
          <p:cNvSpPr/>
          <p:nvPr/>
        </p:nvSpPr>
        <p:spPr bwMode="auto">
          <a:xfrm>
            <a:off x="5735738" y="5631667"/>
            <a:ext cx="586342" cy="586342"/>
          </a:xfrm>
          <a:prstGeom prst="ellipse">
            <a:avLst/>
          </a:prstGeom>
          <a:solidFill>
            <a:schemeClr val="bg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Segoe UI"/>
              <a:ea typeface="+mn-ea"/>
              <a:cs typeface="+mn-cs"/>
            </a:endParaRPr>
          </a:p>
        </p:txBody>
      </p:sp>
      <p:sp>
        <p:nvSpPr>
          <p:cNvPr id="2" name="Title 1">
            <a:extLst>
              <a:ext uri="{FF2B5EF4-FFF2-40B4-BE49-F238E27FC236}">
                <a16:creationId xmlns:a16="http://schemas.microsoft.com/office/drawing/2014/main" id="{DC7787A2-38E7-46D9-AC9F-6764498CE7C4}"/>
              </a:ext>
            </a:extLst>
          </p:cNvPr>
          <p:cNvSpPr>
            <a:spLocks noGrp="1"/>
          </p:cNvSpPr>
          <p:nvPr>
            <p:ph type="title"/>
          </p:nvPr>
        </p:nvSpPr>
        <p:spPr>
          <a:xfrm>
            <a:off x="2271881" y="586185"/>
            <a:ext cx="7648238" cy="553998"/>
          </a:xfrm>
        </p:spPr>
        <p:txBody>
          <a:bodyPr vert="horz" wrap="square" lIns="0" tIns="0" rIns="0" bIns="0" rtlCol="0" anchor="t">
            <a:spAutoFit/>
          </a:bodyPr>
          <a:lstStyle/>
          <a:p>
            <a:pPr algn="ctr"/>
            <a:r>
              <a:rPr lang="en-US" b="1" kern="0" spc="-100" dirty="0">
                <a:ln>
                  <a:noFill/>
                </a:ln>
                <a:gradFill>
                  <a:gsLst>
                    <a:gs pos="0">
                      <a:srgbClr val="243A5E"/>
                    </a:gs>
                    <a:gs pos="100000">
                      <a:srgbClr val="0078D4"/>
                    </a:gs>
                  </a:gsLst>
                  <a:lin ang="18900000" scaled="0"/>
                </a:gradFill>
                <a:latin typeface="Segoe UI Semibold"/>
              </a:rPr>
              <a:t>Zero Trust Approach from Microsoft</a:t>
            </a:r>
          </a:p>
        </p:txBody>
      </p:sp>
      <p:sp>
        <p:nvSpPr>
          <p:cNvPr id="64" name="TextBox 63">
            <a:extLst>
              <a:ext uri="{FF2B5EF4-FFF2-40B4-BE49-F238E27FC236}">
                <a16:creationId xmlns:a16="http://schemas.microsoft.com/office/drawing/2014/main" id="{5CE6F506-8122-4336-9604-6C455054EB50}"/>
              </a:ext>
            </a:extLst>
          </p:cNvPr>
          <p:cNvSpPr txBox="1"/>
          <p:nvPr/>
        </p:nvSpPr>
        <p:spPr>
          <a:xfrm>
            <a:off x="2358554" y="4190571"/>
            <a:ext cx="1312882" cy="276999"/>
          </a:xfrm>
          <a:prstGeom prst="rect">
            <a:avLst/>
          </a:prstGeom>
          <a:noFill/>
        </p:spPr>
        <p:txBody>
          <a:bodyPr wrap="square" lIns="0" tIns="0" rIns="0" bIns="0">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50" normalizeH="0" baseline="0" noProof="0">
                <a:ln>
                  <a:noFill/>
                </a:ln>
                <a:solidFill>
                  <a:srgbClr val="000000"/>
                </a:solidFill>
                <a:effectLst/>
                <a:uLnTx/>
                <a:uFillTx/>
                <a:latin typeface="Segoe UI"/>
                <a:ea typeface="+mn-ea"/>
                <a:cs typeface="+mn-cs"/>
              </a:rPr>
              <a:t>Endpoints</a:t>
            </a:r>
          </a:p>
        </p:txBody>
      </p:sp>
      <p:pic>
        <p:nvPicPr>
          <p:cNvPr id="65" name="Graphic 64">
            <a:extLst>
              <a:ext uri="{FF2B5EF4-FFF2-40B4-BE49-F238E27FC236}">
                <a16:creationId xmlns:a16="http://schemas.microsoft.com/office/drawing/2014/main" id="{15710AAE-A45B-45CE-B0A3-82E676478BD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389141" y="5215704"/>
            <a:ext cx="479775" cy="479775"/>
          </a:xfrm>
          <a:prstGeom prst="rect">
            <a:avLst/>
          </a:prstGeom>
        </p:spPr>
      </p:pic>
      <p:pic>
        <p:nvPicPr>
          <p:cNvPr id="66" name="Graphic 65">
            <a:extLst>
              <a:ext uri="{FF2B5EF4-FFF2-40B4-BE49-F238E27FC236}">
                <a16:creationId xmlns:a16="http://schemas.microsoft.com/office/drawing/2014/main" id="{33C823EB-D24B-4C93-B8DC-8315FD068CE5}"/>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2389141" y="4502550"/>
            <a:ext cx="479775" cy="479775"/>
          </a:xfrm>
          <a:prstGeom prst="rect">
            <a:avLst/>
          </a:prstGeom>
        </p:spPr>
      </p:pic>
      <p:sp>
        <p:nvSpPr>
          <p:cNvPr id="79" name="TextBox 78">
            <a:extLst>
              <a:ext uri="{FF2B5EF4-FFF2-40B4-BE49-F238E27FC236}">
                <a16:creationId xmlns:a16="http://schemas.microsoft.com/office/drawing/2014/main" id="{66F0A594-159A-473C-9F87-245FE1E853A1}"/>
              </a:ext>
            </a:extLst>
          </p:cNvPr>
          <p:cNvSpPr txBox="1"/>
          <p:nvPr/>
        </p:nvSpPr>
        <p:spPr>
          <a:xfrm>
            <a:off x="2351268" y="2010588"/>
            <a:ext cx="1312882" cy="276999"/>
          </a:xfrm>
          <a:prstGeom prst="rect">
            <a:avLst/>
          </a:prstGeom>
          <a:noFill/>
        </p:spPr>
        <p:txBody>
          <a:bodyPr wrap="square"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50" normalizeH="0" baseline="0" noProof="0">
                <a:ln>
                  <a:noFill/>
                </a:ln>
                <a:solidFill>
                  <a:srgbClr val="000000"/>
                </a:solidFill>
                <a:effectLst/>
                <a:uLnTx/>
                <a:uFillTx/>
                <a:latin typeface="Segoe UI"/>
                <a:ea typeface="+mn-ea"/>
                <a:cs typeface="+mn-cs"/>
              </a:rPr>
              <a:t>Identities</a:t>
            </a:r>
          </a:p>
        </p:txBody>
      </p:sp>
      <p:grpSp>
        <p:nvGrpSpPr>
          <p:cNvPr id="74" name="Group 73">
            <a:extLst>
              <a:ext uri="{FF2B5EF4-FFF2-40B4-BE49-F238E27FC236}">
                <a16:creationId xmlns:a16="http://schemas.microsoft.com/office/drawing/2014/main" id="{766E97B6-7391-43A8-91D5-0A2FA3285312}"/>
              </a:ext>
            </a:extLst>
          </p:cNvPr>
          <p:cNvGrpSpPr>
            <a:grpSpLocks noChangeAspect="1"/>
          </p:cNvGrpSpPr>
          <p:nvPr/>
        </p:nvGrpSpPr>
        <p:grpSpPr>
          <a:xfrm>
            <a:off x="2389141" y="2343109"/>
            <a:ext cx="487529" cy="522988"/>
            <a:chOff x="5619750" y="2468195"/>
            <a:chExt cx="1196083" cy="1283073"/>
          </a:xfrm>
        </p:grpSpPr>
        <p:pic>
          <p:nvPicPr>
            <p:cNvPr id="75" name="Graphic 74">
              <a:extLst>
                <a:ext uri="{FF2B5EF4-FFF2-40B4-BE49-F238E27FC236}">
                  <a16:creationId xmlns:a16="http://schemas.microsoft.com/office/drawing/2014/main" id="{FEACA340-5D80-474A-A2C1-F1489C585873}"/>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5619750" y="2468195"/>
              <a:ext cx="1143000" cy="1143000"/>
            </a:xfrm>
            <a:prstGeom prst="rect">
              <a:avLst/>
            </a:prstGeom>
          </p:spPr>
        </p:pic>
        <p:grpSp>
          <p:nvGrpSpPr>
            <p:cNvPr id="76" name="Group 75">
              <a:extLst>
                <a:ext uri="{FF2B5EF4-FFF2-40B4-BE49-F238E27FC236}">
                  <a16:creationId xmlns:a16="http://schemas.microsoft.com/office/drawing/2014/main" id="{B042FDB6-32D3-42AF-A98F-A6EF1F917471}"/>
                </a:ext>
              </a:extLst>
            </p:cNvPr>
            <p:cNvGrpSpPr/>
            <p:nvPr/>
          </p:nvGrpSpPr>
          <p:grpSpPr>
            <a:xfrm>
              <a:off x="6358633" y="3385508"/>
              <a:ext cx="457200" cy="365760"/>
              <a:chOff x="6358633" y="3445172"/>
              <a:chExt cx="457200" cy="365760"/>
            </a:xfrm>
          </p:grpSpPr>
          <p:sp>
            <p:nvSpPr>
              <p:cNvPr id="77" name="Rectangle: Rounded Corners 76">
                <a:extLst>
                  <a:ext uri="{FF2B5EF4-FFF2-40B4-BE49-F238E27FC236}">
                    <a16:creationId xmlns:a16="http://schemas.microsoft.com/office/drawing/2014/main" id="{9C723B83-F485-457A-842B-6DB31B9A5294}"/>
                  </a:ext>
                </a:extLst>
              </p:cNvPr>
              <p:cNvSpPr/>
              <p:nvPr/>
            </p:nvSpPr>
            <p:spPr bwMode="auto">
              <a:xfrm>
                <a:off x="6411612" y="3487555"/>
                <a:ext cx="351242" cy="280994"/>
              </a:xfrm>
              <a:prstGeom prst="roundRect">
                <a:avLst/>
              </a:prstGeom>
              <a:solidFill>
                <a:schemeClr val="bg1"/>
              </a:solidFill>
              <a:ln>
                <a:noFill/>
                <a:headEnd type="none" w="med" len="med"/>
                <a:tailEnd type="none" w="med" len="med"/>
              </a:ln>
              <a:effectLst>
                <a:outerShdw blurRad="635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0" tIns="0" rIns="0" bIns="0" numCol="1" rtlCol="0" anchor="ctr" anchorCtr="0" compatLnSpc="1">
                <a:prstTxWarp prst="textNoShape">
                  <a:avLst/>
                </a:prstTxWarp>
              </a:bodyPr>
              <a:lstStyle/>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Segoe UI"/>
                  <a:ea typeface="+mn-ea"/>
                  <a:cs typeface="+mn-cs"/>
                </a:endParaRPr>
              </a:p>
            </p:txBody>
          </p:sp>
          <p:sp>
            <p:nvSpPr>
              <p:cNvPr id="78" name="Graphic 5">
                <a:extLst>
                  <a:ext uri="{FF2B5EF4-FFF2-40B4-BE49-F238E27FC236}">
                    <a16:creationId xmlns:a16="http://schemas.microsoft.com/office/drawing/2014/main" id="{BDE1BC0C-C383-4418-8F09-CD410D2CA654}"/>
                  </a:ext>
                </a:extLst>
              </p:cNvPr>
              <p:cNvSpPr/>
              <p:nvPr/>
            </p:nvSpPr>
            <p:spPr>
              <a:xfrm>
                <a:off x="6358633" y="3445172"/>
                <a:ext cx="457200" cy="365760"/>
              </a:xfrm>
              <a:custGeom>
                <a:avLst/>
                <a:gdLst>
                  <a:gd name="connsiteX0" fmla="*/ 403886 w 455082"/>
                  <a:gd name="connsiteY0" fmla="*/ 0 h 364170"/>
                  <a:gd name="connsiteX1" fmla="*/ 455083 w 455082"/>
                  <a:gd name="connsiteY1" fmla="*/ 51197 h 364170"/>
                  <a:gd name="connsiteX2" fmla="*/ 455083 w 455082"/>
                  <a:gd name="connsiteY2" fmla="*/ 312974 h 364170"/>
                  <a:gd name="connsiteX3" fmla="*/ 403886 w 455082"/>
                  <a:gd name="connsiteY3" fmla="*/ 364171 h 364170"/>
                  <a:gd name="connsiteX4" fmla="*/ 51197 w 455082"/>
                  <a:gd name="connsiteY4" fmla="*/ 364171 h 364170"/>
                  <a:gd name="connsiteX5" fmla="*/ 0 w 455082"/>
                  <a:gd name="connsiteY5" fmla="*/ 312974 h 364170"/>
                  <a:gd name="connsiteX6" fmla="*/ 0 w 455082"/>
                  <a:gd name="connsiteY6" fmla="*/ 51197 h 364170"/>
                  <a:gd name="connsiteX7" fmla="*/ 51197 w 455082"/>
                  <a:gd name="connsiteY7" fmla="*/ 0 h 364170"/>
                  <a:gd name="connsiteX8" fmla="*/ 403886 w 455082"/>
                  <a:gd name="connsiteY8" fmla="*/ 0 h 364170"/>
                  <a:gd name="connsiteX9" fmla="*/ 176344 w 455082"/>
                  <a:gd name="connsiteY9" fmla="*/ 193410 h 364170"/>
                  <a:gd name="connsiteX10" fmla="*/ 96705 w 455082"/>
                  <a:gd name="connsiteY10" fmla="*/ 193410 h 364170"/>
                  <a:gd name="connsiteX11" fmla="*/ 79795 w 455082"/>
                  <a:gd name="connsiteY11" fmla="*/ 208159 h 364170"/>
                  <a:gd name="connsiteX12" fmla="*/ 79639 w 455082"/>
                  <a:gd name="connsiteY12" fmla="*/ 210476 h 364170"/>
                  <a:gd name="connsiteX13" fmla="*/ 79639 w 455082"/>
                  <a:gd name="connsiteY13" fmla="*/ 221666 h 364170"/>
                  <a:gd name="connsiteX14" fmla="*/ 79819 w 455082"/>
                  <a:gd name="connsiteY14" fmla="*/ 224130 h 364170"/>
                  <a:gd name="connsiteX15" fmla="*/ 136524 w 455082"/>
                  <a:gd name="connsiteY15" fmla="*/ 261693 h 364170"/>
                  <a:gd name="connsiteX16" fmla="*/ 192584 w 455082"/>
                  <a:gd name="connsiteY16" fmla="*/ 227687 h 364170"/>
                  <a:gd name="connsiteX17" fmla="*/ 193230 w 455082"/>
                  <a:gd name="connsiteY17" fmla="*/ 224158 h 364170"/>
                  <a:gd name="connsiteX18" fmla="*/ 193410 w 455082"/>
                  <a:gd name="connsiteY18" fmla="*/ 221687 h 364170"/>
                  <a:gd name="connsiteX19" fmla="*/ 193410 w 455082"/>
                  <a:gd name="connsiteY19" fmla="*/ 210476 h 364170"/>
                  <a:gd name="connsiteX20" fmla="*/ 178660 w 455082"/>
                  <a:gd name="connsiteY20" fmla="*/ 193565 h 364170"/>
                  <a:gd name="connsiteX21" fmla="*/ 176344 w 455082"/>
                  <a:gd name="connsiteY21" fmla="*/ 193410 h 364170"/>
                  <a:gd name="connsiteX22" fmla="*/ 358377 w 455082"/>
                  <a:gd name="connsiteY22" fmla="*/ 204698 h 364170"/>
                  <a:gd name="connsiteX23" fmla="*/ 256036 w 455082"/>
                  <a:gd name="connsiteY23" fmla="*/ 204698 h 364170"/>
                  <a:gd name="connsiteX24" fmla="*/ 253720 w 455082"/>
                  <a:gd name="connsiteY24" fmla="*/ 204855 h 364170"/>
                  <a:gd name="connsiteX25" fmla="*/ 238971 w 455082"/>
                  <a:gd name="connsiteY25" fmla="*/ 221764 h 364170"/>
                  <a:gd name="connsiteX26" fmla="*/ 253720 w 455082"/>
                  <a:gd name="connsiteY26" fmla="*/ 238675 h 364170"/>
                  <a:gd name="connsiteX27" fmla="*/ 256036 w 455082"/>
                  <a:gd name="connsiteY27" fmla="*/ 238830 h 364170"/>
                  <a:gd name="connsiteX28" fmla="*/ 358377 w 455082"/>
                  <a:gd name="connsiteY28" fmla="*/ 238830 h 364170"/>
                  <a:gd name="connsiteX29" fmla="*/ 360694 w 455082"/>
                  <a:gd name="connsiteY29" fmla="*/ 238675 h 364170"/>
                  <a:gd name="connsiteX30" fmla="*/ 375443 w 455082"/>
                  <a:gd name="connsiteY30" fmla="*/ 221764 h 364170"/>
                  <a:gd name="connsiteX31" fmla="*/ 360694 w 455082"/>
                  <a:gd name="connsiteY31" fmla="*/ 204855 h 364170"/>
                  <a:gd name="connsiteX32" fmla="*/ 358377 w 455082"/>
                  <a:gd name="connsiteY32" fmla="*/ 204698 h 364170"/>
                  <a:gd name="connsiteX33" fmla="*/ 136525 w 455082"/>
                  <a:gd name="connsiteY33" fmla="*/ 102443 h 364170"/>
                  <a:gd name="connsiteX34" fmla="*/ 102394 w 455082"/>
                  <a:gd name="connsiteY34" fmla="*/ 136575 h 364170"/>
                  <a:gd name="connsiteX35" fmla="*/ 136525 w 455082"/>
                  <a:gd name="connsiteY35" fmla="*/ 170704 h 364170"/>
                  <a:gd name="connsiteX36" fmla="*/ 170655 w 455082"/>
                  <a:gd name="connsiteY36" fmla="*/ 136575 h 364170"/>
                  <a:gd name="connsiteX37" fmla="*/ 136525 w 455082"/>
                  <a:gd name="connsiteY37" fmla="*/ 102443 h 364170"/>
                  <a:gd name="connsiteX38" fmla="*/ 358377 w 455082"/>
                  <a:gd name="connsiteY38" fmla="*/ 125148 h 364170"/>
                  <a:gd name="connsiteX39" fmla="*/ 256036 w 455082"/>
                  <a:gd name="connsiteY39" fmla="*/ 125148 h 364170"/>
                  <a:gd name="connsiteX40" fmla="*/ 253720 w 455082"/>
                  <a:gd name="connsiteY40" fmla="*/ 125304 h 364170"/>
                  <a:gd name="connsiteX41" fmla="*/ 238971 w 455082"/>
                  <a:gd name="connsiteY41" fmla="*/ 142213 h 364170"/>
                  <a:gd name="connsiteX42" fmla="*/ 253720 w 455082"/>
                  <a:gd name="connsiteY42" fmla="*/ 159124 h 364170"/>
                  <a:gd name="connsiteX43" fmla="*/ 256036 w 455082"/>
                  <a:gd name="connsiteY43" fmla="*/ 159279 h 364170"/>
                  <a:gd name="connsiteX44" fmla="*/ 358377 w 455082"/>
                  <a:gd name="connsiteY44" fmla="*/ 159279 h 364170"/>
                  <a:gd name="connsiteX45" fmla="*/ 360694 w 455082"/>
                  <a:gd name="connsiteY45" fmla="*/ 159124 h 364170"/>
                  <a:gd name="connsiteX46" fmla="*/ 375443 w 455082"/>
                  <a:gd name="connsiteY46" fmla="*/ 142213 h 364170"/>
                  <a:gd name="connsiteX47" fmla="*/ 360694 w 455082"/>
                  <a:gd name="connsiteY47" fmla="*/ 125304 h 364170"/>
                  <a:gd name="connsiteX48" fmla="*/ 358377 w 455082"/>
                  <a:gd name="connsiteY48" fmla="*/ 125148 h 364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455082" h="364170">
                    <a:moveTo>
                      <a:pt x="403886" y="0"/>
                    </a:moveTo>
                    <a:cubicBezTo>
                      <a:pt x="432160" y="0"/>
                      <a:pt x="455083" y="22922"/>
                      <a:pt x="455083" y="51197"/>
                    </a:cubicBezTo>
                    <a:lnTo>
                      <a:pt x="455083" y="312974"/>
                    </a:lnTo>
                    <a:cubicBezTo>
                      <a:pt x="455083" y="341248"/>
                      <a:pt x="432160" y="364171"/>
                      <a:pt x="403886" y="364171"/>
                    </a:cubicBezTo>
                    <a:lnTo>
                      <a:pt x="51197" y="364171"/>
                    </a:lnTo>
                    <a:cubicBezTo>
                      <a:pt x="22922" y="364171"/>
                      <a:pt x="0" y="341248"/>
                      <a:pt x="0" y="312974"/>
                    </a:cubicBezTo>
                    <a:lnTo>
                      <a:pt x="0" y="51197"/>
                    </a:lnTo>
                    <a:cubicBezTo>
                      <a:pt x="0" y="22922"/>
                      <a:pt x="22922" y="0"/>
                      <a:pt x="51197" y="0"/>
                    </a:cubicBezTo>
                    <a:lnTo>
                      <a:pt x="403886" y="0"/>
                    </a:lnTo>
                    <a:close/>
                    <a:moveTo>
                      <a:pt x="176344" y="193410"/>
                    </a:moveTo>
                    <a:lnTo>
                      <a:pt x="96705" y="193410"/>
                    </a:lnTo>
                    <a:cubicBezTo>
                      <a:pt x="88065" y="193410"/>
                      <a:pt x="80925" y="199831"/>
                      <a:pt x="79795" y="208159"/>
                    </a:cubicBezTo>
                    <a:lnTo>
                      <a:pt x="79639" y="210476"/>
                    </a:lnTo>
                    <a:lnTo>
                      <a:pt x="79639" y="221666"/>
                    </a:lnTo>
                    <a:lnTo>
                      <a:pt x="79819" y="224130"/>
                    </a:lnTo>
                    <a:cubicBezTo>
                      <a:pt x="83519" y="249469"/>
                      <a:pt x="104717" y="261693"/>
                      <a:pt x="136524" y="261693"/>
                    </a:cubicBezTo>
                    <a:cubicBezTo>
                      <a:pt x="166813" y="261693"/>
                      <a:pt x="187483" y="250616"/>
                      <a:pt x="192584" y="227687"/>
                    </a:cubicBezTo>
                    <a:lnTo>
                      <a:pt x="193230" y="224158"/>
                    </a:lnTo>
                    <a:lnTo>
                      <a:pt x="193410" y="221687"/>
                    </a:lnTo>
                    <a:lnTo>
                      <a:pt x="193410" y="210476"/>
                    </a:lnTo>
                    <a:cubicBezTo>
                      <a:pt x="193410" y="201836"/>
                      <a:pt x="186989" y="194696"/>
                      <a:pt x="178660" y="193565"/>
                    </a:cubicBezTo>
                    <a:lnTo>
                      <a:pt x="176344" y="193410"/>
                    </a:lnTo>
                    <a:close/>
                    <a:moveTo>
                      <a:pt x="358377" y="204698"/>
                    </a:moveTo>
                    <a:lnTo>
                      <a:pt x="256036" y="204698"/>
                    </a:lnTo>
                    <a:lnTo>
                      <a:pt x="253720" y="204855"/>
                    </a:lnTo>
                    <a:cubicBezTo>
                      <a:pt x="245390" y="205984"/>
                      <a:pt x="238971" y="213124"/>
                      <a:pt x="238971" y="221764"/>
                    </a:cubicBezTo>
                    <a:cubicBezTo>
                      <a:pt x="238971" y="230404"/>
                      <a:pt x="245390" y="237544"/>
                      <a:pt x="253720" y="238675"/>
                    </a:cubicBezTo>
                    <a:lnTo>
                      <a:pt x="256036" y="238830"/>
                    </a:lnTo>
                    <a:lnTo>
                      <a:pt x="358377" y="238830"/>
                    </a:lnTo>
                    <a:lnTo>
                      <a:pt x="360694" y="238675"/>
                    </a:lnTo>
                    <a:cubicBezTo>
                      <a:pt x="369022" y="237544"/>
                      <a:pt x="375443" y="230404"/>
                      <a:pt x="375443" y="221764"/>
                    </a:cubicBezTo>
                    <a:cubicBezTo>
                      <a:pt x="375443" y="213124"/>
                      <a:pt x="369022" y="205984"/>
                      <a:pt x="360694" y="204855"/>
                    </a:cubicBezTo>
                    <a:lnTo>
                      <a:pt x="358377" y="204698"/>
                    </a:lnTo>
                    <a:close/>
                    <a:moveTo>
                      <a:pt x="136525" y="102443"/>
                    </a:moveTo>
                    <a:cubicBezTo>
                      <a:pt x="117675" y="102443"/>
                      <a:pt x="102394" y="117724"/>
                      <a:pt x="102394" y="136575"/>
                    </a:cubicBezTo>
                    <a:cubicBezTo>
                      <a:pt x="102394" y="155424"/>
                      <a:pt x="117675" y="170704"/>
                      <a:pt x="136525" y="170704"/>
                    </a:cubicBezTo>
                    <a:cubicBezTo>
                      <a:pt x="155375" y="170704"/>
                      <a:pt x="170655" y="155424"/>
                      <a:pt x="170655" y="136575"/>
                    </a:cubicBezTo>
                    <a:cubicBezTo>
                      <a:pt x="170655" y="117724"/>
                      <a:pt x="155375" y="102443"/>
                      <a:pt x="136525" y="102443"/>
                    </a:cubicBezTo>
                    <a:close/>
                    <a:moveTo>
                      <a:pt x="358377" y="125148"/>
                    </a:moveTo>
                    <a:lnTo>
                      <a:pt x="256036" y="125148"/>
                    </a:lnTo>
                    <a:lnTo>
                      <a:pt x="253720" y="125304"/>
                    </a:lnTo>
                    <a:cubicBezTo>
                      <a:pt x="245390" y="126434"/>
                      <a:pt x="238971" y="133574"/>
                      <a:pt x="238971" y="142213"/>
                    </a:cubicBezTo>
                    <a:cubicBezTo>
                      <a:pt x="238971" y="150853"/>
                      <a:pt x="245390" y="157993"/>
                      <a:pt x="253720" y="159124"/>
                    </a:cubicBezTo>
                    <a:lnTo>
                      <a:pt x="256036" y="159279"/>
                    </a:lnTo>
                    <a:lnTo>
                      <a:pt x="358377" y="159279"/>
                    </a:lnTo>
                    <a:lnTo>
                      <a:pt x="360694" y="159124"/>
                    </a:lnTo>
                    <a:cubicBezTo>
                      <a:pt x="369022" y="157993"/>
                      <a:pt x="375443" y="150853"/>
                      <a:pt x="375443" y="142213"/>
                    </a:cubicBezTo>
                    <a:cubicBezTo>
                      <a:pt x="375443" y="133574"/>
                      <a:pt x="369022" y="126434"/>
                      <a:pt x="360694" y="125304"/>
                    </a:cubicBezTo>
                    <a:lnTo>
                      <a:pt x="358377" y="125148"/>
                    </a:lnTo>
                    <a:close/>
                  </a:path>
                </a:pathLst>
              </a:cu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a:ln w="22622" cap="flat">
                <a:noFill/>
                <a:prstDash val="solid"/>
                <a:miter/>
              </a:ln>
            </p:spPr>
            <p:txBody>
              <a:bodyPr lIns="0" tIns="0" rIns="0" bIns="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Segoe UI"/>
                  <a:ea typeface="+mn-ea"/>
                  <a:cs typeface="+mn-cs"/>
                </a:endParaRPr>
              </a:p>
            </p:txBody>
          </p:sp>
        </p:grpSp>
      </p:grpSp>
      <p:grpSp>
        <p:nvGrpSpPr>
          <p:cNvPr id="80" name="Group 79">
            <a:extLst>
              <a:ext uri="{FF2B5EF4-FFF2-40B4-BE49-F238E27FC236}">
                <a16:creationId xmlns:a16="http://schemas.microsoft.com/office/drawing/2014/main" id="{B59CD55D-0AEC-491F-AF03-20DF1C7B17CB}"/>
              </a:ext>
            </a:extLst>
          </p:cNvPr>
          <p:cNvGrpSpPr>
            <a:grpSpLocks noChangeAspect="1"/>
          </p:cNvGrpSpPr>
          <p:nvPr/>
        </p:nvGrpSpPr>
        <p:grpSpPr>
          <a:xfrm>
            <a:off x="2389141" y="3146807"/>
            <a:ext cx="487529" cy="397860"/>
            <a:chOff x="5555438" y="4745104"/>
            <a:chExt cx="1327814" cy="1083596"/>
          </a:xfrm>
        </p:grpSpPr>
        <p:grpSp>
          <p:nvGrpSpPr>
            <p:cNvPr id="81" name="Graphic 63">
              <a:extLst>
                <a:ext uri="{FF2B5EF4-FFF2-40B4-BE49-F238E27FC236}">
                  <a16:creationId xmlns:a16="http://schemas.microsoft.com/office/drawing/2014/main" id="{EB19E576-FD79-4D29-B2DC-0359E17B1324}"/>
                </a:ext>
              </a:extLst>
            </p:cNvPr>
            <p:cNvGrpSpPr/>
            <p:nvPr/>
          </p:nvGrpSpPr>
          <p:grpSpPr>
            <a:xfrm>
              <a:off x="5555438" y="4745104"/>
              <a:ext cx="1199516" cy="964345"/>
              <a:chOff x="5705918" y="4334086"/>
              <a:chExt cx="970663" cy="780358"/>
            </a:xfrm>
          </p:grpSpPr>
          <p:sp>
            <p:nvSpPr>
              <p:cNvPr id="84" name="Freeform: Shape 83">
                <a:extLst>
                  <a:ext uri="{FF2B5EF4-FFF2-40B4-BE49-F238E27FC236}">
                    <a16:creationId xmlns:a16="http://schemas.microsoft.com/office/drawing/2014/main" id="{16C77BAC-6F7C-4144-9B7F-E9559F66B9A8}"/>
                  </a:ext>
                </a:extLst>
              </p:cNvPr>
              <p:cNvSpPr/>
              <p:nvPr/>
            </p:nvSpPr>
            <p:spPr>
              <a:xfrm>
                <a:off x="5705919" y="4540945"/>
                <a:ext cx="970662" cy="573499"/>
              </a:xfrm>
              <a:custGeom>
                <a:avLst/>
                <a:gdLst>
                  <a:gd name="connsiteX0" fmla="*/ 0 w 970662"/>
                  <a:gd name="connsiteY0" fmla="*/ 0 h 573499"/>
                  <a:gd name="connsiteX1" fmla="*/ 970662 w 970662"/>
                  <a:gd name="connsiteY1" fmla="*/ 0 h 573499"/>
                  <a:gd name="connsiteX2" fmla="*/ 970662 w 970662"/>
                  <a:gd name="connsiteY2" fmla="*/ 0 h 573499"/>
                  <a:gd name="connsiteX3" fmla="*/ 970662 w 970662"/>
                  <a:gd name="connsiteY3" fmla="*/ 541144 h 573499"/>
                  <a:gd name="connsiteX4" fmla="*/ 938307 w 970662"/>
                  <a:gd name="connsiteY4" fmla="*/ 573500 h 573499"/>
                  <a:gd name="connsiteX5" fmla="*/ 32355 w 970662"/>
                  <a:gd name="connsiteY5" fmla="*/ 573500 h 573499"/>
                  <a:gd name="connsiteX6" fmla="*/ 0 w 970662"/>
                  <a:gd name="connsiteY6" fmla="*/ 541144 h 573499"/>
                  <a:gd name="connsiteX7" fmla="*/ 0 w 970662"/>
                  <a:gd name="connsiteY7" fmla="*/ 0 h 573499"/>
                  <a:gd name="connsiteX8" fmla="*/ 0 w 970662"/>
                  <a:gd name="connsiteY8" fmla="*/ 0 h 573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70662" h="573499">
                    <a:moveTo>
                      <a:pt x="0" y="0"/>
                    </a:moveTo>
                    <a:lnTo>
                      <a:pt x="970662" y="0"/>
                    </a:lnTo>
                    <a:lnTo>
                      <a:pt x="970662" y="0"/>
                    </a:lnTo>
                    <a:lnTo>
                      <a:pt x="970662" y="541144"/>
                    </a:lnTo>
                    <a:cubicBezTo>
                      <a:pt x="970662" y="559015"/>
                      <a:pt x="956178" y="573500"/>
                      <a:pt x="938307" y="573500"/>
                    </a:cubicBezTo>
                    <a:lnTo>
                      <a:pt x="32355" y="573500"/>
                    </a:lnTo>
                    <a:cubicBezTo>
                      <a:pt x="14486" y="573500"/>
                      <a:pt x="0" y="559015"/>
                      <a:pt x="0" y="541144"/>
                    </a:cubicBezTo>
                    <a:lnTo>
                      <a:pt x="0" y="0"/>
                    </a:lnTo>
                    <a:lnTo>
                      <a:pt x="0" y="0"/>
                    </a:lnTo>
                    <a:close/>
                  </a:path>
                </a:pathLst>
              </a:custGeom>
              <a:solidFill>
                <a:srgbClr val="0078D4"/>
              </a:solidFill>
              <a:ln w="53446" cap="flat">
                <a:noFill/>
                <a:prstDash val="solid"/>
                <a:miter/>
              </a:ln>
            </p:spPr>
            <p:txBody>
              <a:bodyPr lIns="0" tIns="0" rIns="0" bIns="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Segoe UI"/>
                  <a:ea typeface="+mn-ea"/>
                  <a:cs typeface="+mn-cs"/>
                </a:endParaRPr>
              </a:p>
            </p:txBody>
          </p:sp>
          <p:sp>
            <p:nvSpPr>
              <p:cNvPr id="85" name="Freeform: Shape 84">
                <a:extLst>
                  <a:ext uri="{FF2B5EF4-FFF2-40B4-BE49-F238E27FC236}">
                    <a16:creationId xmlns:a16="http://schemas.microsoft.com/office/drawing/2014/main" id="{5D9F4226-5397-402A-808D-E5432050AD3D}"/>
                  </a:ext>
                </a:extLst>
              </p:cNvPr>
              <p:cNvSpPr/>
              <p:nvPr/>
            </p:nvSpPr>
            <p:spPr>
              <a:xfrm>
                <a:off x="5776507" y="4597945"/>
                <a:ext cx="837303" cy="459123"/>
              </a:xfrm>
              <a:custGeom>
                <a:avLst/>
                <a:gdLst>
                  <a:gd name="connsiteX0" fmla="*/ 804948 w 837303"/>
                  <a:gd name="connsiteY0" fmla="*/ 0 h 459123"/>
                  <a:gd name="connsiteX1" fmla="*/ 837304 w 837303"/>
                  <a:gd name="connsiteY1" fmla="*/ 0 h 459123"/>
                  <a:gd name="connsiteX2" fmla="*/ 837304 w 837303"/>
                  <a:gd name="connsiteY2" fmla="*/ 459123 h 459123"/>
                  <a:gd name="connsiteX3" fmla="*/ 804948 w 837303"/>
                  <a:gd name="connsiteY3" fmla="*/ 459123 h 459123"/>
                  <a:gd name="connsiteX4" fmla="*/ 32355 w 837303"/>
                  <a:gd name="connsiteY4" fmla="*/ 459123 h 459123"/>
                  <a:gd name="connsiteX5" fmla="*/ 0 w 837303"/>
                  <a:gd name="connsiteY5" fmla="*/ 459123 h 459123"/>
                  <a:gd name="connsiteX6" fmla="*/ 0 w 837303"/>
                  <a:gd name="connsiteY6" fmla="*/ 0 h 459123"/>
                  <a:gd name="connsiteX7" fmla="*/ 32355 w 837303"/>
                  <a:gd name="connsiteY7" fmla="*/ 0 h 459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37303" h="459123">
                    <a:moveTo>
                      <a:pt x="804948" y="0"/>
                    </a:moveTo>
                    <a:cubicBezTo>
                      <a:pt x="822818" y="0"/>
                      <a:pt x="837304" y="0"/>
                      <a:pt x="837304" y="0"/>
                    </a:cubicBezTo>
                    <a:lnTo>
                      <a:pt x="837304" y="459123"/>
                    </a:lnTo>
                    <a:cubicBezTo>
                      <a:pt x="837304" y="459123"/>
                      <a:pt x="822818" y="459123"/>
                      <a:pt x="804948" y="459123"/>
                    </a:cubicBezTo>
                    <a:lnTo>
                      <a:pt x="32355" y="459123"/>
                    </a:lnTo>
                    <a:cubicBezTo>
                      <a:pt x="14486" y="459123"/>
                      <a:pt x="0" y="459123"/>
                      <a:pt x="0" y="459123"/>
                    </a:cubicBezTo>
                    <a:lnTo>
                      <a:pt x="0" y="0"/>
                    </a:lnTo>
                    <a:cubicBezTo>
                      <a:pt x="0" y="0"/>
                      <a:pt x="14486" y="0"/>
                      <a:pt x="32355" y="0"/>
                    </a:cubicBezTo>
                    <a:close/>
                  </a:path>
                </a:pathLst>
              </a:custGeom>
              <a:solidFill>
                <a:srgbClr val="50E6FF">
                  <a:alpha val="60000"/>
                </a:srgbClr>
              </a:solidFill>
              <a:ln w="53446" cap="flat">
                <a:noFill/>
                <a:prstDash val="solid"/>
                <a:miter/>
              </a:ln>
            </p:spPr>
            <p:txBody>
              <a:bodyPr lIns="0" tIns="0" rIns="0" bIns="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Segoe UI"/>
                  <a:ea typeface="+mn-ea"/>
                  <a:cs typeface="+mn-cs"/>
                </a:endParaRPr>
              </a:p>
            </p:txBody>
          </p:sp>
          <p:sp>
            <p:nvSpPr>
              <p:cNvPr id="86" name="Freeform: Shape 85">
                <a:extLst>
                  <a:ext uri="{FF2B5EF4-FFF2-40B4-BE49-F238E27FC236}">
                    <a16:creationId xmlns:a16="http://schemas.microsoft.com/office/drawing/2014/main" id="{18194100-CAF4-43B7-9200-9E75C89A499D}"/>
                  </a:ext>
                </a:extLst>
              </p:cNvPr>
              <p:cNvSpPr/>
              <p:nvPr/>
            </p:nvSpPr>
            <p:spPr>
              <a:xfrm>
                <a:off x="5705918" y="4334086"/>
                <a:ext cx="970662" cy="206858"/>
              </a:xfrm>
              <a:custGeom>
                <a:avLst/>
                <a:gdLst>
                  <a:gd name="connsiteX0" fmla="*/ 32355 w 970662"/>
                  <a:gd name="connsiteY0" fmla="*/ 0 h 206858"/>
                  <a:gd name="connsiteX1" fmla="*/ 938307 w 970662"/>
                  <a:gd name="connsiteY1" fmla="*/ 0 h 206858"/>
                  <a:gd name="connsiteX2" fmla="*/ 970662 w 970662"/>
                  <a:gd name="connsiteY2" fmla="*/ 32355 h 206858"/>
                  <a:gd name="connsiteX3" fmla="*/ 970662 w 970662"/>
                  <a:gd name="connsiteY3" fmla="*/ 206859 h 206858"/>
                  <a:gd name="connsiteX4" fmla="*/ 970662 w 970662"/>
                  <a:gd name="connsiteY4" fmla="*/ 206859 h 206858"/>
                  <a:gd name="connsiteX5" fmla="*/ 0 w 970662"/>
                  <a:gd name="connsiteY5" fmla="*/ 206859 h 206858"/>
                  <a:gd name="connsiteX6" fmla="*/ 0 w 970662"/>
                  <a:gd name="connsiteY6" fmla="*/ 206859 h 206858"/>
                  <a:gd name="connsiteX7" fmla="*/ 0 w 970662"/>
                  <a:gd name="connsiteY7" fmla="*/ 32409 h 206858"/>
                  <a:gd name="connsiteX8" fmla="*/ 32301 w 970662"/>
                  <a:gd name="connsiteY8" fmla="*/ 0 h 206858"/>
                  <a:gd name="connsiteX9" fmla="*/ 32355 w 970662"/>
                  <a:gd name="connsiteY9" fmla="*/ 0 h 206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0662" h="206858">
                    <a:moveTo>
                      <a:pt x="32355" y="0"/>
                    </a:moveTo>
                    <a:lnTo>
                      <a:pt x="938307" y="0"/>
                    </a:lnTo>
                    <a:cubicBezTo>
                      <a:pt x="956178" y="0"/>
                      <a:pt x="970662" y="14486"/>
                      <a:pt x="970662" y="32355"/>
                    </a:cubicBezTo>
                    <a:lnTo>
                      <a:pt x="970662" y="206859"/>
                    </a:lnTo>
                    <a:lnTo>
                      <a:pt x="970662" y="206859"/>
                    </a:lnTo>
                    <a:lnTo>
                      <a:pt x="0" y="206859"/>
                    </a:lnTo>
                    <a:lnTo>
                      <a:pt x="0" y="206859"/>
                    </a:lnTo>
                    <a:lnTo>
                      <a:pt x="0" y="32409"/>
                    </a:lnTo>
                    <a:cubicBezTo>
                      <a:pt x="-30" y="14540"/>
                      <a:pt x="14432" y="30"/>
                      <a:pt x="32301" y="0"/>
                    </a:cubicBezTo>
                    <a:cubicBezTo>
                      <a:pt x="32319" y="0"/>
                      <a:pt x="32337" y="0"/>
                      <a:pt x="32355" y="0"/>
                    </a:cubicBezTo>
                    <a:close/>
                  </a:path>
                </a:pathLst>
              </a:custGeom>
              <a:solidFill>
                <a:srgbClr val="00B0F0"/>
              </a:solidFill>
              <a:ln w="53446" cap="flat">
                <a:noFill/>
                <a:prstDash val="solid"/>
                <a:miter/>
              </a:ln>
            </p:spPr>
            <p:txBody>
              <a:bodyPr lIns="0" tIns="0" rIns="0" bIns="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Segoe UI"/>
                  <a:ea typeface="+mn-ea"/>
                  <a:cs typeface="+mn-cs"/>
                </a:endParaRPr>
              </a:p>
            </p:txBody>
          </p:sp>
          <p:sp>
            <p:nvSpPr>
              <p:cNvPr id="87" name="Freeform: Shape 86">
                <a:extLst>
                  <a:ext uri="{FF2B5EF4-FFF2-40B4-BE49-F238E27FC236}">
                    <a16:creationId xmlns:a16="http://schemas.microsoft.com/office/drawing/2014/main" id="{EF6D0E7A-5726-4953-8854-746313901242}"/>
                  </a:ext>
                </a:extLst>
              </p:cNvPr>
              <p:cNvSpPr/>
              <p:nvPr/>
            </p:nvSpPr>
            <p:spPr>
              <a:xfrm>
                <a:off x="5794680" y="4405430"/>
                <a:ext cx="340109" cy="81967"/>
              </a:xfrm>
              <a:custGeom>
                <a:avLst/>
                <a:gdLst>
                  <a:gd name="connsiteX0" fmla="*/ 81967 w 340109"/>
                  <a:gd name="connsiteY0" fmla="*/ 40984 h 81967"/>
                  <a:gd name="connsiteX1" fmla="*/ 40984 w 340109"/>
                  <a:gd name="connsiteY1" fmla="*/ 81967 h 81967"/>
                  <a:gd name="connsiteX2" fmla="*/ 0 w 340109"/>
                  <a:gd name="connsiteY2" fmla="*/ 40984 h 81967"/>
                  <a:gd name="connsiteX3" fmla="*/ 40984 w 340109"/>
                  <a:gd name="connsiteY3" fmla="*/ 0 h 81967"/>
                  <a:gd name="connsiteX4" fmla="*/ 81967 w 340109"/>
                  <a:gd name="connsiteY4" fmla="*/ 40984 h 81967"/>
                  <a:gd name="connsiteX5" fmla="*/ 170082 w 340109"/>
                  <a:gd name="connsiteY5" fmla="*/ 0 h 81967"/>
                  <a:gd name="connsiteX6" fmla="*/ 129098 w 340109"/>
                  <a:gd name="connsiteY6" fmla="*/ 40984 h 81967"/>
                  <a:gd name="connsiteX7" fmla="*/ 170082 w 340109"/>
                  <a:gd name="connsiteY7" fmla="*/ 81967 h 81967"/>
                  <a:gd name="connsiteX8" fmla="*/ 211065 w 340109"/>
                  <a:gd name="connsiteY8" fmla="*/ 40984 h 81967"/>
                  <a:gd name="connsiteX9" fmla="*/ 170082 w 340109"/>
                  <a:gd name="connsiteY9" fmla="*/ 0 h 81967"/>
                  <a:gd name="connsiteX10" fmla="*/ 299126 w 340109"/>
                  <a:gd name="connsiteY10" fmla="*/ 0 h 81967"/>
                  <a:gd name="connsiteX11" fmla="*/ 258142 w 340109"/>
                  <a:gd name="connsiteY11" fmla="*/ 40984 h 81967"/>
                  <a:gd name="connsiteX12" fmla="*/ 299126 w 340109"/>
                  <a:gd name="connsiteY12" fmla="*/ 81967 h 81967"/>
                  <a:gd name="connsiteX13" fmla="*/ 340109 w 340109"/>
                  <a:gd name="connsiteY13" fmla="*/ 40984 h 81967"/>
                  <a:gd name="connsiteX14" fmla="*/ 299126 w 340109"/>
                  <a:gd name="connsiteY14" fmla="*/ 0 h 81967"/>
                  <a:gd name="connsiteX15" fmla="*/ 299018 w 340109"/>
                  <a:gd name="connsiteY15" fmla="*/ 0 h 81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40109" h="81967">
                    <a:moveTo>
                      <a:pt x="81967" y="40984"/>
                    </a:moveTo>
                    <a:cubicBezTo>
                      <a:pt x="81967" y="63618"/>
                      <a:pt x="63618" y="81967"/>
                      <a:pt x="40984" y="81967"/>
                    </a:cubicBezTo>
                    <a:cubicBezTo>
                      <a:pt x="18349" y="81967"/>
                      <a:pt x="0" y="63618"/>
                      <a:pt x="0" y="40984"/>
                    </a:cubicBezTo>
                    <a:cubicBezTo>
                      <a:pt x="0" y="18349"/>
                      <a:pt x="18349" y="0"/>
                      <a:pt x="40984" y="0"/>
                    </a:cubicBezTo>
                    <a:cubicBezTo>
                      <a:pt x="63618" y="0"/>
                      <a:pt x="81967" y="18349"/>
                      <a:pt x="81967" y="40984"/>
                    </a:cubicBezTo>
                    <a:close/>
                    <a:moveTo>
                      <a:pt x="170082" y="0"/>
                    </a:moveTo>
                    <a:cubicBezTo>
                      <a:pt x="147447" y="0"/>
                      <a:pt x="129098" y="18349"/>
                      <a:pt x="129098" y="40984"/>
                    </a:cubicBezTo>
                    <a:cubicBezTo>
                      <a:pt x="129098" y="63618"/>
                      <a:pt x="147447" y="81967"/>
                      <a:pt x="170082" y="81967"/>
                    </a:cubicBezTo>
                    <a:cubicBezTo>
                      <a:pt x="192716" y="81967"/>
                      <a:pt x="211065" y="63618"/>
                      <a:pt x="211065" y="40984"/>
                    </a:cubicBezTo>
                    <a:cubicBezTo>
                      <a:pt x="211065" y="18349"/>
                      <a:pt x="192716" y="0"/>
                      <a:pt x="170082" y="0"/>
                    </a:cubicBezTo>
                    <a:close/>
                    <a:moveTo>
                      <a:pt x="299126" y="0"/>
                    </a:moveTo>
                    <a:cubicBezTo>
                      <a:pt x="276491" y="0"/>
                      <a:pt x="258142" y="18349"/>
                      <a:pt x="258142" y="40984"/>
                    </a:cubicBezTo>
                    <a:cubicBezTo>
                      <a:pt x="258142" y="63618"/>
                      <a:pt x="276491" y="81967"/>
                      <a:pt x="299126" y="81967"/>
                    </a:cubicBezTo>
                    <a:cubicBezTo>
                      <a:pt x="321760" y="81967"/>
                      <a:pt x="340109" y="63618"/>
                      <a:pt x="340109" y="40984"/>
                    </a:cubicBezTo>
                    <a:cubicBezTo>
                      <a:pt x="340109" y="18349"/>
                      <a:pt x="321760" y="0"/>
                      <a:pt x="299126" y="0"/>
                    </a:cubicBezTo>
                    <a:cubicBezTo>
                      <a:pt x="299090" y="0"/>
                      <a:pt x="299054" y="0"/>
                      <a:pt x="299018" y="0"/>
                    </a:cubicBezTo>
                    <a:close/>
                  </a:path>
                </a:pathLst>
              </a:custGeom>
              <a:solidFill>
                <a:srgbClr val="FFFFFF"/>
              </a:solidFill>
              <a:ln w="53446" cap="flat">
                <a:noFill/>
                <a:prstDash val="solid"/>
                <a:miter/>
              </a:ln>
            </p:spPr>
            <p:txBody>
              <a:bodyPr lIns="0" tIns="0" rIns="0" bIns="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Segoe UI"/>
                  <a:ea typeface="+mn-ea"/>
                  <a:cs typeface="+mn-cs"/>
                </a:endParaRPr>
              </a:p>
            </p:txBody>
          </p:sp>
        </p:grpSp>
        <p:sp>
          <p:nvSpPr>
            <p:cNvPr id="82" name="Rectangle: Rounded Corners 81">
              <a:extLst>
                <a:ext uri="{FF2B5EF4-FFF2-40B4-BE49-F238E27FC236}">
                  <a16:creationId xmlns:a16="http://schemas.microsoft.com/office/drawing/2014/main" id="{45EDA950-37DB-4348-9C32-38BFB841EF63}"/>
                </a:ext>
              </a:extLst>
            </p:cNvPr>
            <p:cNvSpPr/>
            <p:nvPr/>
          </p:nvSpPr>
          <p:spPr bwMode="auto">
            <a:xfrm>
              <a:off x="6392216" y="5432425"/>
              <a:ext cx="460864" cy="371926"/>
            </a:xfrm>
            <a:prstGeom prst="roundRect">
              <a:avLst/>
            </a:prstGeom>
            <a:solidFill>
              <a:schemeClr val="bg1"/>
            </a:solidFill>
            <a:ln>
              <a:noFill/>
              <a:headEnd type="none" w="med" len="med"/>
              <a:tailEnd type="none" w="med" len="med"/>
            </a:ln>
            <a:effectLst>
              <a:outerShdw blurRad="635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Segoe UI"/>
                <a:ea typeface="+mn-ea"/>
                <a:cs typeface="+mn-cs"/>
              </a:endParaRPr>
            </a:p>
          </p:txBody>
        </p:sp>
        <p:sp>
          <p:nvSpPr>
            <p:cNvPr id="83" name="Freeform: Shape 82">
              <a:extLst>
                <a:ext uri="{FF2B5EF4-FFF2-40B4-BE49-F238E27FC236}">
                  <a16:creationId xmlns:a16="http://schemas.microsoft.com/office/drawing/2014/main" id="{B0D23E87-0CE8-4B25-A3EE-6C35EF0E7307}"/>
                </a:ext>
              </a:extLst>
            </p:cNvPr>
            <p:cNvSpPr/>
            <p:nvPr/>
          </p:nvSpPr>
          <p:spPr bwMode="auto">
            <a:xfrm>
              <a:off x="6362044" y="5408076"/>
              <a:ext cx="521208" cy="420624"/>
            </a:xfrm>
            <a:custGeom>
              <a:avLst/>
              <a:gdLst>
                <a:gd name="connsiteX0" fmla="*/ 317874 w 564995"/>
                <a:gd name="connsiteY0" fmla="*/ 254065 h 451997"/>
                <a:gd name="connsiteX1" fmla="*/ 314999 w 564995"/>
                <a:gd name="connsiteY1" fmla="*/ 254260 h 451997"/>
                <a:gd name="connsiteX2" fmla="*/ 296688 w 564995"/>
                <a:gd name="connsiteY2" fmla="*/ 275247 h 451997"/>
                <a:gd name="connsiteX3" fmla="*/ 314999 w 564995"/>
                <a:gd name="connsiteY3" fmla="*/ 296236 h 451997"/>
                <a:gd name="connsiteX4" fmla="*/ 317874 w 564995"/>
                <a:gd name="connsiteY4" fmla="*/ 296428 h 451997"/>
                <a:gd name="connsiteX5" fmla="*/ 444933 w 564995"/>
                <a:gd name="connsiteY5" fmla="*/ 296428 h 451997"/>
                <a:gd name="connsiteX6" fmla="*/ 447810 w 564995"/>
                <a:gd name="connsiteY6" fmla="*/ 296236 h 451997"/>
                <a:gd name="connsiteX7" fmla="*/ 466121 w 564995"/>
                <a:gd name="connsiteY7" fmla="*/ 275247 h 451997"/>
                <a:gd name="connsiteX8" fmla="*/ 447810 w 564995"/>
                <a:gd name="connsiteY8" fmla="*/ 254260 h 451997"/>
                <a:gd name="connsiteX9" fmla="*/ 444933 w 564995"/>
                <a:gd name="connsiteY9" fmla="*/ 254065 h 451997"/>
                <a:gd name="connsiteX10" fmla="*/ 165068 w 564995"/>
                <a:gd name="connsiteY10" fmla="*/ 190303 h 451997"/>
                <a:gd name="connsiteX11" fmla="*/ 209786 w 564995"/>
                <a:gd name="connsiteY11" fmla="*/ 235021 h 451997"/>
                <a:gd name="connsiteX12" fmla="*/ 165136 w 564995"/>
                <a:gd name="connsiteY12" fmla="*/ 279739 h 451997"/>
                <a:gd name="connsiteX13" fmla="*/ 165068 w 564995"/>
                <a:gd name="connsiteY13" fmla="*/ 279739 h 451997"/>
                <a:gd name="connsiteX14" fmla="*/ 120350 w 564995"/>
                <a:gd name="connsiteY14" fmla="*/ 235021 h 451997"/>
                <a:gd name="connsiteX15" fmla="*/ 165068 w 564995"/>
                <a:gd name="connsiteY15" fmla="*/ 190303 h 451997"/>
                <a:gd name="connsiteX16" fmla="*/ 317874 w 564995"/>
                <a:gd name="connsiteY16" fmla="*/ 155330 h 451997"/>
                <a:gd name="connsiteX17" fmla="*/ 314999 w 564995"/>
                <a:gd name="connsiteY17" fmla="*/ 155524 h 451997"/>
                <a:gd name="connsiteX18" fmla="*/ 296688 w 564995"/>
                <a:gd name="connsiteY18" fmla="*/ 176510 h 451997"/>
                <a:gd name="connsiteX19" fmla="*/ 314999 w 564995"/>
                <a:gd name="connsiteY19" fmla="*/ 197500 h 451997"/>
                <a:gd name="connsiteX20" fmla="*/ 317874 w 564995"/>
                <a:gd name="connsiteY20" fmla="*/ 197692 h 451997"/>
                <a:gd name="connsiteX21" fmla="*/ 444933 w 564995"/>
                <a:gd name="connsiteY21" fmla="*/ 197692 h 451997"/>
                <a:gd name="connsiteX22" fmla="*/ 447810 w 564995"/>
                <a:gd name="connsiteY22" fmla="*/ 197500 h 451997"/>
                <a:gd name="connsiteX23" fmla="*/ 466121 w 564995"/>
                <a:gd name="connsiteY23" fmla="*/ 176510 h 451997"/>
                <a:gd name="connsiteX24" fmla="*/ 447810 w 564995"/>
                <a:gd name="connsiteY24" fmla="*/ 155524 h 451997"/>
                <a:gd name="connsiteX25" fmla="*/ 444933 w 564995"/>
                <a:gd name="connsiteY25" fmla="*/ 155330 h 451997"/>
                <a:gd name="connsiteX26" fmla="*/ 152841 w 564995"/>
                <a:gd name="connsiteY26" fmla="*/ 133132 h 451997"/>
                <a:gd name="connsiteX27" fmla="*/ 151619 w 564995"/>
                <a:gd name="connsiteY27" fmla="*/ 136392 h 451997"/>
                <a:gd name="connsiteX28" fmla="*/ 143468 w 564995"/>
                <a:gd name="connsiteY28" fmla="*/ 161299 h 451997"/>
                <a:gd name="connsiteX29" fmla="*/ 127618 w 564995"/>
                <a:gd name="connsiteY29" fmla="*/ 167820 h 451997"/>
                <a:gd name="connsiteX30" fmla="*/ 101082 w 564995"/>
                <a:gd name="connsiteY30" fmla="*/ 155140 h 451997"/>
                <a:gd name="connsiteX31" fmla="*/ 84779 w 564995"/>
                <a:gd name="connsiteY31" fmla="*/ 171442 h 451997"/>
                <a:gd name="connsiteX32" fmla="*/ 86410 w 564995"/>
                <a:gd name="connsiteY32" fmla="*/ 174703 h 451997"/>
                <a:gd name="connsiteX33" fmla="*/ 98274 w 564995"/>
                <a:gd name="connsiteY33" fmla="*/ 197933 h 451997"/>
                <a:gd name="connsiteX34" fmla="*/ 91753 w 564995"/>
                <a:gd name="connsiteY34" fmla="*/ 213783 h 451997"/>
                <a:gd name="connsiteX35" fmla="*/ 63179 w 564995"/>
                <a:gd name="connsiteY35" fmla="*/ 224017 h 451997"/>
                <a:gd name="connsiteX36" fmla="*/ 63179 w 564995"/>
                <a:gd name="connsiteY36" fmla="*/ 247248 h 451997"/>
                <a:gd name="connsiteX37" fmla="*/ 66439 w 564995"/>
                <a:gd name="connsiteY37" fmla="*/ 248470 h 451997"/>
                <a:gd name="connsiteX38" fmla="*/ 91346 w 564995"/>
                <a:gd name="connsiteY38" fmla="*/ 256621 h 451997"/>
                <a:gd name="connsiteX39" fmla="*/ 97867 w 564995"/>
                <a:gd name="connsiteY39" fmla="*/ 272471 h 451997"/>
                <a:gd name="connsiteX40" fmla="*/ 85187 w 564995"/>
                <a:gd name="connsiteY40" fmla="*/ 299415 h 451997"/>
                <a:gd name="connsiteX41" fmla="*/ 101489 w 564995"/>
                <a:gd name="connsiteY41" fmla="*/ 315717 h 451997"/>
                <a:gd name="connsiteX42" fmla="*/ 104750 w 564995"/>
                <a:gd name="connsiteY42" fmla="*/ 314087 h 451997"/>
                <a:gd name="connsiteX43" fmla="*/ 127980 w 564995"/>
                <a:gd name="connsiteY43" fmla="*/ 302268 h 451997"/>
                <a:gd name="connsiteX44" fmla="*/ 143830 w 564995"/>
                <a:gd name="connsiteY44" fmla="*/ 308789 h 451997"/>
                <a:gd name="connsiteX45" fmla="*/ 154064 w 564995"/>
                <a:gd name="connsiteY45" fmla="*/ 336910 h 451997"/>
                <a:gd name="connsiteX46" fmla="*/ 177295 w 564995"/>
                <a:gd name="connsiteY46" fmla="*/ 336910 h 451997"/>
                <a:gd name="connsiteX47" fmla="*/ 178517 w 564995"/>
                <a:gd name="connsiteY47" fmla="*/ 333650 h 451997"/>
                <a:gd name="connsiteX48" fmla="*/ 186668 w 564995"/>
                <a:gd name="connsiteY48" fmla="*/ 308743 h 451997"/>
                <a:gd name="connsiteX49" fmla="*/ 202518 w 564995"/>
                <a:gd name="connsiteY49" fmla="*/ 302222 h 451997"/>
                <a:gd name="connsiteX50" fmla="*/ 229417 w 564995"/>
                <a:gd name="connsiteY50" fmla="*/ 314857 h 451997"/>
                <a:gd name="connsiteX51" fmla="*/ 245719 w 564995"/>
                <a:gd name="connsiteY51" fmla="*/ 298554 h 451997"/>
                <a:gd name="connsiteX52" fmla="*/ 244089 w 564995"/>
                <a:gd name="connsiteY52" fmla="*/ 295294 h 451997"/>
                <a:gd name="connsiteX53" fmla="*/ 232315 w 564995"/>
                <a:gd name="connsiteY53" fmla="*/ 272109 h 451997"/>
                <a:gd name="connsiteX54" fmla="*/ 238836 w 564995"/>
                <a:gd name="connsiteY54" fmla="*/ 256259 h 451997"/>
                <a:gd name="connsiteX55" fmla="*/ 266957 w 564995"/>
                <a:gd name="connsiteY55" fmla="*/ 246025 h 451997"/>
                <a:gd name="connsiteX56" fmla="*/ 266957 w 564995"/>
                <a:gd name="connsiteY56" fmla="*/ 222794 h 451997"/>
                <a:gd name="connsiteX57" fmla="*/ 263697 w 564995"/>
                <a:gd name="connsiteY57" fmla="*/ 221572 h 451997"/>
                <a:gd name="connsiteX58" fmla="*/ 238790 w 564995"/>
                <a:gd name="connsiteY58" fmla="*/ 213421 h 451997"/>
                <a:gd name="connsiteX59" fmla="*/ 232269 w 564995"/>
                <a:gd name="connsiteY59" fmla="*/ 197571 h 451997"/>
                <a:gd name="connsiteX60" fmla="*/ 244904 w 564995"/>
                <a:gd name="connsiteY60" fmla="*/ 170672 h 451997"/>
                <a:gd name="connsiteX61" fmla="*/ 228601 w 564995"/>
                <a:gd name="connsiteY61" fmla="*/ 154370 h 451997"/>
                <a:gd name="connsiteX62" fmla="*/ 225341 w 564995"/>
                <a:gd name="connsiteY62" fmla="*/ 156000 h 451997"/>
                <a:gd name="connsiteX63" fmla="*/ 202156 w 564995"/>
                <a:gd name="connsiteY63" fmla="*/ 167774 h 451997"/>
                <a:gd name="connsiteX64" fmla="*/ 186306 w 564995"/>
                <a:gd name="connsiteY64" fmla="*/ 161253 h 451997"/>
                <a:gd name="connsiteX65" fmla="*/ 176072 w 564995"/>
                <a:gd name="connsiteY65" fmla="*/ 133132 h 451997"/>
                <a:gd name="connsiteX66" fmla="*/ 63562 w 564995"/>
                <a:gd name="connsiteY66" fmla="*/ 0 h 451997"/>
                <a:gd name="connsiteX67" fmla="*/ 501433 w 564995"/>
                <a:gd name="connsiteY67" fmla="*/ 0 h 451997"/>
                <a:gd name="connsiteX68" fmla="*/ 564995 w 564995"/>
                <a:gd name="connsiteY68" fmla="*/ 63544 h 451997"/>
                <a:gd name="connsiteX69" fmla="*/ 564995 w 564995"/>
                <a:gd name="connsiteY69" fmla="*/ 388453 h 451997"/>
                <a:gd name="connsiteX70" fmla="*/ 501433 w 564995"/>
                <a:gd name="connsiteY70" fmla="*/ 451997 h 451997"/>
                <a:gd name="connsiteX71" fmla="*/ 63562 w 564995"/>
                <a:gd name="connsiteY71" fmla="*/ 451997 h 451997"/>
                <a:gd name="connsiteX72" fmla="*/ 0 w 564995"/>
                <a:gd name="connsiteY72" fmla="*/ 388453 h 451997"/>
                <a:gd name="connsiteX73" fmla="*/ 0 w 564995"/>
                <a:gd name="connsiteY73" fmla="*/ 63544 h 451997"/>
                <a:gd name="connsiteX74" fmla="*/ 63562 w 564995"/>
                <a:gd name="connsiteY74" fmla="*/ 0 h 451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564995" h="451997">
                  <a:moveTo>
                    <a:pt x="317874" y="254065"/>
                  </a:moveTo>
                  <a:lnTo>
                    <a:pt x="314999" y="254260"/>
                  </a:lnTo>
                  <a:cubicBezTo>
                    <a:pt x="304657" y="255661"/>
                    <a:pt x="296688" y="264523"/>
                    <a:pt x="296688" y="275247"/>
                  </a:cubicBezTo>
                  <a:cubicBezTo>
                    <a:pt x="296688" y="285970"/>
                    <a:pt x="304657" y="294832"/>
                    <a:pt x="314999" y="296236"/>
                  </a:cubicBezTo>
                  <a:lnTo>
                    <a:pt x="317874" y="296428"/>
                  </a:lnTo>
                  <a:lnTo>
                    <a:pt x="444933" y="296428"/>
                  </a:lnTo>
                  <a:lnTo>
                    <a:pt x="447810" y="296236"/>
                  </a:lnTo>
                  <a:cubicBezTo>
                    <a:pt x="458149" y="294832"/>
                    <a:pt x="466121" y="285970"/>
                    <a:pt x="466121" y="275247"/>
                  </a:cubicBezTo>
                  <a:cubicBezTo>
                    <a:pt x="466121" y="264523"/>
                    <a:pt x="458149" y="255661"/>
                    <a:pt x="447810" y="254260"/>
                  </a:cubicBezTo>
                  <a:lnTo>
                    <a:pt x="444933" y="254065"/>
                  </a:lnTo>
                  <a:close/>
                  <a:moveTo>
                    <a:pt x="165068" y="190303"/>
                  </a:moveTo>
                  <a:cubicBezTo>
                    <a:pt x="189765" y="190303"/>
                    <a:pt x="209786" y="210324"/>
                    <a:pt x="209786" y="235021"/>
                  </a:cubicBezTo>
                  <a:cubicBezTo>
                    <a:pt x="209805" y="259700"/>
                    <a:pt x="189815" y="279720"/>
                    <a:pt x="165136" y="279739"/>
                  </a:cubicBezTo>
                  <a:cubicBezTo>
                    <a:pt x="165113" y="279739"/>
                    <a:pt x="165091" y="279739"/>
                    <a:pt x="165068" y="279739"/>
                  </a:cubicBezTo>
                  <a:cubicBezTo>
                    <a:pt x="140371" y="279739"/>
                    <a:pt x="120350" y="259718"/>
                    <a:pt x="120350" y="235021"/>
                  </a:cubicBezTo>
                  <a:cubicBezTo>
                    <a:pt x="120350" y="210324"/>
                    <a:pt x="140371" y="190303"/>
                    <a:pt x="165068" y="190303"/>
                  </a:cubicBezTo>
                  <a:close/>
                  <a:moveTo>
                    <a:pt x="317874" y="155330"/>
                  </a:moveTo>
                  <a:lnTo>
                    <a:pt x="314999" y="155524"/>
                  </a:lnTo>
                  <a:cubicBezTo>
                    <a:pt x="304657" y="156926"/>
                    <a:pt x="296688" y="165788"/>
                    <a:pt x="296688" y="176510"/>
                  </a:cubicBezTo>
                  <a:cubicBezTo>
                    <a:pt x="296688" y="187234"/>
                    <a:pt x="304657" y="196096"/>
                    <a:pt x="314999" y="197500"/>
                  </a:cubicBezTo>
                  <a:lnTo>
                    <a:pt x="317874" y="197692"/>
                  </a:lnTo>
                  <a:lnTo>
                    <a:pt x="444933" y="197692"/>
                  </a:lnTo>
                  <a:lnTo>
                    <a:pt x="447810" y="197500"/>
                  </a:lnTo>
                  <a:cubicBezTo>
                    <a:pt x="458149" y="196096"/>
                    <a:pt x="466121" y="187234"/>
                    <a:pt x="466121" y="176510"/>
                  </a:cubicBezTo>
                  <a:cubicBezTo>
                    <a:pt x="466121" y="165788"/>
                    <a:pt x="458149" y="156926"/>
                    <a:pt x="447810" y="155524"/>
                  </a:cubicBezTo>
                  <a:lnTo>
                    <a:pt x="444933" y="155330"/>
                  </a:lnTo>
                  <a:close/>
                  <a:moveTo>
                    <a:pt x="152841" y="133132"/>
                  </a:moveTo>
                  <a:lnTo>
                    <a:pt x="151619" y="136392"/>
                  </a:lnTo>
                  <a:lnTo>
                    <a:pt x="143468" y="161299"/>
                  </a:lnTo>
                  <a:lnTo>
                    <a:pt x="127618" y="167820"/>
                  </a:lnTo>
                  <a:lnTo>
                    <a:pt x="101082" y="155140"/>
                  </a:lnTo>
                  <a:lnTo>
                    <a:pt x="84779" y="171442"/>
                  </a:lnTo>
                  <a:lnTo>
                    <a:pt x="86410" y="174703"/>
                  </a:lnTo>
                  <a:lnTo>
                    <a:pt x="98274" y="197933"/>
                  </a:lnTo>
                  <a:lnTo>
                    <a:pt x="91753" y="213783"/>
                  </a:lnTo>
                  <a:lnTo>
                    <a:pt x="63179" y="224017"/>
                  </a:lnTo>
                  <a:lnTo>
                    <a:pt x="63179" y="247248"/>
                  </a:lnTo>
                  <a:lnTo>
                    <a:pt x="66439" y="248470"/>
                  </a:lnTo>
                  <a:lnTo>
                    <a:pt x="91346" y="256621"/>
                  </a:lnTo>
                  <a:lnTo>
                    <a:pt x="97867" y="272471"/>
                  </a:lnTo>
                  <a:lnTo>
                    <a:pt x="85187" y="299415"/>
                  </a:lnTo>
                  <a:lnTo>
                    <a:pt x="101489" y="315717"/>
                  </a:lnTo>
                  <a:lnTo>
                    <a:pt x="104750" y="314087"/>
                  </a:lnTo>
                  <a:lnTo>
                    <a:pt x="127980" y="302268"/>
                  </a:lnTo>
                  <a:lnTo>
                    <a:pt x="143830" y="308789"/>
                  </a:lnTo>
                  <a:lnTo>
                    <a:pt x="154064" y="336910"/>
                  </a:lnTo>
                  <a:lnTo>
                    <a:pt x="177295" y="336910"/>
                  </a:lnTo>
                  <a:lnTo>
                    <a:pt x="178517" y="333650"/>
                  </a:lnTo>
                  <a:lnTo>
                    <a:pt x="186668" y="308743"/>
                  </a:lnTo>
                  <a:lnTo>
                    <a:pt x="202518" y="302222"/>
                  </a:lnTo>
                  <a:lnTo>
                    <a:pt x="229417" y="314857"/>
                  </a:lnTo>
                  <a:lnTo>
                    <a:pt x="245719" y="298554"/>
                  </a:lnTo>
                  <a:lnTo>
                    <a:pt x="244089" y="295294"/>
                  </a:lnTo>
                  <a:lnTo>
                    <a:pt x="232315" y="272109"/>
                  </a:lnTo>
                  <a:lnTo>
                    <a:pt x="238836" y="256259"/>
                  </a:lnTo>
                  <a:lnTo>
                    <a:pt x="266957" y="246025"/>
                  </a:lnTo>
                  <a:lnTo>
                    <a:pt x="266957" y="222794"/>
                  </a:lnTo>
                  <a:lnTo>
                    <a:pt x="263697" y="221572"/>
                  </a:lnTo>
                  <a:lnTo>
                    <a:pt x="238790" y="213421"/>
                  </a:lnTo>
                  <a:lnTo>
                    <a:pt x="232269" y="197571"/>
                  </a:lnTo>
                  <a:lnTo>
                    <a:pt x="244904" y="170672"/>
                  </a:lnTo>
                  <a:lnTo>
                    <a:pt x="228601" y="154370"/>
                  </a:lnTo>
                  <a:lnTo>
                    <a:pt x="225341" y="156000"/>
                  </a:lnTo>
                  <a:lnTo>
                    <a:pt x="202156" y="167774"/>
                  </a:lnTo>
                  <a:lnTo>
                    <a:pt x="186306" y="161253"/>
                  </a:lnTo>
                  <a:lnTo>
                    <a:pt x="176072" y="133132"/>
                  </a:lnTo>
                  <a:close/>
                  <a:moveTo>
                    <a:pt x="63562" y="0"/>
                  </a:moveTo>
                  <a:lnTo>
                    <a:pt x="501433" y="0"/>
                  </a:lnTo>
                  <a:cubicBezTo>
                    <a:pt x="536536" y="0"/>
                    <a:pt x="564995" y="28450"/>
                    <a:pt x="564995" y="63544"/>
                  </a:cubicBezTo>
                  <a:lnTo>
                    <a:pt x="564995" y="388453"/>
                  </a:lnTo>
                  <a:cubicBezTo>
                    <a:pt x="564995" y="423546"/>
                    <a:pt x="536536" y="451997"/>
                    <a:pt x="501433" y="451997"/>
                  </a:cubicBezTo>
                  <a:lnTo>
                    <a:pt x="63562" y="451997"/>
                  </a:lnTo>
                  <a:cubicBezTo>
                    <a:pt x="28458" y="451997"/>
                    <a:pt x="0" y="423546"/>
                    <a:pt x="0" y="388453"/>
                  </a:cubicBezTo>
                  <a:lnTo>
                    <a:pt x="0" y="63544"/>
                  </a:lnTo>
                  <a:cubicBezTo>
                    <a:pt x="0" y="28450"/>
                    <a:pt x="28458" y="0"/>
                    <a:pt x="63562" y="0"/>
                  </a:cubicBezTo>
                  <a:close/>
                </a:path>
              </a:pathLst>
            </a:cu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a:ln w="22622" cap="flat">
              <a:noFill/>
              <a:prstDash val="solid"/>
              <a:miter/>
            </a:ln>
          </p:spPr>
          <p:txBody>
            <a:bodyPr lIns="0" tIns="0" rIns="0" bIns="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Segoe UI"/>
                <a:ea typeface="+mn-ea"/>
                <a:cs typeface="+mn-cs"/>
              </a:endParaRPr>
            </a:p>
          </p:txBody>
        </p:sp>
      </p:grpSp>
      <p:pic>
        <p:nvPicPr>
          <p:cNvPr id="117" name="Graphic 116">
            <a:extLst>
              <a:ext uri="{FF2B5EF4-FFF2-40B4-BE49-F238E27FC236}">
                <a16:creationId xmlns:a16="http://schemas.microsoft.com/office/drawing/2014/main" id="{269A1E21-9BF9-4D50-AEA3-72BB6C8B0C40}"/>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8907758" y="5249580"/>
            <a:ext cx="409290" cy="409290"/>
          </a:xfrm>
          <a:prstGeom prst="rect">
            <a:avLst/>
          </a:prstGeom>
        </p:spPr>
      </p:pic>
      <p:sp>
        <p:nvSpPr>
          <p:cNvPr id="118" name="TextBox 117">
            <a:extLst>
              <a:ext uri="{FF2B5EF4-FFF2-40B4-BE49-F238E27FC236}">
                <a16:creationId xmlns:a16="http://schemas.microsoft.com/office/drawing/2014/main" id="{FFAAC561-9166-4CDC-9D96-86A919A68EA7}"/>
              </a:ext>
            </a:extLst>
          </p:cNvPr>
          <p:cNvSpPr txBox="1"/>
          <p:nvPr/>
        </p:nvSpPr>
        <p:spPr>
          <a:xfrm>
            <a:off x="8768086" y="4852740"/>
            <a:ext cx="1604131" cy="276999"/>
          </a:xfrm>
          <a:prstGeom prst="rect">
            <a:avLst/>
          </a:prstGeom>
          <a:noFill/>
        </p:spPr>
        <p:txBody>
          <a:bodyPr wrap="square" lIns="0" tIns="0" rIns="0" bIns="0">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50" normalizeH="0" baseline="0" noProof="0">
                <a:ln>
                  <a:noFill/>
                </a:ln>
                <a:solidFill>
                  <a:srgbClr val="000000"/>
                </a:solidFill>
                <a:effectLst/>
                <a:uLnTx/>
                <a:uFillTx/>
                <a:latin typeface="Segoe UI"/>
                <a:ea typeface="+mn-ea"/>
                <a:cs typeface="+mn-cs"/>
              </a:rPr>
              <a:t>Network</a:t>
            </a:r>
          </a:p>
        </p:txBody>
      </p:sp>
      <p:grpSp>
        <p:nvGrpSpPr>
          <p:cNvPr id="119" name="Graphic 63">
            <a:extLst>
              <a:ext uri="{FF2B5EF4-FFF2-40B4-BE49-F238E27FC236}">
                <a16:creationId xmlns:a16="http://schemas.microsoft.com/office/drawing/2014/main" id="{0543D5EE-464C-4BD0-A8FA-3036A3EA5BF5}"/>
              </a:ext>
            </a:extLst>
          </p:cNvPr>
          <p:cNvGrpSpPr>
            <a:grpSpLocks noChangeAspect="1"/>
          </p:cNvGrpSpPr>
          <p:nvPr/>
        </p:nvGrpSpPr>
        <p:grpSpPr>
          <a:xfrm>
            <a:off x="8907758" y="2372540"/>
            <a:ext cx="409290" cy="329046"/>
            <a:chOff x="5705918" y="4334086"/>
            <a:chExt cx="970663" cy="780358"/>
          </a:xfrm>
        </p:grpSpPr>
        <p:sp>
          <p:nvSpPr>
            <p:cNvPr id="120" name="Freeform: Shape 119">
              <a:extLst>
                <a:ext uri="{FF2B5EF4-FFF2-40B4-BE49-F238E27FC236}">
                  <a16:creationId xmlns:a16="http://schemas.microsoft.com/office/drawing/2014/main" id="{761D5D55-5B1F-4937-9604-8596C8AE736E}"/>
                </a:ext>
              </a:extLst>
            </p:cNvPr>
            <p:cNvSpPr/>
            <p:nvPr/>
          </p:nvSpPr>
          <p:spPr>
            <a:xfrm>
              <a:off x="5705919" y="4540945"/>
              <a:ext cx="970662" cy="573499"/>
            </a:xfrm>
            <a:custGeom>
              <a:avLst/>
              <a:gdLst>
                <a:gd name="connsiteX0" fmla="*/ 0 w 970662"/>
                <a:gd name="connsiteY0" fmla="*/ 0 h 573499"/>
                <a:gd name="connsiteX1" fmla="*/ 970662 w 970662"/>
                <a:gd name="connsiteY1" fmla="*/ 0 h 573499"/>
                <a:gd name="connsiteX2" fmla="*/ 970662 w 970662"/>
                <a:gd name="connsiteY2" fmla="*/ 0 h 573499"/>
                <a:gd name="connsiteX3" fmla="*/ 970662 w 970662"/>
                <a:gd name="connsiteY3" fmla="*/ 541144 h 573499"/>
                <a:gd name="connsiteX4" fmla="*/ 938307 w 970662"/>
                <a:gd name="connsiteY4" fmla="*/ 573500 h 573499"/>
                <a:gd name="connsiteX5" fmla="*/ 32355 w 970662"/>
                <a:gd name="connsiteY5" fmla="*/ 573500 h 573499"/>
                <a:gd name="connsiteX6" fmla="*/ 0 w 970662"/>
                <a:gd name="connsiteY6" fmla="*/ 541144 h 573499"/>
                <a:gd name="connsiteX7" fmla="*/ 0 w 970662"/>
                <a:gd name="connsiteY7" fmla="*/ 0 h 573499"/>
                <a:gd name="connsiteX8" fmla="*/ 0 w 970662"/>
                <a:gd name="connsiteY8" fmla="*/ 0 h 573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70662" h="573499">
                  <a:moveTo>
                    <a:pt x="0" y="0"/>
                  </a:moveTo>
                  <a:lnTo>
                    <a:pt x="970662" y="0"/>
                  </a:lnTo>
                  <a:lnTo>
                    <a:pt x="970662" y="0"/>
                  </a:lnTo>
                  <a:lnTo>
                    <a:pt x="970662" y="541144"/>
                  </a:lnTo>
                  <a:cubicBezTo>
                    <a:pt x="970662" y="559015"/>
                    <a:pt x="956178" y="573500"/>
                    <a:pt x="938307" y="573500"/>
                  </a:cubicBezTo>
                  <a:lnTo>
                    <a:pt x="32355" y="573500"/>
                  </a:lnTo>
                  <a:cubicBezTo>
                    <a:pt x="14486" y="573500"/>
                    <a:pt x="0" y="559015"/>
                    <a:pt x="0" y="541144"/>
                  </a:cubicBezTo>
                  <a:lnTo>
                    <a:pt x="0" y="0"/>
                  </a:lnTo>
                  <a:lnTo>
                    <a:pt x="0" y="0"/>
                  </a:lnTo>
                  <a:close/>
                </a:path>
              </a:pathLst>
            </a:custGeom>
            <a:solidFill>
              <a:srgbClr val="0078D4"/>
            </a:solidFill>
            <a:ln w="53446" cap="flat">
              <a:noFill/>
              <a:prstDash val="solid"/>
              <a:miter/>
            </a:ln>
          </p:spPr>
          <p:txBody>
            <a:bodyPr lIns="0" tIns="0" rIns="0" bIns="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Segoe UI"/>
                <a:ea typeface="+mn-ea"/>
                <a:cs typeface="+mn-cs"/>
              </a:endParaRPr>
            </a:p>
          </p:txBody>
        </p:sp>
        <p:sp>
          <p:nvSpPr>
            <p:cNvPr id="121" name="Freeform: Shape 120">
              <a:extLst>
                <a:ext uri="{FF2B5EF4-FFF2-40B4-BE49-F238E27FC236}">
                  <a16:creationId xmlns:a16="http://schemas.microsoft.com/office/drawing/2014/main" id="{91178264-D64C-4BE4-A79A-1413CC4C5DC6}"/>
                </a:ext>
              </a:extLst>
            </p:cNvPr>
            <p:cNvSpPr/>
            <p:nvPr/>
          </p:nvSpPr>
          <p:spPr>
            <a:xfrm>
              <a:off x="5776507" y="4597945"/>
              <a:ext cx="837303" cy="459123"/>
            </a:xfrm>
            <a:custGeom>
              <a:avLst/>
              <a:gdLst>
                <a:gd name="connsiteX0" fmla="*/ 804948 w 837303"/>
                <a:gd name="connsiteY0" fmla="*/ 0 h 459123"/>
                <a:gd name="connsiteX1" fmla="*/ 837304 w 837303"/>
                <a:gd name="connsiteY1" fmla="*/ 0 h 459123"/>
                <a:gd name="connsiteX2" fmla="*/ 837304 w 837303"/>
                <a:gd name="connsiteY2" fmla="*/ 459123 h 459123"/>
                <a:gd name="connsiteX3" fmla="*/ 804948 w 837303"/>
                <a:gd name="connsiteY3" fmla="*/ 459123 h 459123"/>
                <a:gd name="connsiteX4" fmla="*/ 32355 w 837303"/>
                <a:gd name="connsiteY4" fmla="*/ 459123 h 459123"/>
                <a:gd name="connsiteX5" fmla="*/ 0 w 837303"/>
                <a:gd name="connsiteY5" fmla="*/ 459123 h 459123"/>
                <a:gd name="connsiteX6" fmla="*/ 0 w 837303"/>
                <a:gd name="connsiteY6" fmla="*/ 0 h 459123"/>
                <a:gd name="connsiteX7" fmla="*/ 32355 w 837303"/>
                <a:gd name="connsiteY7" fmla="*/ 0 h 459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37303" h="459123">
                  <a:moveTo>
                    <a:pt x="804948" y="0"/>
                  </a:moveTo>
                  <a:cubicBezTo>
                    <a:pt x="822818" y="0"/>
                    <a:pt x="837304" y="0"/>
                    <a:pt x="837304" y="0"/>
                  </a:cubicBezTo>
                  <a:lnTo>
                    <a:pt x="837304" y="459123"/>
                  </a:lnTo>
                  <a:cubicBezTo>
                    <a:pt x="837304" y="459123"/>
                    <a:pt x="822818" y="459123"/>
                    <a:pt x="804948" y="459123"/>
                  </a:cubicBezTo>
                  <a:lnTo>
                    <a:pt x="32355" y="459123"/>
                  </a:lnTo>
                  <a:cubicBezTo>
                    <a:pt x="14486" y="459123"/>
                    <a:pt x="0" y="459123"/>
                    <a:pt x="0" y="459123"/>
                  </a:cubicBezTo>
                  <a:lnTo>
                    <a:pt x="0" y="0"/>
                  </a:lnTo>
                  <a:cubicBezTo>
                    <a:pt x="0" y="0"/>
                    <a:pt x="14486" y="0"/>
                    <a:pt x="32355" y="0"/>
                  </a:cubicBezTo>
                  <a:close/>
                </a:path>
              </a:pathLst>
            </a:custGeom>
            <a:solidFill>
              <a:srgbClr val="50E6FF">
                <a:alpha val="60000"/>
              </a:srgbClr>
            </a:solidFill>
            <a:ln w="53446" cap="flat">
              <a:noFill/>
              <a:prstDash val="solid"/>
              <a:miter/>
            </a:ln>
          </p:spPr>
          <p:txBody>
            <a:bodyPr lIns="0" tIns="0" rIns="0" bIns="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Segoe UI"/>
                <a:ea typeface="+mn-ea"/>
                <a:cs typeface="+mn-cs"/>
              </a:endParaRPr>
            </a:p>
          </p:txBody>
        </p:sp>
        <p:sp>
          <p:nvSpPr>
            <p:cNvPr id="122" name="Freeform: Shape 121">
              <a:extLst>
                <a:ext uri="{FF2B5EF4-FFF2-40B4-BE49-F238E27FC236}">
                  <a16:creationId xmlns:a16="http://schemas.microsoft.com/office/drawing/2014/main" id="{FB485A70-E3B0-4FCA-9A46-C0DA5F162D12}"/>
                </a:ext>
              </a:extLst>
            </p:cNvPr>
            <p:cNvSpPr/>
            <p:nvPr/>
          </p:nvSpPr>
          <p:spPr>
            <a:xfrm>
              <a:off x="5705918" y="4334086"/>
              <a:ext cx="970662" cy="206858"/>
            </a:xfrm>
            <a:custGeom>
              <a:avLst/>
              <a:gdLst>
                <a:gd name="connsiteX0" fmla="*/ 32355 w 970662"/>
                <a:gd name="connsiteY0" fmla="*/ 0 h 206858"/>
                <a:gd name="connsiteX1" fmla="*/ 938307 w 970662"/>
                <a:gd name="connsiteY1" fmla="*/ 0 h 206858"/>
                <a:gd name="connsiteX2" fmla="*/ 970662 w 970662"/>
                <a:gd name="connsiteY2" fmla="*/ 32355 h 206858"/>
                <a:gd name="connsiteX3" fmla="*/ 970662 w 970662"/>
                <a:gd name="connsiteY3" fmla="*/ 206859 h 206858"/>
                <a:gd name="connsiteX4" fmla="*/ 970662 w 970662"/>
                <a:gd name="connsiteY4" fmla="*/ 206859 h 206858"/>
                <a:gd name="connsiteX5" fmla="*/ 0 w 970662"/>
                <a:gd name="connsiteY5" fmla="*/ 206859 h 206858"/>
                <a:gd name="connsiteX6" fmla="*/ 0 w 970662"/>
                <a:gd name="connsiteY6" fmla="*/ 206859 h 206858"/>
                <a:gd name="connsiteX7" fmla="*/ 0 w 970662"/>
                <a:gd name="connsiteY7" fmla="*/ 32409 h 206858"/>
                <a:gd name="connsiteX8" fmla="*/ 32301 w 970662"/>
                <a:gd name="connsiteY8" fmla="*/ 0 h 206858"/>
                <a:gd name="connsiteX9" fmla="*/ 32355 w 970662"/>
                <a:gd name="connsiteY9" fmla="*/ 0 h 206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0662" h="206858">
                  <a:moveTo>
                    <a:pt x="32355" y="0"/>
                  </a:moveTo>
                  <a:lnTo>
                    <a:pt x="938307" y="0"/>
                  </a:lnTo>
                  <a:cubicBezTo>
                    <a:pt x="956178" y="0"/>
                    <a:pt x="970662" y="14486"/>
                    <a:pt x="970662" y="32355"/>
                  </a:cubicBezTo>
                  <a:lnTo>
                    <a:pt x="970662" y="206859"/>
                  </a:lnTo>
                  <a:lnTo>
                    <a:pt x="970662" y="206859"/>
                  </a:lnTo>
                  <a:lnTo>
                    <a:pt x="0" y="206859"/>
                  </a:lnTo>
                  <a:lnTo>
                    <a:pt x="0" y="206859"/>
                  </a:lnTo>
                  <a:lnTo>
                    <a:pt x="0" y="32409"/>
                  </a:lnTo>
                  <a:cubicBezTo>
                    <a:pt x="-30" y="14540"/>
                    <a:pt x="14432" y="30"/>
                    <a:pt x="32301" y="0"/>
                  </a:cubicBezTo>
                  <a:cubicBezTo>
                    <a:pt x="32319" y="0"/>
                    <a:pt x="32337" y="0"/>
                    <a:pt x="32355" y="0"/>
                  </a:cubicBezTo>
                  <a:close/>
                </a:path>
              </a:pathLst>
            </a:custGeom>
            <a:solidFill>
              <a:srgbClr val="00B0F0"/>
            </a:solidFill>
            <a:ln w="53446" cap="flat">
              <a:noFill/>
              <a:prstDash val="solid"/>
              <a:miter/>
            </a:ln>
          </p:spPr>
          <p:txBody>
            <a:bodyPr lIns="0" tIns="0" rIns="0" bIns="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Segoe UI"/>
                <a:ea typeface="+mn-ea"/>
                <a:cs typeface="+mn-cs"/>
              </a:endParaRPr>
            </a:p>
          </p:txBody>
        </p:sp>
        <p:sp>
          <p:nvSpPr>
            <p:cNvPr id="123" name="Freeform: Shape 122">
              <a:extLst>
                <a:ext uri="{FF2B5EF4-FFF2-40B4-BE49-F238E27FC236}">
                  <a16:creationId xmlns:a16="http://schemas.microsoft.com/office/drawing/2014/main" id="{DAEA1F5B-D169-4E8F-BE3E-1598C5DDF1F7}"/>
                </a:ext>
              </a:extLst>
            </p:cNvPr>
            <p:cNvSpPr/>
            <p:nvPr/>
          </p:nvSpPr>
          <p:spPr>
            <a:xfrm>
              <a:off x="5794680" y="4405430"/>
              <a:ext cx="340109" cy="81967"/>
            </a:xfrm>
            <a:custGeom>
              <a:avLst/>
              <a:gdLst>
                <a:gd name="connsiteX0" fmla="*/ 81967 w 340109"/>
                <a:gd name="connsiteY0" fmla="*/ 40984 h 81967"/>
                <a:gd name="connsiteX1" fmla="*/ 40984 w 340109"/>
                <a:gd name="connsiteY1" fmla="*/ 81967 h 81967"/>
                <a:gd name="connsiteX2" fmla="*/ 0 w 340109"/>
                <a:gd name="connsiteY2" fmla="*/ 40984 h 81967"/>
                <a:gd name="connsiteX3" fmla="*/ 40984 w 340109"/>
                <a:gd name="connsiteY3" fmla="*/ 0 h 81967"/>
                <a:gd name="connsiteX4" fmla="*/ 81967 w 340109"/>
                <a:gd name="connsiteY4" fmla="*/ 40984 h 81967"/>
                <a:gd name="connsiteX5" fmla="*/ 170082 w 340109"/>
                <a:gd name="connsiteY5" fmla="*/ 0 h 81967"/>
                <a:gd name="connsiteX6" fmla="*/ 129098 w 340109"/>
                <a:gd name="connsiteY6" fmla="*/ 40984 h 81967"/>
                <a:gd name="connsiteX7" fmla="*/ 170082 w 340109"/>
                <a:gd name="connsiteY7" fmla="*/ 81967 h 81967"/>
                <a:gd name="connsiteX8" fmla="*/ 211065 w 340109"/>
                <a:gd name="connsiteY8" fmla="*/ 40984 h 81967"/>
                <a:gd name="connsiteX9" fmla="*/ 170082 w 340109"/>
                <a:gd name="connsiteY9" fmla="*/ 0 h 81967"/>
                <a:gd name="connsiteX10" fmla="*/ 299126 w 340109"/>
                <a:gd name="connsiteY10" fmla="*/ 0 h 81967"/>
                <a:gd name="connsiteX11" fmla="*/ 258142 w 340109"/>
                <a:gd name="connsiteY11" fmla="*/ 40984 h 81967"/>
                <a:gd name="connsiteX12" fmla="*/ 299126 w 340109"/>
                <a:gd name="connsiteY12" fmla="*/ 81967 h 81967"/>
                <a:gd name="connsiteX13" fmla="*/ 340109 w 340109"/>
                <a:gd name="connsiteY13" fmla="*/ 40984 h 81967"/>
                <a:gd name="connsiteX14" fmla="*/ 299126 w 340109"/>
                <a:gd name="connsiteY14" fmla="*/ 0 h 81967"/>
                <a:gd name="connsiteX15" fmla="*/ 299018 w 340109"/>
                <a:gd name="connsiteY15" fmla="*/ 0 h 81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40109" h="81967">
                  <a:moveTo>
                    <a:pt x="81967" y="40984"/>
                  </a:moveTo>
                  <a:cubicBezTo>
                    <a:pt x="81967" y="63618"/>
                    <a:pt x="63618" y="81967"/>
                    <a:pt x="40984" y="81967"/>
                  </a:cubicBezTo>
                  <a:cubicBezTo>
                    <a:pt x="18349" y="81967"/>
                    <a:pt x="0" y="63618"/>
                    <a:pt x="0" y="40984"/>
                  </a:cubicBezTo>
                  <a:cubicBezTo>
                    <a:pt x="0" y="18349"/>
                    <a:pt x="18349" y="0"/>
                    <a:pt x="40984" y="0"/>
                  </a:cubicBezTo>
                  <a:cubicBezTo>
                    <a:pt x="63618" y="0"/>
                    <a:pt x="81967" y="18349"/>
                    <a:pt x="81967" y="40984"/>
                  </a:cubicBezTo>
                  <a:close/>
                  <a:moveTo>
                    <a:pt x="170082" y="0"/>
                  </a:moveTo>
                  <a:cubicBezTo>
                    <a:pt x="147447" y="0"/>
                    <a:pt x="129098" y="18349"/>
                    <a:pt x="129098" y="40984"/>
                  </a:cubicBezTo>
                  <a:cubicBezTo>
                    <a:pt x="129098" y="63618"/>
                    <a:pt x="147447" y="81967"/>
                    <a:pt x="170082" y="81967"/>
                  </a:cubicBezTo>
                  <a:cubicBezTo>
                    <a:pt x="192716" y="81967"/>
                    <a:pt x="211065" y="63618"/>
                    <a:pt x="211065" y="40984"/>
                  </a:cubicBezTo>
                  <a:cubicBezTo>
                    <a:pt x="211065" y="18349"/>
                    <a:pt x="192716" y="0"/>
                    <a:pt x="170082" y="0"/>
                  </a:cubicBezTo>
                  <a:close/>
                  <a:moveTo>
                    <a:pt x="299126" y="0"/>
                  </a:moveTo>
                  <a:cubicBezTo>
                    <a:pt x="276491" y="0"/>
                    <a:pt x="258142" y="18349"/>
                    <a:pt x="258142" y="40984"/>
                  </a:cubicBezTo>
                  <a:cubicBezTo>
                    <a:pt x="258142" y="63618"/>
                    <a:pt x="276491" y="81967"/>
                    <a:pt x="299126" y="81967"/>
                  </a:cubicBezTo>
                  <a:cubicBezTo>
                    <a:pt x="321760" y="81967"/>
                    <a:pt x="340109" y="63618"/>
                    <a:pt x="340109" y="40984"/>
                  </a:cubicBezTo>
                  <a:cubicBezTo>
                    <a:pt x="340109" y="18349"/>
                    <a:pt x="321760" y="0"/>
                    <a:pt x="299126" y="0"/>
                  </a:cubicBezTo>
                  <a:cubicBezTo>
                    <a:pt x="299090" y="0"/>
                    <a:pt x="299054" y="0"/>
                    <a:pt x="299018" y="0"/>
                  </a:cubicBezTo>
                  <a:close/>
                </a:path>
              </a:pathLst>
            </a:custGeom>
            <a:solidFill>
              <a:srgbClr val="FFFFFF"/>
            </a:solidFill>
            <a:ln w="53446" cap="flat">
              <a:noFill/>
              <a:prstDash val="solid"/>
              <a:miter/>
            </a:ln>
          </p:spPr>
          <p:txBody>
            <a:bodyPr lIns="0" tIns="0" rIns="0" bIns="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Segoe UI"/>
                <a:ea typeface="+mn-ea"/>
                <a:cs typeface="+mn-cs"/>
              </a:endParaRPr>
            </a:p>
          </p:txBody>
        </p:sp>
      </p:grpSp>
      <p:sp>
        <p:nvSpPr>
          <p:cNvPr id="124" name="TextBox 123">
            <a:extLst>
              <a:ext uri="{FF2B5EF4-FFF2-40B4-BE49-F238E27FC236}">
                <a16:creationId xmlns:a16="http://schemas.microsoft.com/office/drawing/2014/main" id="{9707DE41-53DE-4EC7-9513-409AD87B93EA}"/>
              </a:ext>
            </a:extLst>
          </p:cNvPr>
          <p:cNvSpPr txBox="1"/>
          <p:nvPr/>
        </p:nvSpPr>
        <p:spPr>
          <a:xfrm>
            <a:off x="8768086" y="1959186"/>
            <a:ext cx="1604131" cy="276999"/>
          </a:xfrm>
          <a:prstGeom prst="rect">
            <a:avLst/>
          </a:prstGeom>
          <a:noFill/>
        </p:spPr>
        <p:txBody>
          <a:bodyPr wrap="square" lIns="0" tIns="0" rIns="0" bIns="0">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50" normalizeH="0" baseline="0" noProof="0">
                <a:ln>
                  <a:noFill/>
                </a:ln>
                <a:solidFill>
                  <a:srgbClr val="000000"/>
                </a:solidFill>
                <a:effectLst/>
                <a:uLnTx/>
                <a:uFillTx/>
                <a:latin typeface="Segoe UI"/>
                <a:ea typeface="+mn-ea"/>
                <a:cs typeface="+mn-cs"/>
              </a:rPr>
              <a:t>Applications</a:t>
            </a:r>
          </a:p>
        </p:txBody>
      </p:sp>
      <p:grpSp>
        <p:nvGrpSpPr>
          <p:cNvPr id="125" name="Graphic 3">
            <a:extLst>
              <a:ext uri="{FF2B5EF4-FFF2-40B4-BE49-F238E27FC236}">
                <a16:creationId xmlns:a16="http://schemas.microsoft.com/office/drawing/2014/main" id="{D9115897-FB3D-423D-9841-B74281C7EBF2}"/>
              </a:ext>
            </a:extLst>
          </p:cNvPr>
          <p:cNvGrpSpPr>
            <a:grpSpLocks noChangeAspect="1"/>
          </p:cNvGrpSpPr>
          <p:nvPr/>
        </p:nvGrpSpPr>
        <p:grpSpPr>
          <a:xfrm>
            <a:off x="8907758" y="4324996"/>
            <a:ext cx="409290" cy="303742"/>
            <a:chOff x="8535235" y="2976645"/>
            <a:chExt cx="1030882" cy="765036"/>
          </a:xfrm>
        </p:grpSpPr>
        <p:grpSp>
          <p:nvGrpSpPr>
            <p:cNvPr id="126" name="Graphic 3">
              <a:extLst>
                <a:ext uri="{FF2B5EF4-FFF2-40B4-BE49-F238E27FC236}">
                  <a16:creationId xmlns:a16="http://schemas.microsoft.com/office/drawing/2014/main" id="{51247E69-115A-4969-B647-DAD938DE8B72}"/>
                </a:ext>
              </a:extLst>
            </p:cNvPr>
            <p:cNvGrpSpPr/>
            <p:nvPr/>
          </p:nvGrpSpPr>
          <p:grpSpPr>
            <a:xfrm>
              <a:off x="8535235" y="2976645"/>
              <a:ext cx="1030882" cy="765036"/>
              <a:chOff x="8535235" y="2976645"/>
              <a:chExt cx="1030882" cy="765036"/>
            </a:xfrm>
          </p:grpSpPr>
          <p:sp>
            <p:nvSpPr>
              <p:cNvPr id="133" name="Rectangle: Rounded Corners 132">
                <a:extLst>
                  <a:ext uri="{FF2B5EF4-FFF2-40B4-BE49-F238E27FC236}">
                    <a16:creationId xmlns:a16="http://schemas.microsoft.com/office/drawing/2014/main" id="{90003A10-C689-496C-A162-57EC9211D43A}"/>
                  </a:ext>
                </a:extLst>
              </p:cNvPr>
              <p:cNvSpPr/>
              <p:nvPr/>
            </p:nvSpPr>
            <p:spPr>
              <a:xfrm rot="5400000">
                <a:off x="8927637" y="2584243"/>
                <a:ext cx="246077" cy="1030882"/>
              </a:xfrm>
              <a:prstGeom prst="roundRect">
                <a:avLst/>
              </a:prstGeom>
              <a:gradFill flip="none" rotWithShape="1">
                <a:gsLst>
                  <a:gs pos="0">
                    <a:srgbClr val="5EA0EF">
                      <a:shade val="30000"/>
                      <a:satMod val="115000"/>
                    </a:srgbClr>
                  </a:gs>
                  <a:gs pos="50000">
                    <a:srgbClr val="5EA0EF">
                      <a:shade val="67500"/>
                      <a:satMod val="115000"/>
                    </a:srgbClr>
                  </a:gs>
                  <a:gs pos="100000">
                    <a:srgbClr val="5EA0EF">
                      <a:shade val="100000"/>
                      <a:satMod val="115000"/>
                    </a:srgbClr>
                  </a:gs>
                </a:gsLst>
                <a:lin ang="18900000" scaled="1"/>
                <a:tileRect/>
              </a:gradFill>
              <a:ln w="603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Segoe UI"/>
                  <a:ea typeface="+mn-ea"/>
                  <a:cs typeface="+mn-cs"/>
                </a:endParaRPr>
              </a:p>
            </p:txBody>
          </p:sp>
          <p:sp>
            <p:nvSpPr>
              <p:cNvPr id="134" name="Rectangle: Rounded Corners 133">
                <a:extLst>
                  <a:ext uri="{FF2B5EF4-FFF2-40B4-BE49-F238E27FC236}">
                    <a16:creationId xmlns:a16="http://schemas.microsoft.com/office/drawing/2014/main" id="{BDD76011-3FD9-4833-868E-11E3AC9398D2}"/>
                  </a:ext>
                </a:extLst>
              </p:cNvPr>
              <p:cNvSpPr/>
              <p:nvPr/>
            </p:nvSpPr>
            <p:spPr>
              <a:xfrm rot="5400000">
                <a:off x="8927637" y="2843723"/>
                <a:ext cx="246077" cy="1030882"/>
              </a:xfrm>
              <a:prstGeom prst="roundRect">
                <a:avLst/>
              </a:prstGeom>
              <a:gradFill flip="none" rotWithShape="1">
                <a:gsLst>
                  <a:gs pos="0">
                    <a:srgbClr val="0078D4">
                      <a:shade val="30000"/>
                      <a:satMod val="115000"/>
                    </a:srgbClr>
                  </a:gs>
                  <a:gs pos="50000">
                    <a:srgbClr val="0078D4">
                      <a:shade val="67500"/>
                      <a:satMod val="115000"/>
                    </a:srgbClr>
                  </a:gs>
                  <a:gs pos="100000">
                    <a:srgbClr val="0078D4">
                      <a:shade val="100000"/>
                      <a:satMod val="115000"/>
                    </a:srgbClr>
                  </a:gs>
                </a:gsLst>
                <a:lin ang="2700000" scaled="1"/>
                <a:tileRect/>
              </a:gradFill>
              <a:ln w="603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Segoe UI"/>
                  <a:ea typeface="+mn-ea"/>
                  <a:cs typeface="+mn-cs"/>
                </a:endParaRPr>
              </a:p>
            </p:txBody>
          </p:sp>
          <p:sp>
            <p:nvSpPr>
              <p:cNvPr id="135" name="Rectangle: Rounded Corners 134">
                <a:extLst>
                  <a:ext uri="{FF2B5EF4-FFF2-40B4-BE49-F238E27FC236}">
                    <a16:creationId xmlns:a16="http://schemas.microsoft.com/office/drawing/2014/main" id="{3601C538-5421-4321-8224-9198998479CF}"/>
                  </a:ext>
                </a:extLst>
              </p:cNvPr>
              <p:cNvSpPr/>
              <p:nvPr/>
            </p:nvSpPr>
            <p:spPr>
              <a:xfrm rot="5400000">
                <a:off x="8927637" y="3103202"/>
                <a:ext cx="246077" cy="1030882"/>
              </a:xfrm>
              <a:prstGeom prst="roundRect">
                <a:avLst/>
              </a:prstGeom>
              <a:gradFill flip="none" rotWithShape="1">
                <a:gsLst>
                  <a:gs pos="0">
                    <a:srgbClr val="005BA1">
                      <a:shade val="30000"/>
                      <a:satMod val="115000"/>
                    </a:srgbClr>
                  </a:gs>
                  <a:gs pos="50000">
                    <a:srgbClr val="005BA1">
                      <a:shade val="67500"/>
                      <a:satMod val="115000"/>
                    </a:srgbClr>
                  </a:gs>
                  <a:gs pos="100000">
                    <a:srgbClr val="005BA1">
                      <a:shade val="100000"/>
                      <a:satMod val="115000"/>
                    </a:srgbClr>
                  </a:gs>
                </a:gsLst>
                <a:lin ang="2700000" scaled="1"/>
                <a:tileRect/>
              </a:gradFill>
              <a:ln w="603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Segoe UI"/>
                  <a:ea typeface="+mn-ea"/>
                  <a:cs typeface="+mn-cs"/>
                </a:endParaRPr>
              </a:p>
            </p:txBody>
          </p:sp>
        </p:grpSp>
        <p:sp>
          <p:nvSpPr>
            <p:cNvPr id="127" name="Freeform: Shape 126">
              <a:extLst>
                <a:ext uri="{FF2B5EF4-FFF2-40B4-BE49-F238E27FC236}">
                  <a16:creationId xmlns:a16="http://schemas.microsoft.com/office/drawing/2014/main" id="{DD0FA8A1-7753-406C-BADB-9C3CE8CFAB3E}"/>
                </a:ext>
              </a:extLst>
            </p:cNvPr>
            <p:cNvSpPr/>
            <p:nvPr/>
          </p:nvSpPr>
          <p:spPr>
            <a:xfrm>
              <a:off x="8643295" y="3043107"/>
              <a:ext cx="113154" cy="113154"/>
            </a:xfrm>
            <a:custGeom>
              <a:avLst/>
              <a:gdLst>
                <a:gd name="connsiteX0" fmla="*/ 113155 w 113154"/>
                <a:gd name="connsiteY0" fmla="*/ 56577 h 113154"/>
                <a:gd name="connsiteX1" fmla="*/ 56577 w 113154"/>
                <a:gd name="connsiteY1" fmla="*/ 113155 h 113154"/>
                <a:gd name="connsiteX2" fmla="*/ 0 w 113154"/>
                <a:gd name="connsiteY2" fmla="*/ 56577 h 113154"/>
                <a:gd name="connsiteX3" fmla="*/ 56577 w 113154"/>
                <a:gd name="connsiteY3" fmla="*/ 0 h 113154"/>
                <a:gd name="connsiteX4" fmla="*/ 113155 w 113154"/>
                <a:gd name="connsiteY4" fmla="*/ 56577 h 113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154" h="113154">
                  <a:moveTo>
                    <a:pt x="113155" y="56577"/>
                  </a:moveTo>
                  <a:cubicBezTo>
                    <a:pt x="113155" y="87824"/>
                    <a:pt x="87824" y="113155"/>
                    <a:pt x="56577" y="113155"/>
                  </a:cubicBezTo>
                  <a:cubicBezTo>
                    <a:pt x="25330" y="113155"/>
                    <a:pt x="0" y="87824"/>
                    <a:pt x="0" y="56577"/>
                  </a:cubicBezTo>
                  <a:cubicBezTo>
                    <a:pt x="0" y="25331"/>
                    <a:pt x="25330" y="0"/>
                    <a:pt x="56577" y="0"/>
                  </a:cubicBezTo>
                  <a:cubicBezTo>
                    <a:pt x="87824" y="0"/>
                    <a:pt x="113155" y="25331"/>
                    <a:pt x="113155" y="56577"/>
                  </a:cubicBezTo>
                  <a:close/>
                </a:path>
              </a:pathLst>
            </a:custGeom>
            <a:solidFill>
              <a:srgbClr val="F2F2F2"/>
            </a:solidFill>
            <a:ln w="603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Segoe UI"/>
                <a:ea typeface="+mn-ea"/>
                <a:cs typeface="+mn-cs"/>
              </a:endParaRPr>
            </a:p>
          </p:txBody>
        </p:sp>
        <p:sp>
          <p:nvSpPr>
            <p:cNvPr id="128" name="Freeform: Shape 127">
              <a:extLst>
                <a:ext uri="{FF2B5EF4-FFF2-40B4-BE49-F238E27FC236}">
                  <a16:creationId xmlns:a16="http://schemas.microsoft.com/office/drawing/2014/main" id="{2BD38CD6-D733-4E28-A69B-1DF4289AAAFC}"/>
                </a:ext>
              </a:extLst>
            </p:cNvPr>
            <p:cNvSpPr/>
            <p:nvPr/>
          </p:nvSpPr>
          <p:spPr>
            <a:xfrm>
              <a:off x="8817515" y="3043107"/>
              <a:ext cx="113154" cy="113154"/>
            </a:xfrm>
            <a:custGeom>
              <a:avLst/>
              <a:gdLst>
                <a:gd name="connsiteX0" fmla="*/ 113155 w 113154"/>
                <a:gd name="connsiteY0" fmla="*/ 56577 h 113154"/>
                <a:gd name="connsiteX1" fmla="*/ 56577 w 113154"/>
                <a:gd name="connsiteY1" fmla="*/ 113155 h 113154"/>
                <a:gd name="connsiteX2" fmla="*/ 0 w 113154"/>
                <a:gd name="connsiteY2" fmla="*/ 56577 h 113154"/>
                <a:gd name="connsiteX3" fmla="*/ 56577 w 113154"/>
                <a:gd name="connsiteY3" fmla="*/ 0 h 113154"/>
                <a:gd name="connsiteX4" fmla="*/ 113155 w 113154"/>
                <a:gd name="connsiteY4" fmla="*/ 56577 h 113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154" h="113154">
                  <a:moveTo>
                    <a:pt x="113155" y="56577"/>
                  </a:moveTo>
                  <a:cubicBezTo>
                    <a:pt x="113155" y="87824"/>
                    <a:pt x="87824" y="113155"/>
                    <a:pt x="56577" y="113155"/>
                  </a:cubicBezTo>
                  <a:cubicBezTo>
                    <a:pt x="25330" y="113155"/>
                    <a:pt x="0" y="87824"/>
                    <a:pt x="0" y="56577"/>
                  </a:cubicBezTo>
                  <a:cubicBezTo>
                    <a:pt x="0" y="25331"/>
                    <a:pt x="25330" y="0"/>
                    <a:pt x="56577" y="0"/>
                  </a:cubicBezTo>
                  <a:cubicBezTo>
                    <a:pt x="87824" y="0"/>
                    <a:pt x="113155" y="25331"/>
                    <a:pt x="113155" y="56577"/>
                  </a:cubicBezTo>
                  <a:close/>
                </a:path>
              </a:pathLst>
            </a:custGeom>
            <a:solidFill>
              <a:srgbClr val="F2F2F2"/>
            </a:solidFill>
            <a:ln w="603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Segoe UI"/>
                <a:ea typeface="+mn-ea"/>
                <a:cs typeface="+mn-cs"/>
              </a:endParaRPr>
            </a:p>
          </p:txBody>
        </p:sp>
        <p:sp>
          <p:nvSpPr>
            <p:cNvPr id="129" name="Freeform: Shape 128">
              <a:extLst>
                <a:ext uri="{FF2B5EF4-FFF2-40B4-BE49-F238E27FC236}">
                  <a16:creationId xmlns:a16="http://schemas.microsoft.com/office/drawing/2014/main" id="{3C45C045-1FD1-4EEF-B555-500BE808D6AE}"/>
                </a:ext>
              </a:extLst>
            </p:cNvPr>
            <p:cNvSpPr/>
            <p:nvPr/>
          </p:nvSpPr>
          <p:spPr>
            <a:xfrm>
              <a:off x="8643295" y="3302587"/>
              <a:ext cx="113154" cy="113154"/>
            </a:xfrm>
            <a:custGeom>
              <a:avLst/>
              <a:gdLst>
                <a:gd name="connsiteX0" fmla="*/ 113155 w 113154"/>
                <a:gd name="connsiteY0" fmla="*/ 56577 h 113154"/>
                <a:gd name="connsiteX1" fmla="*/ 56577 w 113154"/>
                <a:gd name="connsiteY1" fmla="*/ 113155 h 113154"/>
                <a:gd name="connsiteX2" fmla="*/ 0 w 113154"/>
                <a:gd name="connsiteY2" fmla="*/ 56577 h 113154"/>
                <a:gd name="connsiteX3" fmla="*/ 56577 w 113154"/>
                <a:gd name="connsiteY3" fmla="*/ 0 h 113154"/>
                <a:gd name="connsiteX4" fmla="*/ 113155 w 113154"/>
                <a:gd name="connsiteY4" fmla="*/ 56577 h 113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154" h="113154">
                  <a:moveTo>
                    <a:pt x="113155" y="56577"/>
                  </a:moveTo>
                  <a:cubicBezTo>
                    <a:pt x="113155" y="87824"/>
                    <a:pt x="87824" y="113155"/>
                    <a:pt x="56577" y="113155"/>
                  </a:cubicBezTo>
                  <a:cubicBezTo>
                    <a:pt x="25330" y="113155"/>
                    <a:pt x="0" y="87824"/>
                    <a:pt x="0" y="56577"/>
                  </a:cubicBezTo>
                  <a:cubicBezTo>
                    <a:pt x="0" y="25330"/>
                    <a:pt x="25330" y="0"/>
                    <a:pt x="56577" y="0"/>
                  </a:cubicBezTo>
                  <a:cubicBezTo>
                    <a:pt x="87824" y="0"/>
                    <a:pt x="113155" y="25330"/>
                    <a:pt x="113155" y="56577"/>
                  </a:cubicBezTo>
                  <a:close/>
                </a:path>
              </a:pathLst>
            </a:custGeom>
            <a:solidFill>
              <a:srgbClr val="83B9F9"/>
            </a:solidFill>
            <a:ln w="603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Segoe UI"/>
                <a:ea typeface="+mn-ea"/>
                <a:cs typeface="+mn-cs"/>
              </a:endParaRPr>
            </a:p>
          </p:txBody>
        </p:sp>
        <p:sp>
          <p:nvSpPr>
            <p:cNvPr id="130" name="Freeform: Shape 129">
              <a:extLst>
                <a:ext uri="{FF2B5EF4-FFF2-40B4-BE49-F238E27FC236}">
                  <a16:creationId xmlns:a16="http://schemas.microsoft.com/office/drawing/2014/main" id="{DFF52A31-CC75-4096-9A21-DD8361BB40D8}"/>
                </a:ext>
              </a:extLst>
            </p:cNvPr>
            <p:cNvSpPr/>
            <p:nvPr/>
          </p:nvSpPr>
          <p:spPr>
            <a:xfrm>
              <a:off x="8817515" y="3302587"/>
              <a:ext cx="113154" cy="113154"/>
            </a:xfrm>
            <a:custGeom>
              <a:avLst/>
              <a:gdLst>
                <a:gd name="connsiteX0" fmla="*/ 113155 w 113154"/>
                <a:gd name="connsiteY0" fmla="*/ 56577 h 113154"/>
                <a:gd name="connsiteX1" fmla="*/ 56577 w 113154"/>
                <a:gd name="connsiteY1" fmla="*/ 113155 h 113154"/>
                <a:gd name="connsiteX2" fmla="*/ 0 w 113154"/>
                <a:gd name="connsiteY2" fmla="*/ 56577 h 113154"/>
                <a:gd name="connsiteX3" fmla="*/ 56577 w 113154"/>
                <a:gd name="connsiteY3" fmla="*/ 0 h 113154"/>
                <a:gd name="connsiteX4" fmla="*/ 113155 w 113154"/>
                <a:gd name="connsiteY4" fmla="*/ 56577 h 113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154" h="113154">
                  <a:moveTo>
                    <a:pt x="113155" y="56577"/>
                  </a:moveTo>
                  <a:cubicBezTo>
                    <a:pt x="113155" y="87824"/>
                    <a:pt x="87824" y="113155"/>
                    <a:pt x="56577" y="113155"/>
                  </a:cubicBezTo>
                  <a:cubicBezTo>
                    <a:pt x="25330" y="113155"/>
                    <a:pt x="0" y="87824"/>
                    <a:pt x="0" y="56577"/>
                  </a:cubicBezTo>
                  <a:cubicBezTo>
                    <a:pt x="0" y="25330"/>
                    <a:pt x="25330" y="0"/>
                    <a:pt x="56577" y="0"/>
                  </a:cubicBezTo>
                  <a:cubicBezTo>
                    <a:pt x="87824" y="0"/>
                    <a:pt x="113155" y="25330"/>
                    <a:pt x="113155" y="56577"/>
                  </a:cubicBezTo>
                  <a:close/>
                </a:path>
              </a:pathLst>
            </a:custGeom>
            <a:solidFill>
              <a:srgbClr val="83B9F9"/>
            </a:solidFill>
            <a:ln w="603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Segoe UI"/>
                <a:ea typeface="+mn-ea"/>
                <a:cs typeface="+mn-cs"/>
              </a:endParaRPr>
            </a:p>
          </p:txBody>
        </p:sp>
        <p:sp>
          <p:nvSpPr>
            <p:cNvPr id="131" name="Freeform: Shape 130">
              <a:extLst>
                <a:ext uri="{FF2B5EF4-FFF2-40B4-BE49-F238E27FC236}">
                  <a16:creationId xmlns:a16="http://schemas.microsoft.com/office/drawing/2014/main" id="{6C6D7A86-B7AA-4BEB-A782-F2F7FDBC3DE0}"/>
                </a:ext>
              </a:extLst>
            </p:cNvPr>
            <p:cNvSpPr/>
            <p:nvPr/>
          </p:nvSpPr>
          <p:spPr>
            <a:xfrm>
              <a:off x="8643295" y="3562066"/>
              <a:ext cx="113154" cy="113154"/>
            </a:xfrm>
            <a:custGeom>
              <a:avLst/>
              <a:gdLst>
                <a:gd name="connsiteX0" fmla="*/ 113155 w 113154"/>
                <a:gd name="connsiteY0" fmla="*/ 56577 h 113154"/>
                <a:gd name="connsiteX1" fmla="*/ 56577 w 113154"/>
                <a:gd name="connsiteY1" fmla="*/ 113155 h 113154"/>
                <a:gd name="connsiteX2" fmla="*/ 0 w 113154"/>
                <a:gd name="connsiteY2" fmla="*/ 56577 h 113154"/>
                <a:gd name="connsiteX3" fmla="*/ 56577 w 113154"/>
                <a:gd name="connsiteY3" fmla="*/ 0 h 113154"/>
                <a:gd name="connsiteX4" fmla="*/ 113155 w 113154"/>
                <a:gd name="connsiteY4" fmla="*/ 56577 h 113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154" h="113154">
                  <a:moveTo>
                    <a:pt x="113155" y="56577"/>
                  </a:moveTo>
                  <a:cubicBezTo>
                    <a:pt x="113155" y="87824"/>
                    <a:pt x="87824" y="113155"/>
                    <a:pt x="56577" y="113155"/>
                  </a:cubicBezTo>
                  <a:cubicBezTo>
                    <a:pt x="25330" y="113155"/>
                    <a:pt x="0" y="87824"/>
                    <a:pt x="0" y="56577"/>
                  </a:cubicBezTo>
                  <a:cubicBezTo>
                    <a:pt x="0" y="25331"/>
                    <a:pt x="25330" y="0"/>
                    <a:pt x="56577" y="0"/>
                  </a:cubicBezTo>
                  <a:cubicBezTo>
                    <a:pt x="87824" y="0"/>
                    <a:pt x="113155" y="25331"/>
                    <a:pt x="113155" y="56577"/>
                  </a:cubicBezTo>
                  <a:close/>
                </a:path>
              </a:pathLst>
            </a:custGeom>
            <a:solidFill>
              <a:srgbClr val="83B9F9"/>
            </a:solidFill>
            <a:ln w="603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Segoe UI"/>
                <a:ea typeface="+mn-ea"/>
                <a:cs typeface="+mn-cs"/>
              </a:endParaRPr>
            </a:p>
          </p:txBody>
        </p:sp>
        <p:sp>
          <p:nvSpPr>
            <p:cNvPr id="132" name="Freeform: Shape 131">
              <a:extLst>
                <a:ext uri="{FF2B5EF4-FFF2-40B4-BE49-F238E27FC236}">
                  <a16:creationId xmlns:a16="http://schemas.microsoft.com/office/drawing/2014/main" id="{448E8232-BE8F-4877-9B0A-F14D203A4BAD}"/>
                </a:ext>
              </a:extLst>
            </p:cNvPr>
            <p:cNvSpPr/>
            <p:nvPr/>
          </p:nvSpPr>
          <p:spPr>
            <a:xfrm>
              <a:off x="8817515" y="3562066"/>
              <a:ext cx="113154" cy="113154"/>
            </a:xfrm>
            <a:custGeom>
              <a:avLst/>
              <a:gdLst>
                <a:gd name="connsiteX0" fmla="*/ 113155 w 113154"/>
                <a:gd name="connsiteY0" fmla="*/ 56577 h 113154"/>
                <a:gd name="connsiteX1" fmla="*/ 56577 w 113154"/>
                <a:gd name="connsiteY1" fmla="*/ 113155 h 113154"/>
                <a:gd name="connsiteX2" fmla="*/ 0 w 113154"/>
                <a:gd name="connsiteY2" fmla="*/ 56577 h 113154"/>
                <a:gd name="connsiteX3" fmla="*/ 56577 w 113154"/>
                <a:gd name="connsiteY3" fmla="*/ 0 h 113154"/>
                <a:gd name="connsiteX4" fmla="*/ 113155 w 113154"/>
                <a:gd name="connsiteY4" fmla="*/ 56577 h 113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154" h="113154">
                  <a:moveTo>
                    <a:pt x="113155" y="56577"/>
                  </a:moveTo>
                  <a:cubicBezTo>
                    <a:pt x="113155" y="87824"/>
                    <a:pt x="87824" y="113155"/>
                    <a:pt x="56577" y="113155"/>
                  </a:cubicBezTo>
                  <a:cubicBezTo>
                    <a:pt x="25330" y="113155"/>
                    <a:pt x="0" y="87824"/>
                    <a:pt x="0" y="56577"/>
                  </a:cubicBezTo>
                  <a:cubicBezTo>
                    <a:pt x="0" y="25331"/>
                    <a:pt x="25330" y="0"/>
                    <a:pt x="56577" y="0"/>
                  </a:cubicBezTo>
                  <a:cubicBezTo>
                    <a:pt x="87824" y="0"/>
                    <a:pt x="113155" y="25331"/>
                    <a:pt x="113155" y="56577"/>
                  </a:cubicBezTo>
                  <a:close/>
                </a:path>
              </a:pathLst>
            </a:custGeom>
            <a:solidFill>
              <a:srgbClr val="83B9F9"/>
            </a:solidFill>
            <a:ln w="603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Segoe UI"/>
                <a:ea typeface="+mn-ea"/>
                <a:cs typeface="+mn-cs"/>
              </a:endParaRPr>
            </a:p>
          </p:txBody>
        </p:sp>
      </p:grpSp>
      <p:sp>
        <p:nvSpPr>
          <p:cNvPr id="136" name="TextBox 135">
            <a:extLst>
              <a:ext uri="{FF2B5EF4-FFF2-40B4-BE49-F238E27FC236}">
                <a16:creationId xmlns:a16="http://schemas.microsoft.com/office/drawing/2014/main" id="{5B7103F2-B34C-46B9-A029-3A95020ABB0A}"/>
              </a:ext>
            </a:extLst>
          </p:cNvPr>
          <p:cNvSpPr txBox="1"/>
          <p:nvPr/>
        </p:nvSpPr>
        <p:spPr>
          <a:xfrm>
            <a:off x="8768086" y="3937597"/>
            <a:ext cx="1604131" cy="276999"/>
          </a:xfrm>
          <a:prstGeom prst="rect">
            <a:avLst/>
          </a:prstGeom>
          <a:noFill/>
        </p:spPr>
        <p:txBody>
          <a:bodyPr wrap="square" lIns="0" tIns="0" rIns="0" bIns="0">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50" normalizeH="0" baseline="0" noProof="0">
                <a:ln>
                  <a:noFill/>
                </a:ln>
                <a:solidFill>
                  <a:srgbClr val="000000"/>
                </a:solidFill>
                <a:effectLst/>
                <a:uLnTx/>
                <a:uFillTx/>
                <a:latin typeface="Segoe UI"/>
                <a:ea typeface="+mn-ea"/>
                <a:cs typeface="+mn-cs"/>
              </a:rPr>
              <a:t>Infrastructure</a:t>
            </a:r>
          </a:p>
        </p:txBody>
      </p:sp>
      <p:sp>
        <p:nvSpPr>
          <p:cNvPr id="137" name="TextBox 136">
            <a:extLst>
              <a:ext uri="{FF2B5EF4-FFF2-40B4-BE49-F238E27FC236}">
                <a16:creationId xmlns:a16="http://schemas.microsoft.com/office/drawing/2014/main" id="{82DF0F86-8052-4829-AD02-79F387BF9DD8}"/>
              </a:ext>
            </a:extLst>
          </p:cNvPr>
          <p:cNvSpPr txBox="1"/>
          <p:nvPr/>
        </p:nvSpPr>
        <p:spPr>
          <a:xfrm>
            <a:off x="8768086" y="2960962"/>
            <a:ext cx="1604131" cy="276999"/>
          </a:xfrm>
          <a:prstGeom prst="rect">
            <a:avLst/>
          </a:prstGeom>
          <a:noFill/>
        </p:spPr>
        <p:txBody>
          <a:bodyPr wrap="square" lIns="0" tIns="0" rIns="0" bIns="0">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50" normalizeH="0" baseline="0" noProof="0">
                <a:ln>
                  <a:noFill/>
                </a:ln>
                <a:solidFill>
                  <a:srgbClr val="000000"/>
                </a:solidFill>
                <a:effectLst/>
                <a:uLnTx/>
                <a:uFillTx/>
                <a:latin typeface="Segoe UI"/>
                <a:ea typeface="+mn-ea"/>
                <a:cs typeface="+mn-cs"/>
              </a:rPr>
              <a:t>Data</a:t>
            </a:r>
          </a:p>
        </p:txBody>
      </p:sp>
      <p:pic>
        <p:nvPicPr>
          <p:cNvPr id="138" name="Graphic 137">
            <a:extLst>
              <a:ext uri="{FF2B5EF4-FFF2-40B4-BE49-F238E27FC236}">
                <a16:creationId xmlns:a16="http://schemas.microsoft.com/office/drawing/2014/main" id="{74FE779B-9274-4673-A874-402EB6580756}"/>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8907758" y="3353027"/>
            <a:ext cx="409290" cy="355902"/>
          </a:xfrm>
          <a:prstGeom prst="rect">
            <a:avLst/>
          </a:prstGeom>
        </p:spPr>
      </p:pic>
      <p:grpSp>
        <p:nvGrpSpPr>
          <p:cNvPr id="11" name="Group 10">
            <a:extLst>
              <a:ext uri="{FF2B5EF4-FFF2-40B4-BE49-F238E27FC236}">
                <a16:creationId xmlns:a16="http://schemas.microsoft.com/office/drawing/2014/main" id="{0A4DD2F0-B95D-42D5-B74E-18FB5609A7D6}"/>
              </a:ext>
            </a:extLst>
          </p:cNvPr>
          <p:cNvGrpSpPr/>
          <p:nvPr/>
        </p:nvGrpSpPr>
        <p:grpSpPr>
          <a:xfrm>
            <a:off x="4678430" y="2673614"/>
            <a:ext cx="2589725" cy="2425572"/>
            <a:chOff x="4678430" y="2673614"/>
            <a:chExt cx="2589725" cy="2425572"/>
          </a:xfrm>
        </p:grpSpPr>
        <p:sp>
          <p:nvSpPr>
            <p:cNvPr id="106" name="Oval 105">
              <a:extLst>
                <a:ext uri="{FF2B5EF4-FFF2-40B4-BE49-F238E27FC236}">
                  <a16:creationId xmlns:a16="http://schemas.microsoft.com/office/drawing/2014/main" id="{2A799EA5-5352-47E8-ACA7-057C5944B473}"/>
                </a:ext>
              </a:extLst>
            </p:cNvPr>
            <p:cNvSpPr>
              <a:spLocks noChangeAspect="1"/>
            </p:cNvSpPr>
            <p:nvPr/>
          </p:nvSpPr>
          <p:spPr bwMode="auto">
            <a:xfrm>
              <a:off x="4774359" y="2673614"/>
              <a:ext cx="2425571" cy="2425572"/>
            </a:xfrm>
            <a:prstGeom prst="ellipse">
              <a:avLst/>
            </a:prstGeom>
            <a:solidFill>
              <a:srgbClr val="0078D4"/>
            </a:solidFill>
            <a:ln w="10795" cap="flat" cmpd="sng" algn="ctr">
              <a:noFill/>
              <a:prstDash val="solid"/>
            </a:ln>
            <a:effectLst>
              <a:outerShdw blurRad="254000" dist="50800" dir="2700000" sx="101000" sy="101000" algn="tl" rotWithShape="0">
                <a:prstClr val="black">
                  <a:alpha val="19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1101" tIns="503483" rIns="171101" bIns="251742" numCol="1" spcCol="0" rtlCol="0" fromWordArt="0" anchor="ctr" anchorCtr="0" forceAA="0" compatLnSpc="1">
              <a:prstTxWarp prst="textNoShape">
                <a:avLst/>
              </a:prstTxWarp>
              <a:noAutofit/>
            </a:bodyPr>
            <a:lstStyle/>
            <a:p>
              <a:pPr marL="0" marR="0" lvl="0" indent="0" algn="ctr" defTabSz="872340" rtl="0" eaLnBrk="1" fontAlgn="base" latinLnBrk="0" hangingPunct="1">
                <a:lnSpc>
                  <a:spcPct val="100000"/>
                </a:lnSpc>
                <a:spcBef>
                  <a:spcPct val="0"/>
                </a:spcBef>
                <a:spcAft>
                  <a:spcPct val="0"/>
                </a:spcAft>
                <a:buClrTx/>
                <a:buSzTx/>
                <a:buFontTx/>
                <a:buNone/>
                <a:tabLst/>
                <a:defRPr/>
              </a:pPr>
              <a:endParaRPr kumimoji="0" lang="en-US" sz="1285"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Semibold"/>
                <a:ea typeface="+mn-ea"/>
                <a:cs typeface="Segoe UI" pitchFamily="34" charset="0"/>
              </a:endParaRPr>
            </a:p>
          </p:txBody>
        </p:sp>
        <p:sp>
          <p:nvSpPr>
            <p:cNvPr id="111" name="Rectangle 110">
              <a:extLst>
                <a:ext uri="{FF2B5EF4-FFF2-40B4-BE49-F238E27FC236}">
                  <a16:creationId xmlns:a16="http://schemas.microsoft.com/office/drawing/2014/main" id="{9EC825D8-7456-47BF-85B4-E3DBA0B64CC3}"/>
                </a:ext>
              </a:extLst>
            </p:cNvPr>
            <p:cNvSpPr>
              <a:spLocks noChangeAspect="1"/>
            </p:cNvSpPr>
            <p:nvPr/>
          </p:nvSpPr>
          <p:spPr>
            <a:xfrm>
              <a:off x="4678430" y="3207713"/>
              <a:ext cx="2589725" cy="487826"/>
            </a:xfrm>
            <a:prstGeom prst="rect">
              <a:avLst/>
            </a:prstGeom>
          </p:spPr>
          <p:txBody>
            <a:bodyPr wrap="square" anchor="ctr" anchorCtr="0">
              <a:spAutoFit/>
            </a:bodyPr>
            <a:lstStyle/>
            <a:p>
              <a:pPr marL="0" marR="0" lvl="0" indent="0" algn="ctr" defTabSz="839045" rtl="0" eaLnBrk="1" fontAlgn="auto" latinLnBrk="0" hangingPunct="1">
                <a:lnSpc>
                  <a:spcPct val="100000"/>
                </a:lnSpc>
                <a:spcBef>
                  <a:spcPts val="0"/>
                </a:spcBef>
                <a:spcAft>
                  <a:spcPts val="551"/>
                </a:spcAft>
                <a:buClrTx/>
                <a:buSzTx/>
                <a:buFontTx/>
                <a:buNone/>
                <a:tabLst/>
                <a:defRPr/>
              </a:pPr>
              <a:r>
                <a:rPr kumimoji="0" lang="en-US" sz="1285" b="0" i="0" u="none" strike="noStrike" kern="1200" cap="none" spc="0" normalizeH="0" baseline="0" noProof="0">
                  <a:ln>
                    <a:noFill/>
                  </a:ln>
                  <a:gradFill>
                    <a:gsLst>
                      <a:gs pos="47000">
                        <a:srgbClr val="FFFFFF"/>
                      </a:gs>
                      <a:gs pos="83000">
                        <a:srgbClr val="FFFFFF"/>
                      </a:gs>
                    </a:gsLst>
                    <a:lin ang="0" scaled="1"/>
                  </a:gradFill>
                  <a:effectLst/>
                  <a:uLnTx/>
                  <a:uFillTx/>
                  <a:latin typeface="Segoe UI Semibold"/>
                  <a:ea typeface="+mn-ea"/>
                  <a:cs typeface="Segoe UI Semibold"/>
                </a:rPr>
                <a:t>Zero Trust</a:t>
              </a:r>
              <a:br>
                <a:rPr kumimoji="0" lang="en-US" sz="1285" b="0" i="0" u="none" strike="noStrike" kern="1200" cap="none" spc="0" normalizeH="0" baseline="0" noProof="0">
                  <a:ln>
                    <a:noFill/>
                  </a:ln>
                  <a:gradFill>
                    <a:gsLst>
                      <a:gs pos="47000">
                        <a:srgbClr val="FFFFFF"/>
                      </a:gs>
                      <a:gs pos="83000">
                        <a:srgbClr val="FFFFFF"/>
                      </a:gs>
                    </a:gsLst>
                    <a:lin ang="0" scaled="1"/>
                  </a:gradFill>
                  <a:effectLst/>
                  <a:uLnTx/>
                  <a:uFillTx/>
                  <a:latin typeface="Segoe UI Semibold"/>
                  <a:ea typeface="+mn-ea"/>
                  <a:cs typeface="Segoe UI Semibold"/>
                </a:rPr>
              </a:br>
              <a:r>
                <a:rPr kumimoji="0" lang="en-US" sz="1285" b="0" i="0" u="none" strike="noStrike" kern="1200" cap="none" spc="0" normalizeH="0" baseline="0" noProof="0">
                  <a:ln>
                    <a:noFill/>
                  </a:ln>
                  <a:gradFill>
                    <a:gsLst>
                      <a:gs pos="47000">
                        <a:srgbClr val="FFFFFF"/>
                      </a:gs>
                      <a:gs pos="83000">
                        <a:srgbClr val="FFFFFF"/>
                      </a:gs>
                    </a:gsLst>
                    <a:lin ang="0" scaled="1"/>
                  </a:gradFill>
                  <a:effectLst/>
                  <a:uLnTx/>
                  <a:uFillTx/>
                  <a:latin typeface="Segoe UI Semibold"/>
                  <a:ea typeface="+mn-ea"/>
                  <a:cs typeface="Segoe UI Semibold"/>
                </a:rPr>
                <a:t>policy enforcement</a:t>
              </a:r>
            </a:p>
          </p:txBody>
        </p:sp>
        <p:pic>
          <p:nvPicPr>
            <p:cNvPr id="151" name="Graphic 150">
              <a:extLst>
                <a:ext uri="{FF2B5EF4-FFF2-40B4-BE49-F238E27FC236}">
                  <a16:creationId xmlns:a16="http://schemas.microsoft.com/office/drawing/2014/main" id="{D3C053C2-E65B-42EF-888B-F8F928FA417A}"/>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5591496" y="3680393"/>
              <a:ext cx="855376" cy="855376"/>
            </a:xfrm>
            <a:prstGeom prst="rect">
              <a:avLst/>
            </a:prstGeom>
          </p:spPr>
        </p:pic>
      </p:grpSp>
    </p:spTree>
    <p:extLst>
      <p:ext uri="{BB962C8B-B14F-4D97-AF65-F5344CB8AC3E}">
        <p14:creationId xmlns:p14="http://schemas.microsoft.com/office/powerpoint/2010/main" val="374434818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fltVal val="0"/>
                                          </p:val>
                                        </p:tav>
                                        <p:tav tm="100000">
                                          <p:val>
                                            <p:strVal val="#ppt_w"/>
                                          </p:val>
                                        </p:tav>
                                      </p:tavLst>
                                    </p:anim>
                                    <p:anim calcmode="lin" valueType="num">
                                      <p:cBhvr>
                                        <p:cTn id="8" dur="1000" fill="hold"/>
                                        <p:tgtEl>
                                          <p:spTgt spid="10"/>
                                        </p:tgtEl>
                                        <p:attrNameLst>
                                          <p:attrName>ppt_h</p:attrName>
                                        </p:attrNameLst>
                                      </p:cBhvr>
                                      <p:tavLst>
                                        <p:tav tm="0">
                                          <p:val>
                                            <p:fltVal val="0"/>
                                          </p:val>
                                        </p:tav>
                                        <p:tav tm="100000">
                                          <p:val>
                                            <p:strVal val="#ppt_h"/>
                                          </p:val>
                                        </p:tav>
                                      </p:tavLst>
                                    </p:anim>
                                    <p:anim calcmode="lin" valueType="num">
                                      <p:cBhvr>
                                        <p:cTn id="9" dur="1000" fill="hold"/>
                                        <p:tgtEl>
                                          <p:spTgt spid="10"/>
                                        </p:tgtEl>
                                        <p:attrNameLst>
                                          <p:attrName>style.rotation</p:attrName>
                                        </p:attrNameLst>
                                      </p:cBhvr>
                                      <p:tavLst>
                                        <p:tav tm="0">
                                          <p:val>
                                            <p:fltVal val="90"/>
                                          </p:val>
                                        </p:tav>
                                        <p:tav tm="100000">
                                          <p:val>
                                            <p:fltVal val="0"/>
                                          </p:val>
                                        </p:tav>
                                      </p:tavLst>
                                    </p:anim>
                                    <p:animEffect transition="in" filter="fade">
                                      <p:cBhvr>
                                        <p:cTn id="10" dur="1000"/>
                                        <p:tgtEl>
                                          <p:spTgt spid="10"/>
                                        </p:tgtEl>
                                      </p:cBhvr>
                                    </p:animEffect>
                                  </p:childTnLst>
                                </p:cTn>
                              </p:par>
                              <p:par>
                                <p:cTn id="11" presetID="10" presetClass="entr" presetSubtype="0" fill="hold" grpId="0" nodeType="withEffect">
                                  <p:stCondLst>
                                    <p:cond delay="750"/>
                                  </p:stCondLst>
                                  <p:childTnLst>
                                    <p:set>
                                      <p:cBhvr>
                                        <p:cTn id="12" dur="1" fill="hold">
                                          <p:stCondLst>
                                            <p:cond delay="0"/>
                                          </p:stCondLst>
                                        </p:cTn>
                                        <p:tgtEl>
                                          <p:spTgt spid="48"/>
                                        </p:tgtEl>
                                        <p:attrNameLst>
                                          <p:attrName>style.visibility</p:attrName>
                                        </p:attrNameLst>
                                      </p:cBhvr>
                                      <p:to>
                                        <p:strVal val="visible"/>
                                      </p:to>
                                    </p:set>
                                    <p:animEffect transition="in" filter="fade">
                                      <p:cBhvr>
                                        <p:cTn id="13" dur="500"/>
                                        <p:tgtEl>
                                          <p:spTgt spid="48"/>
                                        </p:tgtEl>
                                      </p:cBhvr>
                                    </p:animEffect>
                                  </p:childTnLst>
                                </p:cTn>
                              </p:par>
                              <p:par>
                                <p:cTn id="14" presetID="10" presetClass="entr" presetSubtype="0" fill="hold" grpId="0" nodeType="withEffect">
                                  <p:stCondLst>
                                    <p:cond delay="750"/>
                                  </p:stCondLst>
                                  <p:childTnLst>
                                    <p:set>
                                      <p:cBhvr>
                                        <p:cTn id="15" dur="1" fill="hold">
                                          <p:stCondLst>
                                            <p:cond delay="0"/>
                                          </p:stCondLst>
                                        </p:cTn>
                                        <p:tgtEl>
                                          <p:spTgt spid="50"/>
                                        </p:tgtEl>
                                        <p:attrNameLst>
                                          <p:attrName>style.visibility</p:attrName>
                                        </p:attrNameLst>
                                      </p:cBhvr>
                                      <p:to>
                                        <p:strVal val="visible"/>
                                      </p:to>
                                    </p:set>
                                    <p:animEffect transition="in" filter="fade">
                                      <p:cBhvr>
                                        <p:cTn id="16" dur="500"/>
                                        <p:tgtEl>
                                          <p:spTgt spid="50"/>
                                        </p:tgtEl>
                                      </p:cBhvr>
                                    </p:animEffect>
                                  </p:childTnLst>
                                </p:cTn>
                              </p:par>
                            </p:childTnLst>
                          </p:cTn>
                        </p:par>
                        <p:par>
                          <p:cTn id="17" fill="hold">
                            <p:stCondLst>
                              <p:cond delay="1250"/>
                            </p:stCondLst>
                            <p:childTnLst>
                              <p:par>
                                <p:cTn id="18" presetID="10" presetClass="entr" presetSubtype="0" fill="hold"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500"/>
                                        <p:tgtEl>
                                          <p:spTgt spid="11"/>
                                        </p:tgtEl>
                                      </p:cBhvr>
                                    </p:animEffect>
                                  </p:childTnLst>
                                </p:cTn>
                              </p:par>
                              <p:par>
                                <p:cTn id="21" presetID="10" presetClass="entr" presetSubtype="0" fill="hold"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500"/>
                                        <p:tgtEl>
                                          <p:spTgt spid="6"/>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500"/>
                                        <p:tgtEl>
                                          <p:spTgt spid="7"/>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fade">
                                      <p:cBhvr>
                                        <p:cTn id="29" dur="500"/>
                                        <p:tgtEl>
                                          <p:spTgt spid="8"/>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500"/>
                                        <p:tgtEl>
                                          <p:spTgt spid="9"/>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9" grpId="0" animBg="1"/>
      <p:bldP spid="8" grpId="0" animBg="1"/>
      <p:bldP spid="7" grpId="0" animBg="1"/>
      <p:bldP spid="48" grpId="0" animBg="1"/>
      <p:bldP spid="5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87AB2AA-A437-3341-8443-3B4FB75513D1}"/>
              </a:ext>
              <a:ext uri="{C183D7F6-B498-43B3-948B-1728B52AA6E4}">
                <adec:decorative xmlns:adec="http://schemas.microsoft.com/office/drawing/2017/decorative" val="1"/>
              </a:ext>
            </a:extLst>
          </p:cNvPr>
          <p:cNvSpPr/>
          <p:nvPr/>
        </p:nvSpPr>
        <p:spPr bwMode="auto">
          <a:xfrm>
            <a:off x="5293895" y="0"/>
            <a:ext cx="6898105" cy="1207008"/>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Segoe UI" pitchFamily="34" charset="0"/>
              <a:cs typeface="Segoe UI" pitchFamily="34" charset="0"/>
            </a:endParaRPr>
          </a:p>
        </p:txBody>
      </p:sp>
      <p:pic>
        <p:nvPicPr>
          <p:cNvPr id="19" name="Picture 18">
            <a:extLst>
              <a:ext uri="{FF2B5EF4-FFF2-40B4-BE49-F238E27FC236}">
                <a16:creationId xmlns:a16="http://schemas.microsoft.com/office/drawing/2014/main" id="{33400803-5A95-8D47-9943-2A02F7EFFA00}"/>
              </a:ext>
            </a:extLst>
          </p:cNvPr>
          <p:cNvPicPr>
            <a:picLocks noChangeAspect="1"/>
          </p:cNvPicPr>
          <p:nvPr/>
        </p:nvPicPr>
        <p:blipFill rotWithShape="1">
          <a:blip r:embed="rId3">
            <a:extLst>
              <a:ext uri="{28A0092B-C50C-407E-A947-70E740481C1C}">
                <a14:useLocalDpi xmlns:a14="http://schemas.microsoft.com/office/drawing/2010/main" val="0"/>
              </a:ext>
            </a:extLst>
          </a:blip>
          <a:srcRect l="23301" t="10035" r="27497" b="10035"/>
          <a:stretch/>
        </p:blipFill>
        <p:spPr>
          <a:xfrm>
            <a:off x="0" y="0"/>
            <a:ext cx="6333688" cy="6858000"/>
          </a:xfrm>
          <a:custGeom>
            <a:avLst/>
            <a:gdLst>
              <a:gd name="connsiteX0" fmla="*/ 0 w 6333688"/>
              <a:gd name="connsiteY0" fmla="*/ 0 h 6858000"/>
              <a:gd name="connsiteX1" fmla="*/ 6333688 w 6333688"/>
              <a:gd name="connsiteY1" fmla="*/ 0 h 6858000"/>
              <a:gd name="connsiteX2" fmla="*/ 6333688 w 6333688"/>
              <a:gd name="connsiteY2" fmla="*/ 4091002 h 6858000"/>
              <a:gd name="connsiteX3" fmla="*/ 3566690 w 6333688"/>
              <a:gd name="connsiteY3" fmla="*/ 6858000 h 6858000"/>
              <a:gd name="connsiteX4" fmla="*/ 0 w 6333688"/>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33688" h="6858000">
                <a:moveTo>
                  <a:pt x="0" y="0"/>
                </a:moveTo>
                <a:lnTo>
                  <a:pt x="6333688" y="0"/>
                </a:lnTo>
                <a:lnTo>
                  <a:pt x="6333688" y="4091002"/>
                </a:lnTo>
                <a:cubicBezTo>
                  <a:pt x="6333688" y="5619173"/>
                  <a:pt x="5094861" y="6858000"/>
                  <a:pt x="3566690" y="6858000"/>
                </a:cubicBezTo>
                <a:lnTo>
                  <a:pt x="0" y="6858000"/>
                </a:lnTo>
                <a:close/>
              </a:path>
            </a:pathLst>
          </a:custGeom>
        </p:spPr>
      </p:pic>
      <p:sp>
        <p:nvSpPr>
          <p:cNvPr id="23" name="Round Single Corner Rectangle 22">
            <a:extLst>
              <a:ext uri="{FF2B5EF4-FFF2-40B4-BE49-F238E27FC236}">
                <a16:creationId xmlns:a16="http://schemas.microsoft.com/office/drawing/2014/main" id="{B54A9A7D-BAAE-8945-B936-5CE09D9393CE}"/>
              </a:ext>
              <a:ext uri="{C183D7F6-B498-43B3-948B-1728B52AA6E4}">
                <adec:decorative xmlns:adec="http://schemas.microsoft.com/office/drawing/2017/decorative" val="1"/>
              </a:ext>
            </a:extLst>
          </p:cNvPr>
          <p:cNvSpPr/>
          <p:nvPr/>
        </p:nvSpPr>
        <p:spPr bwMode="auto">
          <a:xfrm flipV="1">
            <a:off x="-1" y="-1"/>
            <a:ext cx="6346371" cy="6858000"/>
          </a:xfrm>
          <a:prstGeom prst="round1Rect">
            <a:avLst>
              <a:gd name="adj" fmla="val 43940"/>
            </a:avLst>
          </a:prstGeom>
          <a:gradFill flip="none" rotWithShape="1">
            <a:gsLst>
              <a:gs pos="14000">
                <a:schemeClr val="tx1">
                  <a:alpha val="0"/>
                </a:schemeClr>
              </a:gs>
              <a:gs pos="62000">
                <a:srgbClr val="000000">
                  <a:alpha val="45727"/>
                </a:srgbClr>
              </a:gs>
              <a:gs pos="95000">
                <a:schemeClr val="tx1"/>
              </a:gs>
            </a:gsLst>
            <a:lin ang="1620000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Segoe UI" pitchFamily="34" charset="0"/>
              <a:cs typeface="Segoe UI" pitchFamily="34" charset="0"/>
            </a:endParaRPr>
          </a:p>
        </p:txBody>
      </p:sp>
      <p:sp>
        <p:nvSpPr>
          <p:cNvPr id="2" name="Title 1">
            <a:extLst>
              <a:ext uri="{FF2B5EF4-FFF2-40B4-BE49-F238E27FC236}">
                <a16:creationId xmlns:a16="http://schemas.microsoft.com/office/drawing/2014/main" id="{C67BC8AB-028B-8446-A944-73F87EA06775}"/>
              </a:ext>
              <a:ext uri="{C183D7F6-B498-43B3-948B-1728B52AA6E4}">
                <adec:decorative xmlns:adec="http://schemas.microsoft.com/office/drawing/2017/decorative" val="1"/>
              </a:ext>
            </a:extLst>
          </p:cNvPr>
          <p:cNvSpPr>
            <a:spLocks noGrp="1"/>
          </p:cNvSpPr>
          <p:nvPr>
            <p:ph type="title"/>
          </p:nvPr>
        </p:nvSpPr>
        <p:spPr>
          <a:xfrm>
            <a:off x="-1" y="-680449"/>
            <a:ext cx="11018520" cy="369332"/>
          </a:xfrm>
        </p:spPr>
        <p:txBody>
          <a:bodyPr/>
          <a:lstStyle/>
          <a:p>
            <a:pPr rtl="0" eaLnBrk="1" fontAlgn="base" latinLnBrk="0" hangingPunct="1"/>
            <a:r>
              <a:rPr lang="en-US" sz="1200" kern="1200">
                <a:solidFill>
                  <a:srgbClr val="000000"/>
                </a:solidFill>
                <a:effectLst/>
                <a:latin typeface="+mn-lt"/>
              </a:rPr>
              <a:t>Why secure the hybrid workforce</a:t>
            </a:r>
            <a:endParaRPr lang="en-US" sz="1200">
              <a:effectLst/>
              <a:latin typeface="+mn-lt"/>
            </a:endParaRPr>
          </a:p>
          <a:p>
            <a:endParaRPr lang="en-US" sz="1200">
              <a:latin typeface="+mn-lt"/>
            </a:endParaRPr>
          </a:p>
        </p:txBody>
      </p:sp>
      <p:sp>
        <p:nvSpPr>
          <p:cNvPr id="11" name="Rectangle 10">
            <a:extLst>
              <a:ext uri="{FF2B5EF4-FFF2-40B4-BE49-F238E27FC236}">
                <a16:creationId xmlns:a16="http://schemas.microsoft.com/office/drawing/2014/main" id="{CC92D4DE-C92B-704C-8A56-E6FA292F7A4B}"/>
              </a:ext>
            </a:extLst>
          </p:cNvPr>
          <p:cNvSpPr/>
          <p:nvPr/>
        </p:nvSpPr>
        <p:spPr>
          <a:xfrm>
            <a:off x="7218252" y="403449"/>
            <a:ext cx="4032771" cy="400110"/>
          </a:xfrm>
          <a:prstGeom prst="rect">
            <a:avLst/>
          </a:prstGeom>
        </p:spPr>
        <p:txBody>
          <a:bodyPr wrap="none">
            <a:sp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chemeClr val="bg1"/>
                </a:solidFill>
                <a:effectLst/>
                <a:uLnTx/>
                <a:uFillTx/>
                <a:latin typeface="Segoe UI Semibold"/>
                <a:ea typeface="+mn-ea"/>
                <a:cs typeface="Segoe UI" pitchFamily="34" charset="0"/>
              </a:rPr>
              <a:t>Why secure the hybrid workforce</a:t>
            </a:r>
          </a:p>
        </p:txBody>
      </p:sp>
      <p:sp>
        <p:nvSpPr>
          <p:cNvPr id="6" name="Text Placeholder 7">
            <a:extLst>
              <a:ext uri="{FF2B5EF4-FFF2-40B4-BE49-F238E27FC236}">
                <a16:creationId xmlns:a16="http://schemas.microsoft.com/office/drawing/2014/main" id="{4525E54D-EFFA-4D87-B26C-930D7EF32F9A}"/>
              </a:ext>
            </a:extLst>
          </p:cNvPr>
          <p:cNvSpPr txBox="1">
            <a:spLocks/>
          </p:cNvSpPr>
          <p:nvPr/>
        </p:nvSpPr>
        <p:spPr>
          <a:xfrm>
            <a:off x="7218252" y="2013463"/>
            <a:ext cx="4431203" cy="4370192"/>
          </a:xfrm>
          <a:prstGeom prst="rect">
            <a:avLst/>
          </a:prstGeom>
        </p:spPr>
        <p:txBody>
          <a:bodyPr/>
          <a:lstStyle>
            <a:lvl1pPr marL="228594" marR="0" indent="-228594" algn="l" defTabSz="932719"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gradFill>
                  <a:gsLst>
                    <a:gs pos="0">
                      <a:schemeClr val="tx1"/>
                    </a:gs>
                    <a:gs pos="100000">
                      <a:schemeClr val="tx1"/>
                    </a:gs>
                  </a:gsLst>
                  <a:lin ang="5400000" scaled="1"/>
                </a:gradFill>
                <a:latin typeface="+mn-lt"/>
                <a:ea typeface="+mn-ea"/>
                <a:cs typeface="Segoe UI" panose="020B0502040204020203" pitchFamily="34" charset="0"/>
              </a:defRPr>
            </a:lvl1pPr>
            <a:lvl2pPr marL="457189" marR="0" indent="-228594" algn="l" defTabSz="932719"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800" kern="1200" spc="0" baseline="0">
                <a:gradFill>
                  <a:gsLst>
                    <a:gs pos="0">
                      <a:schemeClr val="tx1"/>
                    </a:gs>
                    <a:gs pos="100000">
                      <a:schemeClr val="tx1"/>
                    </a:gs>
                  </a:gsLst>
                  <a:lin ang="5400000" scaled="1"/>
                </a:gradFill>
                <a:latin typeface="+mn-lt"/>
                <a:ea typeface="+mn-ea"/>
                <a:cs typeface="+mn-cs"/>
              </a:defRPr>
            </a:lvl2pPr>
            <a:lvl3pPr marL="657209" marR="0" indent="-200020" algn="l" defTabSz="932719"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gradFill>
                  <a:gsLst>
                    <a:gs pos="0">
                      <a:schemeClr val="tx1"/>
                    </a:gs>
                    <a:gs pos="100000">
                      <a:schemeClr val="tx1"/>
                    </a:gs>
                  </a:gsLst>
                  <a:lin ang="5400000" scaled="1"/>
                </a:gradFill>
                <a:latin typeface="+mn-lt"/>
                <a:ea typeface="+mn-ea"/>
                <a:cs typeface="+mn-cs"/>
              </a:defRPr>
            </a:lvl3pPr>
            <a:lvl4pPr marL="842942" marR="0" indent="-180970" algn="l" defTabSz="932719"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gradFill>
                  <a:gsLst>
                    <a:gs pos="0">
                      <a:schemeClr val="tx1"/>
                    </a:gs>
                    <a:gs pos="100000">
                      <a:schemeClr val="tx1"/>
                    </a:gs>
                  </a:gsLst>
                  <a:lin ang="5400000" scaled="1"/>
                </a:gradFill>
                <a:latin typeface="+mn-lt"/>
                <a:ea typeface="+mn-ea"/>
                <a:cs typeface="+mn-cs"/>
              </a:defRPr>
            </a:lvl4pPr>
            <a:lvl5pPr marL="1023913" marR="0" indent="-168270" algn="l" defTabSz="932719"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gradFill>
                  <a:gsLst>
                    <a:gs pos="0">
                      <a:schemeClr val="tx1"/>
                    </a:gs>
                    <a:gs pos="100000">
                      <a:schemeClr val="tx1"/>
                    </a:gs>
                  </a:gsLst>
                  <a:lin ang="5400000" scaled="1"/>
                </a:gradFill>
                <a:latin typeface="+mn-lt"/>
                <a:ea typeface="+mn-ea"/>
                <a:cs typeface="+mn-cs"/>
              </a:defRPr>
            </a:lvl5pPr>
            <a:lvl6pPr marL="2564976" indent="-233181" algn="l" defTabSz="932719"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336" indent="-233181" algn="l" defTabSz="932719"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695" indent="-233181" algn="l" defTabSz="932719"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056" indent="-233181" algn="l" defTabSz="932719"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32719" rtl="0" eaLnBrk="1" fontAlgn="auto" latinLnBrk="0" hangingPunct="1">
              <a:lnSpc>
                <a:spcPct val="100000"/>
              </a:lnSpc>
              <a:spcBef>
                <a:spcPts val="600"/>
              </a:spcBef>
              <a:spcAft>
                <a:spcPts val="2000"/>
              </a:spcAft>
              <a:buClrTx/>
              <a:buSzPct val="90000"/>
              <a:buFont typeface="Wingdings" panose="05000000000000000000" pitchFamily="2" charset="2"/>
              <a:buNone/>
              <a:tabLst/>
              <a:defRPr/>
            </a:pPr>
            <a:r>
              <a:rPr kumimoji="0" lang="en-US" sz="1960" b="0" i="0" u="none" strike="noStrike" kern="1200" cap="none" spc="0" normalizeH="0" baseline="0" noProof="0" dirty="0">
                <a:ln>
                  <a:noFill/>
                </a:ln>
                <a:solidFill>
                  <a:srgbClr val="0078D4"/>
                </a:solidFill>
                <a:effectLst/>
                <a:uLnTx/>
                <a:uFillTx/>
                <a:latin typeface="Segoe UI Semibold"/>
                <a:ea typeface="+mn-ea"/>
                <a:cs typeface="Segoe UI" panose="020B0502040204020203" pitchFamily="34" charset="0"/>
              </a:rPr>
              <a:t>Provide remote access</a:t>
            </a:r>
            <a:br>
              <a:rPr kumimoji="0" lang="en-US" sz="1960" b="0" i="0" u="none" strike="noStrike" kern="1200" cap="none" spc="0" normalizeH="0" baseline="0" noProof="0" dirty="0">
                <a:ln>
                  <a:noFill/>
                </a:ln>
                <a:solidFill>
                  <a:srgbClr val="0078D4"/>
                </a:solidFill>
                <a:effectLst/>
                <a:uLnTx/>
                <a:uFillTx/>
                <a:latin typeface="Segoe UI Semibold"/>
                <a:ea typeface="+mn-ea"/>
                <a:cs typeface="Segoe UI" panose="020B0502040204020203" pitchFamily="34" charset="0"/>
              </a:rPr>
            </a:br>
            <a:r>
              <a:rPr kumimoji="0" lang="en-US" sz="1960" b="0" i="0" u="none" strike="noStrike" kern="1200" cap="none" spc="0" normalizeH="0" baseline="0" noProof="0" dirty="0">
                <a:ln>
                  <a:noFill/>
                </a:ln>
                <a:solidFill>
                  <a:srgbClr val="000000"/>
                </a:solidFill>
                <a:effectLst/>
                <a:uLnTx/>
                <a:uFillTx/>
                <a:latin typeface="Segoe UI" panose="020B0502040204020203" pitchFamily="34" charset="0"/>
                <a:ea typeface="+mn-ea"/>
                <a:cs typeface="Segoe UI" panose="020B0502040204020203" pitchFamily="34" charset="0"/>
              </a:rPr>
              <a:t>Enable remote workers to </a:t>
            </a:r>
            <a:br>
              <a:rPr kumimoji="0" lang="en-US" sz="1960" b="0" i="0" u="none" strike="noStrike" kern="1200" cap="none" spc="0" normalizeH="0" baseline="0" noProof="0" dirty="0">
                <a:ln>
                  <a:noFill/>
                </a:ln>
                <a:solidFill>
                  <a:srgbClr val="000000"/>
                </a:solidFill>
                <a:effectLst/>
                <a:uLnTx/>
                <a:uFillTx/>
                <a:latin typeface="Segoe UI" panose="020B0502040204020203" pitchFamily="34" charset="0"/>
                <a:ea typeface="+mn-ea"/>
                <a:cs typeface="Segoe UI" panose="020B0502040204020203" pitchFamily="34" charset="0"/>
              </a:rPr>
            </a:br>
            <a:r>
              <a:rPr kumimoji="0" lang="en-US" sz="1960" b="0" i="0" u="none" strike="noStrike" kern="1200" cap="none" spc="0" normalizeH="0" baseline="0" noProof="0" dirty="0">
                <a:ln>
                  <a:noFill/>
                </a:ln>
                <a:solidFill>
                  <a:srgbClr val="000000"/>
                </a:solidFill>
                <a:effectLst/>
                <a:uLnTx/>
                <a:uFillTx/>
                <a:latin typeface="Segoe UI" panose="020B0502040204020203" pitchFamily="34" charset="0"/>
                <a:ea typeface="+mn-ea"/>
                <a:cs typeface="Segoe UI" panose="020B0502040204020203" pitchFamily="34" charset="0"/>
              </a:rPr>
              <a:t>securely access the apps they need from anywhere.</a:t>
            </a:r>
          </a:p>
          <a:p>
            <a:pPr marL="0" marR="0" lvl="0" indent="0" algn="l" defTabSz="932719" rtl="0" eaLnBrk="1" fontAlgn="auto" latinLnBrk="0" hangingPunct="1">
              <a:lnSpc>
                <a:spcPct val="100000"/>
              </a:lnSpc>
              <a:spcBef>
                <a:spcPts val="600"/>
              </a:spcBef>
              <a:spcAft>
                <a:spcPts val="2000"/>
              </a:spcAft>
              <a:buClrTx/>
              <a:buSzPct val="90000"/>
              <a:buFont typeface="Wingdings" panose="05000000000000000000" pitchFamily="2" charset="2"/>
              <a:buNone/>
              <a:tabLst/>
              <a:defRPr/>
            </a:pPr>
            <a:r>
              <a:rPr kumimoji="0" lang="en-US" sz="1960" b="0" i="0" u="none" strike="noStrike" kern="1200" cap="none" spc="0" normalizeH="0" baseline="0" noProof="0" dirty="0">
                <a:ln>
                  <a:noFill/>
                </a:ln>
                <a:solidFill>
                  <a:srgbClr val="0078D4"/>
                </a:solidFill>
                <a:effectLst/>
                <a:uLnTx/>
                <a:uFillTx/>
                <a:latin typeface="Segoe UI Semibold"/>
                <a:ea typeface="+mn-ea"/>
                <a:cs typeface="Segoe UI" panose="020B0502040204020203" pitchFamily="34" charset="0"/>
              </a:rPr>
              <a:t>Secure devices and apps</a:t>
            </a:r>
            <a:br>
              <a:rPr kumimoji="0" lang="en-US" sz="1960" b="0" i="0" u="none" strike="noStrike" kern="1200" cap="none" spc="0" normalizeH="0" baseline="0" noProof="0" dirty="0">
                <a:ln>
                  <a:noFill/>
                </a:ln>
                <a:solidFill>
                  <a:srgbClr val="0078D4"/>
                </a:solidFill>
                <a:effectLst/>
                <a:uLnTx/>
                <a:uFillTx/>
                <a:latin typeface="Segoe UI"/>
                <a:ea typeface="+mn-ea"/>
                <a:cs typeface="Segoe UI" panose="020B0502040204020203" pitchFamily="34" charset="0"/>
              </a:rPr>
            </a:br>
            <a:r>
              <a:rPr kumimoji="0" lang="en-US" sz="1960" b="0" i="0" u="none" strike="noStrike" kern="1200" cap="none" spc="0" normalizeH="0" baseline="0" noProof="0" dirty="0">
                <a:ln>
                  <a:noFill/>
                </a:ln>
                <a:solidFill>
                  <a:srgbClr val="000000"/>
                </a:solidFill>
                <a:effectLst/>
                <a:uLnTx/>
                <a:uFillTx/>
                <a:latin typeface="Segoe UI" panose="020B0502040204020203" pitchFamily="34" charset="0"/>
                <a:ea typeface="+mn-ea"/>
                <a:cs typeface="Segoe UI" panose="020B0502040204020203" pitchFamily="34" charset="0"/>
              </a:rPr>
              <a:t>Enable BYOD and unify management and security across devices and apps.</a:t>
            </a:r>
          </a:p>
          <a:p>
            <a:pPr marL="0" marR="0" lvl="0" indent="0" algn="l" defTabSz="932719" rtl="0" eaLnBrk="1" fontAlgn="auto" latinLnBrk="0" hangingPunct="1">
              <a:lnSpc>
                <a:spcPct val="100000"/>
              </a:lnSpc>
              <a:spcBef>
                <a:spcPts val="600"/>
              </a:spcBef>
              <a:spcAft>
                <a:spcPts val="2000"/>
              </a:spcAft>
              <a:buClrTx/>
              <a:buSzPct val="90000"/>
              <a:buFont typeface="Wingdings" panose="05000000000000000000" pitchFamily="2" charset="2"/>
              <a:buNone/>
              <a:tabLst/>
              <a:defRPr/>
            </a:pPr>
            <a:r>
              <a:rPr kumimoji="0" lang="en-US" sz="1960" b="0" i="0" u="none" strike="noStrike" kern="1200" cap="none" spc="0" normalizeH="0" baseline="0" noProof="0" dirty="0">
                <a:ln>
                  <a:noFill/>
                </a:ln>
                <a:solidFill>
                  <a:srgbClr val="0078D4"/>
                </a:solidFill>
                <a:effectLst/>
                <a:uLnTx/>
                <a:uFillTx/>
                <a:latin typeface="Segoe UI Semibold"/>
                <a:ea typeface="+mn-ea"/>
                <a:cs typeface="Segoe UI" panose="020B0502040204020203" pitchFamily="34" charset="0"/>
              </a:rPr>
              <a:t>Protect corporate resources</a:t>
            </a:r>
            <a:br>
              <a:rPr kumimoji="0" lang="en-US" sz="1960" b="0" i="0" u="none" strike="noStrike" kern="1200" cap="none" spc="0" normalizeH="0" baseline="0" noProof="0" dirty="0">
                <a:ln>
                  <a:noFill/>
                </a:ln>
                <a:solidFill>
                  <a:srgbClr val="0078D4"/>
                </a:solidFill>
                <a:effectLst/>
                <a:uLnTx/>
                <a:uFillTx/>
                <a:latin typeface="Segoe UI"/>
                <a:ea typeface="+mn-ea"/>
                <a:cs typeface="Segoe UI" panose="020B0502040204020203" pitchFamily="34" charset="0"/>
              </a:rPr>
            </a:br>
            <a:r>
              <a:rPr kumimoji="0" lang="en-US" sz="1960" b="0" i="0" u="none" strike="noStrike" kern="1200" cap="none" spc="0" normalizeH="0" baseline="0" noProof="0" dirty="0">
                <a:ln>
                  <a:noFill/>
                </a:ln>
                <a:solidFill>
                  <a:srgbClr val="000000"/>
                </a:solidFill>
                <a:effectLst/>
                <a:uLnTx/>
                <a:uFillTx/>
                <a:latin typeface="Segoe UI" panose="020B0502040204020203" pitchFamily="34" charset="0"/>
                <a:ea typeface="+mn-ea"/>
                <a:cs typeface="Segoe UI" panose="020B0502040204020203" pitchFamily="34" charset="0"/>
              </a:rPr>
              <a:t>Empower IT to apply controls and protect endpoints without getting in the way of productivity. </a:t>
            </a:r>
          </a:p>
        </p:txBody>
      </p:sp>
      <p:sp>
        <p:nvSpPr>
          <p:cNvPr id="13" name="Title 1">
            <a:extLst>
              <a:ext uri="{FF2B5EF4-FFF2-40B4-BE49-F238E27FC236}">
                <a16:creationId xmlns:a16="http://schemas.microsoft.com/office/drawing/2014/main" id="{35F2AF89-582E-C04E-8772-5BB8D34C28C2}"/>
              </a:ext>
            </a:extLst>
          </p:cNvPr>
          <p:cNvSpPr txBox="1">
            <a:spLocks/>
          </p:cNvSpPr>
          <p:nvPr/>
        </p:nvSpPr>
        <p:spPr>
          <a:xfrm>
            <a:off x="1148786" y="3429000"/>
            <a:ext cx="3784592" cy="1477328"/>
          </a:xfrm>
          <a:prstGeom prst="rect">
            <a:avLst/>
          </a:prstGeom>
        </p:spPr>
        <p:txBody>
          <a:bodyPr vert="horz" wrap="square" lIns="0" tIns="0" rIns="0" bIns="0" rtlCol="0" anchor="t">
            <a:spAutoFit/>
          </a:bodyPr>
          <a:lstStyle>
            <a:lvl1pPr algn="l" defTabSz="932742" rtl="0" eaLnBrk="1" latinLnBrk="0" hangingPunct="1">
              <a:lnSpc>
                <a:spcPct val="100000"/>
              </a:lnSpc>
              <a:spcBef>
                <a:spcPct val="0"/>
              </a:spcBef>
              <a:buNone/>
              <a:defRPr lang="en-US" sz="3600" b="0" kern="1200" cap="none" spc="-50" baseline="0" dirty="0" smtClean="0">
                <a:ln w="3175">
                  <a:noFill/>
                </a:ln>
                <a:solidFill>
                  <a:schemeClr val="tx1"/>
                </a:solidFill>
                <a:effectLst/>
                <a:latin typeface="+mj-lt"/>
                <a:ea typeface="+mn-ea"/>
                <a:cs typeface="Segoe UI" pitchFamily="34" charset="0"/>
              </a:defRPr>
            </a:lvl1pPr>
          </a:lstStyle>
          <a:p>
            <a:pPr marL="0" marR="0" lvl="0" indent="0" algn="l" defTabSz="932742" rtl="0" eaLnBrk="1" fontAlgn="auto" latinLnBrk="0" hangingPunct="1">
              <a:lnSpc>
                <a:spcPct val="100000"/>
              </a:lnSpc>
              <a:spcBef>
                <a:spcPct val="0"/>
              </a:spcBef>
              <a:spcAft>
                <a:spcPts val="0"/>
              </a:spcAft>
              <a:buClrTx/>
              <a:buSzTx/>
              <a:buFontTx/>
              <a:buNone/>
              <a:tabLst/>
              <a:defRPr/>
            </a:pPr>
            <a:r>
              <a:rPr kumimoji="0" lang="en-US" sz="9600" b="0" i="0" u="none" strike="noStrike" kern="1200" cap="none" spc="-50" normalizeH="0" baseline="0" noProof="0">
                <a:ln w="3175">
                  <a:noFill/>
                </a:ln>
                <a:solidFill>
                  <a:srgbClr val="FFFFFF"/>
                </a:solidFill>
                <a:effectLst/>
                <a:uLnTx/>
                <a:uFillTx/>
                <a:latin typeface="Segoe UI Semibold"/>
                <a:ea typeface="+mn-ea"/>
                <a:cs typeface="Segoe UI"/>
              </a:rPr>
              <a:t>81</a:t>
            </a:r>
            <a:r>
              <a:rPr kumimoji="0" lang="en-US" sz="9600" b="0" i="0" u="none" strike="noStrike" kern="1200" cap="none" spc="-50" normalizeH="0" baseline="0" noProof="0">
                <a:ln w="3175">
                  <a:noFill/>
                </a:ln>
                <a:solidFill>
                  <a:srgbClr val="FFFFFF"/>
                </a:solidFill>
                <a:effectLst/>
                <a:uLnTx/>
                <a:uFillTx/>
                <a:latin typeface="Segoe UI"/>
                <a:ea typeface="+mn-ea"/>
                <a:cs typeface="Segoe UI"/>
              </a:rPr>
              <a:t>%</a:t>
            </a:r>
            <a:r>
              <a:rPr kumimoji="0" lang="en-US" sz="9600" b="0" i="0" u="none" strike="noStrike" kern="1200" cap="none" spc="-50" normalizeH="0" baseline="0" noProof="0">
                <a:ln w="3175">
                  <a:noFill/>
                </a:ln>
                <a:solidFill>
                  <a:srgbClr val="FFFFFF"/>
                </a:solidFill>
                <a:effectLst/>
                <a:uLnTx/>
                <a:uFillTx/>
                <a:latin typeface="Segoe UI Semibold"/>
                <a:ea typeface="+mn-ea"/>
                <a:cs typeface="Segoe UI"/>
              </a:rPr>
              <a:t> </a:t>
            </a:r>
            <a:endParaRPr kumimoji="0" lang="en-US" sz="3600" b="0" i="0" u="none" strike="noStrike" kern="1200" cap="none" spc="-50" normalizeH="0" baseline="0" noProof="0">
              <a:ln w="3175">
                <a:noFill/>
              </a:ln>
              <a:solidFill>
                <a:srgbClr val="FFFFFF"/>
              </a:solidFill>
              <a:effectLst/>
              <a:uLnTx/>
              <a:uFillTx/>
              <a:latin typeface="Segoe UI Semibold"/>
              <a:ea typeface="+mn-ea"/>
              <a:cs typeface="Segoe UI" pitchFamily="34" charset="0"/>
            </a:endParaRPr>
          </a:p>
        </p:txBody>
      </p:sp>
      <p:sp>
        <p:nvSpPr>
          <p:cNvPr id="25" name="Title 1">
            <a:extLst>
              <a:ext uri="{FF2B5EF4-FFF2-40B4-BE49-F238E27FC236}">
                <a16:creationId xmlns:a16="http://schemas.microsoft.com/office/drawing/2014/main" id="{3BE4E946-37CB-9542-AF8F-904719D7F048}"/>
              </a:ext>
            </a:extLst>
          </p:cNvPr>
          <p:cNvSpPr txBox="1">
            <a:spLocks/>
          </p:cNvSpPr>
          <p:nvPr/>
        </p:nvSpPr>
        <p:spPr>
          <a:xfrm>
            <a:off x="1148786" y="4738326"/>
            <a:ext cx="3478632" cy="923330"/>
          </a:xfrm>
          <a:prstGeom prst="rect">
            <a:avLst/>
          </a:prstGeom>
        </p:spPr>
        <p:txBody>
          <a:bodyPr vert="horz" wrap="square" lIns="0" tIns="0" rIns="0" bIns="0" rtlCol="0" anchor="t">
            <a:spAutoFit/>
          </a:bodyPr>
          <a:lstStyle>
            <a:lvl1pPr algn="l" defTabSz="932719" rtl="0" eaLnBrk="1" latinLnBrk="0" hangingPunct="1">
              <a:lnSpc>
                <a:spcPct val="100000"/>
              </a:lnSpc>
              <a:spcBef>
                <a:spcPct val="0"/>
              </a:spcBef>
              <a:buNone/>
              <a:defRPr lang="en-US" sz="3600" b="0" kern="1200" cap="none" spc="-51" baseline="0" dirty="0" smtClean="0">
                <a:ln w="3175">
                  <a:noFill/>
                </a:ln>
                <a:gradFill>
                  <a:gsLst>
                    <a:gs pos="0">
                      <a:schemeClr val="tx1"/>
                    </a:gs>
                    <a:gs pos="100000">
                      <a:schemeClr val="tx1"/>
                    </a:gs>
                  </a:gsLst>
                  <a:lin ang="5400000" scaled="1"/>
                </a:gradFill>
                <a:effectLst/>
                <a:latin typeface="+mj-lt"/>
                <a:ea typeface="+mn-ea"/>
                <a:cs typeface="Segoe UI" pitchFamily="34" charset="0"/>
              </a:defRPr>
            </a:lvl1pPr>
          </a:lstStyle>
          <a:p>
            <a:pPr marL="0" marR="0" lvl="0" indent="0" algn="l" defTabSz="932719" rtl="0" eaLnBrk="1" fontAlgn="auto" latinLnBrk="0" hangingPunct="1">
              <a:lnSpc>
                <a:spcPct val="100000"/>
              </a:lnSpc>
              <a:spcBef>
                <a:spcPct val="0"/>
              </a:spcBef>
              <a:spcAft>
                <a:spcPts val="0"/>
              </a:spcAft>
              <a:buClrTx/>
              <a:buSzTx/>
              <a:buFontTx/>
              <a:buNone/>
              <a:tabLst/>
              <a:defRPr/>
            </a:pPr>
            <a:r>
              <a:rPr kumimoji="0" lang="en-US" sz="2000" b="0" i="0" u="none" strike="noStrike" kern="1200" cap="none" spc="-51" normalizeH="0" baseline="0" noProof="0">
                <a:ln w="3175">
                  <a:noFill/>
                </a:ln>
                <a:solidFill>
                  <a:srgbClr val="FFFFFF"/>
                </a:solidFill>
                <a:effectLst/>
                <a:uLnTx/>
                <a:uFillTx/>
                <a:latin typeface="Segoe UI Semibold"/>
                <a:ea typeface="+mn-ea"/>
                <a:cs typeface="Segoe UI"/>
              </a:rPr>
              <a:t>of business leaders find that staying ahead of attackers is a constant battle.</a:t>
            </a:r>
            <a:endParaRPr kumimoji="0" lang="en-US" sz="2000" b="0" i="0" u="none" strike="noStrike" kern="1200" cap="none" spc="-51" normalizeH="0" baseline="0" noProof="0">
              <a:ln w="3175">
                <a:noFill/>
              </a:ln>
              <a:solidFill>
                <a:srgbClr val="FFFFFF"/>
              </a:solidFill>
              <a:effectLst/>
              <a:uLnTx/>
              <a:uFillTx/>
              <a:latin typeface="Segoe UI Semibold"/>
              <a:ea typeface="+mn-ea"/>
              <a:cs typeface="Segoe UI" pitchFamily="34" charset="0"/>
            </a:endParaRPr>
          </a:p>
        </p:txBody>
      </p:sp>
      <p:sp>
        <p:nvSpPr>
          <p:cNvPr id="26" name="TextBox 25">
            <a:extLst>
              <a:ext uri="{FF2B5EF4-FFF2-40B4-BE49-F238E27FC236}">
                <a16:creationId xmlns:a16="http://schemas.microsoft.com/office/drawing/2014/main" id="{2B0319C3-2432-E547-B594-723FB3AC4195}"/>
              </a:ext>
            </a:extLst>
          </p:cNvPr>
          <p:cNvSpPr txBox="1"/>
          <p:nvPr/>
        </p:nvSpPr>
        <p:spPr>
          <a:xfrm>
            <a:off x="1148786" y="6043788"/>
            <a:ext cx="2643896" cy="502485"/>
          </a:xfrm>
          <a:prstGeom prst="rect">
            <a:avLst/>
          </a:prstGeom>
          <a:noFill/>
        </p:spPr>
        <p:txBody>
          <a:bodyPr wrap="square" lIns="0" tIns="45720" rIns="0" bIns="45720" rtlCol="0" anchor="t">
            <a:no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737373"/>
              </a:solidFill>
              <a:effectLst/>
              <a:uLnTx/>
              <a:uFillTx/>
              <a:latin typeface="Segoe UI"/>
              <a:ea typeface="+mn-ea"/>
              <a:cs typeface="Segoe UI Semibold"/>
            </a:endParaRPr>
          </a:p>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rgbClr val="737373"/>
                </a:solidFill>
                <a:effectLst/>
                <a:uLnTx/>
                <a:uFillTx/>
                <a:latin typeface="Calibri"/>
                <a:ea typeface="Calibri"/>
                <a:cs typeface="Times New Roman"/>
              </a:rPr>
              <a:t>Source: </a:t>
            </a:r>
            <a:r>
              <a:rPr kumimoji="0" lang="en-US" sz="900" b="0" i="0" u="none" strike="noStrike" kern="1200" cap="none" spc="0" normalizeH="0" baseline="0" noProof="0">
                <a:ln>
                  <a:noFill/>
                </a:ln>
                <a:solidFill>
                  <a:srgbClr val="737373"/>
                </a:solidFill>
                <a:effectLst/>
                <a:uLnTx/>
                <a:uFillTx/>
                <a:latin typeface="Calibri"/>
                <a:ea typeface="Calibri"/>
                <a:cs typeface="Times New Roman"/>
              </a:rPr>
              <a:t>State of Cybersecurity Report, Accenture, 2021.</a:t>
            </a:r>
            <a:endParaRPr kumimoji="0" lang="en-US" sz="1800" b="0" i="0" u="none" strike="noStrike" kern="1200" cap="none" spc="0" normalizeH="0" baseline="0" noProof="0">
              <a:ln>
                <a:noFill/>
              </a:ln>
              <a:solidFill>
                <a:srgbClr val="737373"/>
              </a:solidFill>
              <a:effectLst/>
              <a:uLnTx/>
              <a:uFillTx/>
              <a:latin typeface="Segoe UI"/>
              <a:ea typeface="+mn-ea"/>
              <a:cs typeface="+mn-cs"/>
            </a:endParaRPr>
          </a:p>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737373"/>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737373"/>
              </a:solidFill>
              <a:effectLst/>
              <a:uLnTx/>
              <a:uFillTx/>
              <a:latin typeface="Segoe UI"/>
              <a:ea typeface="+mn-ea"/>
              <a:cs typeface="Segoe UI Semibold" panose="020B0702040204020203" pitchFamily="34" charset="0"/>
            </a:endParaRPr>
          </a:p>
        </p:txBody>
      </p:sp>
    </p:spTree>
    <p:extLst>
      <p:ext uri="{BB962C8B-B14F-4D97-AF65-F5344CB8AC3E}">
        <p14:creationId xmlns:p14="http://schemas.microsoft.com/office/powerpoint/2010/main" val="1796586303"/>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36172D-0981-6D4F-9F96-321880EB682D}"/>
              </a:ext>
            </a:extLst>
          </p:cNvPr>
          <p:cNvSpPr>
            <a:spLocks noGrp="1"/>
          </p:cNvSpPr>
          <p:nvPr>
            <p:ph type="title"/>
          </p:nvPr>
        </p:nvSpPr>
        <p:spPr/>
        <p:txBody>
          <a:bodyPr/>
          <a:lstStyle/>
          <a:p>
            <a:r>
              <a:rPr lang="en-US" dirty="0"/>
              <a:t>Thank you</a:t>
            </a:r>
          </a:p>
        </p:txBody>
      </p:sp>
      <p:sp>
        <p:nvSpPr>
          <p:cNvPr id="3" name="TextBox 2">
            <a:extLst>
              <a:ext uri="{FF2B5EF4-FFF2-40B4-BE49-F238E27FC236}">
                <a16:creationId xmlns:a16="http://schemas.microsoft.com/office/drawing/2014/main" id="{B5588FD0-0E57-A43A-C68E-90F2CCDC3E05}"/>
              </a:ext>
            </a:extLst>
          </p:cNvPr>
          <p:cNvSpPr txBox="1"/>
          <p:nvPr/>
        </p:nvSpPr>
        <p:spPr>
          <a:xfrm>
            <a:off x="4781550" y="2448426"/>
            <a:ext cx="2628900" cy="1107996"/>
          </a:xfrm>
          <a:prstGeom prst="rect">
            <a:avLst/>
          </a:prstGeom>
          <a:noFill/>
        </p:spPr>
        <p:txBody>
          <a:bodyPr wrap="square" lIns="0" tIns="0" rIns="0" bIns="0" rtlCol="0">
            <a:spAutoFit/>
          </a:bodyPr>
          <a:lstStyle/>
          <a:p>
            <a:pPr algn="l"/>
            <a:r>
              <a:rPr lang="en-ZA" sz="7200" b="1" dirty="0"/>
              <a:t>Q &amp; A</a:t>
            </a:r>
          </a:p>
        </p:txBody>
      </p:sp>
    </p:spTree>
    <p:extLst>
      <p:ext uri="{BB962C8B-B14F-4D97-AF65-F5344CB8AC3E}">
        <p14:creationId xmlns:p14="http://schemas.microsoft.com/office/powerpoint/2010/main" val="19049565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White Template">
  <a:themeElements>
    <a:clrScheme name="TS_20_Blue on White">
      <a:dk1>
        <a:srgbClr val="000000"/>
      </a:dk1>
      <a:lt1>
        <a:srgbClr val="FFFFFF"/>
      </a:lt1>
      <a:dk2>
        <a:srgbClr val="243A5E"/>
      </a:dk2>
      <a:lt2>
        <a:srgbClr val="E6E6E6"/>
      </a:lt2>
      <a:accent1>
        <a:srgbClr val="0078D4"/>
      </a:accent1>
      <a:accent2>
        <a:srgbClr val="243A5E"/>
      </a:accent2>
      <a:accent3>
        <a:srgbClr val="50E6FF"/>
      </a:accent3>
      <a:accent4>
        <a:srgbClr val="008575"/>
      </a:accent4>
      <a:accent5>
        <a:srgbClr val="274B47"/>
      </a:accent5>
      <a:accent6>
        <a:srgbClr val="737373"/>
      </a:accent6>
      <a:hlink>
        <a:srgbClr val="0078D4"/>
      </a:hlink>
      <a:folHlink>
        <a:srgbClr val="0078D4"/>
      </a:folHlink>
    </a:clrScheme>
    <a:fontScheme name="Microsoft 2019 Brand Templates">
      <a:majorFont>
        <a:latin typeface="Segoe UI Semibold"/>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lgn="l" defTabSz="932472" fontAlgn="base">
          <a:spcBef>
            <a:spcPct val="0"/>
          </a:spcBef>
          <a:spcAft>
            <a:spcPct val="0"/>
          </a:spcAft>
          <a:defRPr sz="2000" dirty="0" err="1" smtClean="0">
            <a:solidFill>
              <a:srgbClr val="FFFFFF"/>
            </a:soli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w="lg" len="med"/>
          <a:tailEnd type="none" w="lg"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sz="2000" dirty="0" err="1" smtClean="0"/>
        </a:defPPr>
      </a:lstStyle>
    </a:txDef>
  </a:objectDefaults>
  <a:extraClrSchemeLst/>
  <a:extLst>
    <a:ext uri="{05A4C25C-085E-4340-85A3-A5531E510DB2}">
      <thm15:themeFamily xmlns:thm15="http://schemas.microsoft.com/office/thememl/2012/main" name="Template Starter Blue - February 2020_v6" id="{071E01FD-2079-42F8-8403-F72D98F421C4}" vid="{4AE5ECA4-1508-4F7F-B9BC-6CD0E5E51A6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lcf76f155ced4ddcb4097134ff3c332f xmlns="89b64b1a-4ae7-406b-9495-9fac8c2f1e29">
      <Terms xmlns="http://schemas.microsoft.com/office/infopath/2007/PartnerControls"/>
    </lcf76f155ced4ddcb4097134ff3c332f>
    <_ip_UnifiedCompliancePolicyProperties xmlns="http://schemas.microsoft.com/sharepoint/v3" xsi:nil="true"/>
    <TaxCatchAll xmlns="230e9df3-be65-4c73-a93b-d1236ebd677e"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A9BEE24B6A9A4643B28B8B50936438B7" ma:contentTypeVersion="19" ma:contentTypeDescription="Create a new document." ma:contentTypeScope="" ma:versionID="e1e25ed4025383ebbb4c00b02fae3140">
  <xsd:schema xmlns:xsd="http://www.w3.org/2001/XMLSchema" xmlns:xs="http://www.w3.org/2001/XMLSchema" xmlns:p="http://schemas.microsoft.com/office/2006/metadata/properties" xmlns:ns1="http://schemas.microsoft.com/sharepoint/v3" xmlns:ns2="71bf7071-3fa3-4d11-87f6-7fb48c438ee9" xmlns:ns3="89b64b1a-4ae7-406b-9495-9fac8c2f1e29" xmlns:ns4="230e9df3-be65-4c73-a93b-d1236ebd677e" targetNamespace="http://schemas.microsoft.com/office/2006/metadata/properties" ma:root="true" ma:fieldsID="1b6338131399f7d98260eb7ed25fbe29" ns1:_="" ns2:_="" ns3:_="" ns4:_="">
    <xsd:import namespace="http://schemas.microsoft.com/sharepoint/v3"/>
    <xsd:import namespace="71bf7071-3fa3-4d11-87f6-7fb48c438ee9"/>
    <xsd:import namespace="89b64b1a-4ae7-406b-9495-9fac8c2f1e29"/>
    <xsd:import namespace="230e9df3-be65-4c73-a93b-d1236ebd677e"/>
    <xsd:element name="properties">
      <xsd:complexType>
        <xsd:sequence>
          <xsd:element name="documentManagement">
            <xsd:complexType>
              <xsd:all>
                <xsd:element ref="ns2:SharedWithUsers" minOccurs="0"/>
                <xsd:element ref="ns2:SharedWithDetails" minOccurs="0"/>
                <xsd:element ref="ns2:LastSharedByUser" minOccurs="0"/>
                <xsd:element ref="ns2:LastSharedByTime" minOccurs="0"/>
                <xsd:element ref="ns3:MediaServiceMetadata" minOccurs="0"/>
                <xsd:element ref="ns3:MediaServiceFastMetadata" minOccurs="0"/>
                <xsd:element ref="ns3:MediaServiceAutoTags" minOccurs="0"/>
                <xsd:element ref="ns3:MediaServiceOCR" minOccurs="0"/>
                <xsd:element ref="ns3:MediaServiceDateTaken" minOccurs="0"/>
                <xsd:element ref="ns1:_ip_UnifiedCompliancePolicyProperties" minOccurs="0"/>
                <xsd:element ref="ns1:_ip_UnifiedCompliancePolicyUIAction" minOccurs="0"/>
                <xsd:element ref="ns3:MediaServiceAutoKeyPoints" minOccurs="0"/>
                <xsd:element ref="ns3:MediaServiceKeyPoints" minOccurs="0"/>
                <xsd:element ref="ns3:MediaServiceGenerationTime" minOccurs="0"/>
                <xsd:element ref="ns3:MediaServiceEventHashCode" minOccurs="0"/>
                <xsd:element ref="ns3:lcf76f155ced4ddcb4097134ff3c332f" minOccurs="0"/>
                <xsd:element ref="ns4:TaxCatchAll"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7" nillable="true" ma:displayName="Unified Compliance Policy Properties" ma:hidden="true" ma:internalName="_ip_UnifiedCompliancePolicyProperties">
      <xsd:simpleType>
        <xsd:restriction base="dms:Note"/>
      </xsd:simpleType>
    </xsd:element>
    <xsd:element name="_ip_UnifiedCompliancePolicyUIAction" ma:index="18"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bf7071-3fa3-4d11-87f6-7fb48c438ee9"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LastSharedByUser" ma:index="10" nillable="true" ma:displayName="Last Shared By User" ma:hidden="true" ma:internalName="LastSharedByUser" ma:readOnly="true">
      <xsd:simpleType>
        <xsd:restriction base="dms:Note"/>
      </xsd:simpleType>
    </xsd:element>
    <xsd:element name="LastSharedByTime" ma:index="11" nillable="true" ma:displayName="Last Shared By Time" ma:hidden="true"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89b64b1a-4ae7-406b-9495-9fac8c2f1e29" elementFormDefault="qualified">
    <xsd:import namespace="http://schemas.microsoft.com/office/2006/documentManagement/types"/>
    <xsd:import namespace="http://schemas.microsoft.com/office/infopath/2007/PartnerControls"/>
    <xsd:element name="MediaServiceMetadata" ma:index="12" nillable="true" ma:displayName="MediaServiceMetadata" ma:hidden="true" ma:internalName="MediaServiceMetadata" ma:readOnly="true">
      <xsd:simpleType>
        <xsd:restriction base="dms:Note"/>
      </xsd:simpleType>
    </xsd:element>
    <xsd:element name="MediaServiceFastMetadata" ma:index="13" nillable="true" ma:displayName="MediaServiceFastMetadata" ma:hidden="true" ma:internalName="MediaServiceFastMetadata" ma:readOnly="true">
      <xsd:simpleType>
        <xsd:restriction base="dms:Note"/>
      </xsd:simpleType>
    </xsd:element>
    <xsd:element name="MediaServiceAutoTags" ma:index="14" nillable="true" ma:displayName="MediaServiceAutoTags" ma:internalName="MediaServiceAutoTags"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ServiceGenerationTime" ma:index="21" nillable="true" ma:displayName="MediaServiceGenerationTime" ma:hidden="true" ma:internalName="MediaServiceGenerationTime" ma:readOnly="true">
      <xsd:simpleType>
        <xsd:restriction base="dms:Text"/>
      </xsd:simpleType>
    </xsd:element>
    <xsd:element name="MediaServiceEventHashCode" ma:index="22" nillable="true" ma:displayName="MediaServiceEventHashCode" ma:hidden="true" ma:internalName="MediaServiceEventHashCode" ma:readOnly="true">
      <xsd:simpleType>
        <xsd:restriction base="dms:Text"/>
      </xsd:simpleType>
    </xsd:element>
    <xsd:element name="lcf76f155ced4ddcb4097134ff3c332f" ma:index="24" nillable="true" ma:taxonomy="true" ma:internalName="lcf76f155ced4ddcb4097134ff3c332f"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LengthInSeconds" ma:index="26"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5" nillable="true" ma:displayName="Taxonomy Catch All Column" ma:hidden="true" ma:list="{9ce0812e-6c0b-48da-803c-7a4e5971cb8e}" ma:internalName="TaxCatchAll" ma:showField="CatchAllData" ma:web="71bf7071-3fa3-4d11-87f6-7fb48c438ee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F0A0B0C-5407-4FE7-BCB5-56763BA1EA12}">
  <ds:schemaRefs>
    <ds:schemaRef ds:uri="http://schemas.microsoft.com/sharepoint/v3/contenttype/forms"/>
  </ds:schemaRefs>
</ds:datastoreItem>
</file>

<file path=customXml/itemProps2.xml><?xml version="1.0" encoding="utf-8"?>
<ds:datastoreItem xmlns:ds="http://schemas.openxmlformats.org/officeDocument/2006/customXml" ds:itemID="{FA8B678A-57AD-40C9-B427-1FBE869B7512}">
  <ds:schemaRefs>
    <ds:schemaRef ds:uri="http://schemas.microsoft.com/office/2006/documentManagement/types"/>
    <ds:schemaRef ds:uri="http://purl.org/dc/elements/1.1/"/>
    <ds:schemaRef ds:uri="http://schemas.microsoft.com/office/2006/metadata/properties"/>
    <ds:schemaRef ds:uri="http://schemas.microsoft.com/office/infopath/2007/PartnerControls"/>
    <ds:schemaRef ds:uri="89b64b1a-4ae7-406b-9495-9fac8c2f1e29"/>
    <ds:schemaRef ds:uri="http://schemas.openxmlformats.org/package/2006/metadata/core-properties"/>
    <ds:schemaRef ds:uri="http://www.w3.org/XML/1998/namespace"/>
    <ds:schemaRef ds:uri="http://purl.org/dc/terms/"/>
    <ds:schemaRef ds:uri="http://purl.org/dc/dcmitype/"/>
    <ds:schemaRef ds:uri="230e9df3-be65-4c73-a93b-d1236ebd677e"/>
    <ds:schemaRef ds:uri="71bf7071-3fa3-4d11-87f6-7fb48c438ee9"/>
    <ds:schemaRef ds:uri="http://schemas.microsoft.com/sharepoint/v3"/>
  </ds:schemaRefs>
</ds:datastoreItem>
</file>

<file path=customXml/itemProps3.xml><?xml version="1.0" encoding="utf-8"?>
<ds:datastoreItem xmlns:ds="http://schemas.openxmlformats.org/officeDocument/2006/customXml" ds:itemID="{6AC24653-2E7A-4F0F-B960-95EEC4A31E8C}">
  <ds:schemaRefs>
    <ds:schemaRef ds:uri="230e9df3-be65-4c73-a93b-d1236ebd677e"/>
    <ds:schemaRef ds:uri="71bf7071-3fa3-4d11-87f6-7fb48c438ee9"/>
    <ds:schemaRef ds:uri="89b64b1a-4ae7-406b-9495-9fac8c2f1e2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docMetadata/LabelInfo.xml><?xml version="1.0" encoding="utf-8"?>
<clbl:labelList xmlns:clbl="http://schemas.microsoft.com/office/2020/mipLabelMetadata">
  <clbl:label id="{f42aa342-8706-4288-bd11-ebb85995028c}" enabled="1" method="Standard" siteId="{72f988bf-86f1-41af-91ab-2d7cd011db47}" removed="0"/>
</clbl:labelList>
</file>

<file path=docProps/app.xml><?xml version="1.0" encoding="utf-8"?>
<Properties xmlns="http://schemas.openxmlformats.org/officeDocument/2006/extended-properties" xmlns:vt="http://schemas.openxmlformats.org/officeDocument/2006/docPropsVTypes">
  <TotalTime>121</TotalTime>
  <Words>1047</Words>
  <Application>Microsoft Office PowerPoint</Application>
  <PresentationFormat>Widescreen</PresentationFormat>
  <Paragraphs>93</Paragraphs>
  <Slides>9</Slides>
  <Notes>7</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9</vt:i4>
      </vt:variant>
    </vt:vector>
  </HeadingPairs>
  <TitlesOfParts>
    <vt:vector size="18" baseType="lpstr">
      <vt:lpstr>Arial</vt:lpstr>
      <vt:lpstr>Calibri</vt:lpstr>
      <vt:lpstr>Candara</vt:lpstr>
      <vt:lpstr>Consolas</vt:lpstr>
      <vt:lpstr>Georgia</vt:lpstr>
      <vt:lpstr>Segoe UI</vt:lpstr>
      <vt:lpstr>Segoe UI Semibold</vt:lpstr>
      <vt:lpstr>Wingdings</vt:lpstr>
      <vt:lpstr>White Template</vt:lpstr>
      <vt:lpstr>Delivering security for Government in a Zero Trust Digital World</vt:lpstr>
      <vt:lpstr>Data and Security Breaches</vt:lpstr>
      <vt:lpstr>The average number of attacks and breaches rose sharply in 2021 - the number of incidents rose 15.1%, while the number of material breaches jumped 24.5%</vt:lpstr>
      <vt:lpstr>Cyber Attacks by Industry 2021</vt:lpstr>
      <vt:lpstr>Cybersecurity in a digital world</vt:lpstr>
      <vt:lpstr>Principles of Zero Trust</vt:lpstr>
      <vt:lpstr>Zero Trust Approach from Microsoft</vt:lpstr>
      <vt:lpstr>Why secure the hybrid workforce </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SITA &amp; Microsoft Partnership Workshop</dc:title>
  <dc:creator>Lionel Moyal</dc:creator>
  <cp:lastModifiedBy>Ndumiso Khoza</cp:lastModifiedBy>
  <cp:revision>3</cp:revision>
  <dcterms:created xsi:type="dcterms:W3CDTF">2022-08-01T15:34:26Z</dcterms:created>
  <dcterms:modified xsi:type="dcterms:W3CDTF">2022-09-14T13:32:02Z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0x010100A9BEE24B6A9A4643B28B8B50936438B7</vt:lpwstr>
  </property>
  <property fmtid="{D5CDD505-2E9C-101B-9397-08002B2CF9AE}" pid="3" name="MediaServiceImageTags">
    <vt:lpwstr/>
  </property>
</Properties>
</file>