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6" r:id="rId2"/>
    <p:sldId id="339" r:id="rId3"/>
    <p:sldId id="337" r:id="rId4"/>
    <p:sldId id="319" r:id="rId5"/>
    <p:sldId id="316" r:id="rId6"/>
    <p:sldId id="338" r:id="rId7"/>
    <p:sldId id="334" r:id="rId8"/>
    <p:sldId id="324" r:id="rId9"/>
    <p:sldId id="325" r:id="rId10"/>
    <p:sldId id="323" r:id="rId11"/>
    <p:sldId id="321" r:id="rId12"/>
    <p:sldId id="331" r:id="rId13"/>
    <p:sldId id="328" r:id="rId14"/>
    <p:sldId id="329" r:id="rId15"/>
    <p:sldId id="34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2DE"/>
    <a:srgbClr val="E54D2D"/>
    <a:srgbClr val="FD8436"/>
    <a:srgbClr val="F3884F"/>
    <a:srgbClr val="B02811"/>
    <a:srgbClr val="FFEFD9"/>
    <a:srgbClr val="FDBC53"/>
    <a:srgbClr val="CB9821"/>
    <a:srgbClr val="FF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1ECAED-4478-4E2C-A3B7-67D2A0932996}" v="727" dt="2022-09-13T12:02:41.588"/>
  </p1510:revLst>
</p1510:revInfo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93" autoAdjust="0"/>
    <p:restoredTop sz="93447" autoAdjust="0"/>
  </p:normalViewPr>
  <p:slideViewPr>
    <p:cSldViewPr snapToGrid="0" snapToObjects="1">
      <p:cViewPr varScale="1">
        <p:scale>
          <a:sx n="72" d="100"/>
          <a:sy n="72" d="100"/>
        </p:scale>
        <p:origin x="59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5" d="100"/>
          <a:sy n="45" d="100"/>
        </p:scale>
        <p:origin x="2760" y="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ae Govender" userId="68a32c5b-070d-473f-8b0d-986bfe4cccc4" providerId="ADAL" clId="{D01ECAED-4478-4E2C-A3B7-67D2A0932996}"/>
    <pc:docChg chg="undo redo custSel addSld delSld modSld sldOrd addSection delSection modSection">
      <pc:chgData name="Danae Govender" userId="68a32c5b-070d-473f-8b0d-986bfe4cccc4" providerId="ADAL" clId="{D01ECAED-4478-4E2C-A3B7-67D2A0932996}" dt="2022-09-13T12:08:00.359" v="21195" actId="20577"/>
      <pc:docMkLst>
        <pc:docMk/>
      </pc:docMkLst>
      <pc:sldChg chg="modSp mod">
        <pc:chgData name="Danae Govender" userId="68a32c5b-070d-473f-8b0d-986bfe4cccc4" providerId="ADAL" clId="{D01ECAED-4478-4E2C-A3B7-67D2A0932996}" dt="2022-09-13T12:02:41.588" v="21178"/>
        <pc:sldMkLst>
          <pc:docMk/>
          <pc:sldMk cId="0" sldId="276"/>
        </pc:sldMkLst>
        <pc:spChg chg="mod">
          <ac:chgData name="Danae Govender" userId="68a32c5b-070d-473f-8b0d-986bfe4cccc4" providerId="ADAL" clId="{D01ECAED-4478-4E2C-A3B7-67D2A0932996}" dt="2022-09-12T05:09:41.199" v="14981" actId="20577"/>
          <ac:spMkLst>
            <pc:docMk/>
            <pc:sldMk cId="0" sldId="276"/>
            <ac:spMk id="2" creationId="{00000000-0000-0000-0000-000000000000}"/>
          </ac:spMkLst>
        </pc:spChg>
        <pc:spChg chg="mod">
          <ac:chgData name="Danae Govender" userId="68a32c5b-070d-473f-8b0d-986bfe4cccc4" providerId="ADAL" clId="{D01ECAED-4478-4E2C-A3B7-67D2A0932996}" dt="2022-09-13T12:02:41.588" v="21178"/>
          <ac:spMkLst>
            <pc:docMk/>
            <pc:sldMk cId="0" sldId="276"/>
            <ac:spMk id="4" creationId="{00000000-0000-0000-0000-000000000000}"/>
          </ac:spMkLst>
        </pc:spChg>
      </pc:sldChg>
      <pc:sldChg chg="modSp del mod ord">
        <pc:chgData name="Danae Govender" userId="68a32c5b-070d-473f-8b0d-986bfe4cccc4" providerId="ADAL" clId="{D01ECAED-4478-4E2C-A3B7-67D2A0932996}" dt="2022-09-11T12:37:51.471" v="12249" actId="47"/>
        <pc:sldMkLst>
          <pc:docMk/>
          <pc:sldMk cId="0" sldId="281"/>
        </pc:sldMkLst>
        <pc:spChg chg="mod">
          <ac:chgData name="Danae Govender" userId="68a32c5b-070d-473f-8b0d-986bfe4cccc4" providerId="ADAL" clId="{D01ECAED-4478-4E2C-A3B7-67D2A0932996}" dt="2022-09-11T12:23:11.490" v="11150" actId="20577"/>
          <ac:spMkLst>
            <pc:docMk/>
            <pc:sldMk cId="0" sldId="281"/>
            <ac:spMk id="2" creationId="{00000000-0000-0000-0000-000000000000}"/>
          </ac:spMkLst>
        </pc:spChg>
      </pc:sldChg>
      <pc:sldChg chg="delSp modSp del mod">
        <pc:chgData name="Danae Govender" userId="68a32c5b-070d-473f-8b0d-986bfe4cccc4" providerId="ADAL" clId="{D01ECAED-4478-4E2C-A3B7-67D2A0932996}" dt="2022-09-10T06:45:48.817" v="1541" actId="2696"/>
        <pc:sldMkLst>
          <pc:docMk/>
          <pc:sldMk cId="0" sldId="286"/>
        </pc:sldMkLst>
        <pc:spChg chg="mod">
          <ac:chgData name="Danae Govender" userId="68a32c5b-070d-473f-8b0d-986bfe4cccc4" providerId="ADAL" clId="{D01ECAED-4478-4E2C-A3B7-67D2A0932996}" dt="2022-09-10T06:45:19.648" v="1536" actId="20577"/>
          <ac:spMkLst>
            <pc:docMk/>
            <pc:sldMk cId="0" sldId="286"/>
            <ac:spMk id="18" creationId="{00000000-0000-0000-0000-000000000000}"/>
          </ac:spMkLst>
        </pc:spChg>
        <pc:picChg chg="del">
          <ac:chgData name="Danae Govender" userId="68a32c5b-070d-473f-8b0d-986bfe4cccc4" providerId="ADAL" clId="{D01ECAED-4478-4E2C-A3B7-67D2A0932996}" dt="2022-09-10T06:45:24.838" v="1537" actId="478"/>
          <ac:picMkLst>
            <pc:docMk/>
            <pc:sldMk cId="0" sldId="286"/>
            <ac:picMk id="20" creationId="{00000000-0000-0000-0000-000000000000}"/>
          </ac:picMkLst>
        </pc:picChg>
      </pc:sldChg>
      <pc:sldChg chg="del">
        <pc:chgData name="Danae Govender" userId="68a32c5b-070d-473f-8b0d-986bfe4cccc4" providerId="ADAL" clId="{D01ECAED-4478-4E2C-A3B7-67D2A0932996}" dt="2022-09-10T06:45:39.815" v="1538" actId="2696"/>
        <pc:sldMkLst>
          <pc:docMk/>
          <pc:sldMk cId="0" sldId="306"/>
        </pc:sldMkLst>
      </pc:sldChg>
      <pc:sldChg chg="addSp delSp del mod">
        <pc:chgData name="Danae Govender" userId="68a32c5b-070d-473f-8b0d-986bfe4cccc4" providerId="ADAL" clId="{D01ECAED-4478-4E2C-A3B7-67D2A0932996}" dt="2022-09-10T08:45:22.279" v="3905" actId="47"/>
        <pc:sldMkLst>
          <pc:docMk/>
          <pc:sldMk cId="0" sldId="313"/>
        </pc:sldMkLst>
        <pc:graphicFrameChg chg="add del">
          <ac:chgData name="Danae Govender" userId="68a32c5b-070d-473f-8b0d-986bfe4cccc4" providerId="ADAL" clId="{D01ECAED-4478-4E2C-A3B7-67D2A0932996}" dt="2022-09-10T06:08:47.813" v="153" actId="478"/>
          <ac:graphicFrameMkLst>
            <pc:docMk/>
            <pc:sldMk cId="0" sldId="313"/>
            <ac:graphicFrameMk id="2" creationId="{00000000-0000-0000-0000-000000000000}"/>
          </ac:graphicFrameMkLst>
        </pc:graphicFrameChg>
      </pc:sldChg>
      <pc:sldChg chg="modSp del mod ord">
        <pc:chgData name="Danae Govender" userId="68a32c5b-070d-473f-8b0d-986bfe4cccc4" providerId="ADAL" clId="{D01ECAED-4478-4E2C-A3B7-67D2A0932996}" dt="2022-09-12T08:37:14.380" v="17639" actId="47"/>
        <pc:sldMkLst>
          <pc:docMk/>
          <pc:sldMk cId="4168744979" sldId="314"/>
        </pc:sldMkLst>
        <pc:spChg chg="mod">
          <ac:chgData name="Danae Govender" userId="68a32c5b-070d-473f-8b0d-986bfe4cccc4" providerId="ADAL" clId="{D01ECAED-4478-4E2C-A3B7-67D2A0932996}" dt="2022-09-12T07:51:24.227" v="17387" actId="20577"/>
          <ac:spMkLst>
            <pc:docMk/>
            <pc:sldMk cId="4168744979" sldId="314"/>
            <ac:spMk id="2" creationId="{691A7638-66D8-6EB3-BE2C-CDC970048B64}"/>
          </ac:spMkLst>
        </pc:spChg>
        <pc:spChg chg="mod">
          <ac:chgData name="Danae Govender" userId="68a32c5b-070d-473f-8b0d-986bfe4cccc4" providerId="ADAL" clId="{D01ECAED-4478-4E2C-A3B7-67D2A0932996}" dt="2022-09-11T12:54:04.879" v="12848" actId="20577"/>
          <ac:spMkLst>
            <pc:docMk/>
            <pc:sldMk cId="4168744979" sldId="314"/>
            <ac:spMk id="3" creationId="{AF637951-6D1B-010B-825E-A7FEF1200D1D}"/>
          </ac:spMkLst>
        </pc:spChg>
      </pc:sldChg>
      <pc:sldChg chg="addSp delSp modSp new del mod ord">
        <pc:chgData name="Danae Govender" userId="68a32c5b-070d-473f-8b0d-986bfe4cccc4" providerId="ADAL" clId="{D01ECAED-4478-4E2C-A3B7-67D2A0932996}" dt="2022-09-12T15:11:35.860" v="19886" actId="47"/>
        <pc:sldMkLst>
          <pc:docMk/>
          <pc:sldMk cId="495018851" sldId="315"/>
        </pc:sldMkLst>
        <pc:spChg chg="mod">
          <ac:chgData name="Danae Govender" userId="68a32c5b-070d-473f-8b0d-986bfe4cccc4" providerId="ADAL" clId="{D01ECAED-4478-4E2C-A3B7-67D2A0932996}" dt="2022-09-10T06:34:40.696" v="1063" actId="20577"/>
          <ac:spMkLst>
            <pc:docMk/>
            <pc:sldMk cId="495018851" sldId="315"/>
            <ac:spMk id="2" creationId="{0CDCE35D-414B-4A14-E32D-1A02C01E7A9B}"/>
          </ac:spMkLst>
        </pc:spChg>
        <pc:spChg chg="add mod">
          <ac:chgData name="Danae Govender" userId="68a32c5b-070d-473f-8b0d-986bfe4cccc4" providerId="ADAL" clId="{D01ECAED-4478-4E2C-A3B7-67D2A0932996}" dt="2022-09-11T12:09:43.425" v="10819" actId="20577"/>
          <ac:spMkLst>
            <pc:docMk/>
            <pc:sldMk cId="495018851" sldId="315"/>
            <ac:spMk id="3" creationId="{577A9D33-133D-62EE-8CF8-28BFB1CDCA56}"/>
          </ac:spMkLst>
        </pc:spChg>
        <pc:spChg chg="del">
          <ac:chgData name="Danae Govender" userId="68a32c5b-070d-473f-8b0d-986bfe4cccc4" providerId="ADAL" clId="{D01ECAED-4478-4E2C-A3B7-67D2A0932996}" dt="2022-09-10T06:35:38.326" v="1064" actId="1032"/>
          <ac:spMkLst>
            <pc:docMk/>
            <pc:sldMk cId="495018851" sldId="315"/>
            <ac:spMk id="3" creationId="{F9F02382-2B89-11BC-CC3A-3AD9AE78ACC1}"/>
          </ac:spMkLst>
        </pc:spChg>
        <pc:spChg chg="add mod">
          <ac:chgData name="Danae Govender" userId="68a32c5b-070d-473f-8b0d-986bfe4cccc4" providerId="ADAL" clId="{D01ECAED-4478-4E2C-A3B7-67D2A0932996}" dt="2022-09-11T14:36:58.569" v="13793" actId="20577"/>
          <ac:spMkLst>
            <pc:docMk/>
            <pc:sldMk cId="495018851" sldId="315"/>
            <ac:spMk id="5" creationId="{F180C1C0-B5A8-EE86-A3ED-C95458C899E6}"/>
          </ac:spMkLst>
        </pc:spChg>
        <pc:graphicFrameChg chg="add mod modGraphic">
          <ac:chgData name="Danae Govender" userId="68a32c5b-070d-473f-8b0d-986bfe4cccc4" providerId="ADAL" clId="{D01ECAED-4478-4E2C-A3B7-67D2A0932996}" dt="2022-09-11T14:36:03.418" v="13675" actId="20577"/>
          <ac:graphicFrameMkLst>
            <pc:docMk/>
            <pc:sldMk cId="495018851" sldId="315"/>
            <ac:graphicFrameMk id="4" creationId="{9BB72F8C-6439-B942-E57C-BD151E32D868}"/>
          </ac:graphicFrameMkLst>
        </pc:graphicFrameChg>
      </pc:sldChg>
      <pc:sldChg chg="new del">
        <pc:chgData name="Danae Govender" userId="68a32c5b-070d-473f-8b0d-986bfe4cccc4" providerId="ADAL" clId="{D01ECAED-4478-4E2C-A3B7-67D2A0932996}" dt="2022-09-10T06:33:27.850" v="1024" actId="680"/>
        <pc:sldMkLst>
          <pc:docMk/>
          <pc:sldMk cId="1383135397" sldId="315"/>
        </pc:sldMkLst>
      </pc:sldChg>
      <pc:sldChg chg="new del">
        <pc:chgData name="Danae Govender" userId="68a32c5b-070d-473f-8b0d-986bfe4cccc4" providerId="ADAL" clId="{D01ECAED-4478-4E2C-A3B7-67D2A0932996}" dt="2022-09-10T06:34:03.824" v="1026" actId="680"/>
        <pc:sldMkLst>
          <pc:docMk/>
          <pc:sldMk cId="3053874714" sldId="315"/>
        </pc:sldMkLst>
      </pc:sldChg>
      <pc:sldChg chg="modSp mod ord">
        <pc:chgData name="Danae Govender" userId="68a32c5b-070d-473f-8b0d-986bfe4cccc4" providerId="ADAL" clId="{D01ECAED-4478-4E2C-A3B7-67D2A0932996}" dt="2022-09-13T12:05:08.099" v="21191" actId="20577"/>
        <pc:sldMkLst>
          <pc:docMk/>
          <pc:sldMk cId="2069699615" sldId="316"/>
        </pc:sldMkLst>
        <pc:spChg chg="mod">
          <ac:chgData name="Danae Govender" userId="68a32c5b-070d-473f-8b0d-986bfe4cccc4" providerId="ADAL" clId="{D01ECAED-4478-4E2C-A3B7-67D2A0932996}" dt="2022-09-13T06:09:37.015" v="20948" actId="20577"/>
          <ac:spMkLst>
            <pc:docMk/>
            <pc:sldMk cId="2069699615" sldId="316"/>
            <ac:spMk id="2" creationId="{D6504964-3D8F-0E79-5083-CF28AAF8694E}"/>
          </ac:spMkLst>
        </pc:spChg>
        <pc:spChg chg="mod">
          <ac:chgData name="Danae Govender" userId="68a32c5b-070d-473f-8b0d-986bfe4cccc4" providerId="ADAL" clId="{D01ECAED-4478-4E2C-A3B7-67D2A0932996}" dt="2022-09-13T12:05:08.099" v="21191" actId="20577"/>
          <ac:spMkLst>
            <pc:docMk/>
            <pc:sldMk cId="2069699615" sldId="316"/>
            <ac:spMk id="3" creationId="{E6EE8B89-59EF-91E8-2233-FD6FA8F64232}"/>
          </ac:spMkLst>
        </pc:spChg>
      </pc:sldChg>
      <pc:sldChg chg="addSp delSp modSp new del mod ord">
        <pc:chgData name="Danae Govender" userId="68a32c5b-070d-473f-8b0d-986bfe4cccc4" providerId="ADAL" clId="{D01ECAED-4478-4E2C-A3B7-67D2A0932996}" dt="2022-09-10T08:45:45.971" v="3906" actId="47"/>
        <pc:sldMkLst>
          <pc:docMk/>
          <pc:sldMk cId="659179422" sldId="317"/>
        </pc:sldMkLst>
        <pc:spChg chg="mod">
          <ac:chgData name="Danae Govender" userId="68a32c5b-070d-473f-8b0d-986bfe4cccc4" providerId="ADAL" clId="{D01ECAED-4478-4E2C-A3B7-67D2A0932996}" dt="2022-09-10T07:03:35.481" v="1576"/>
          <ac:spMkLst>
            <pc:docMk/>
            <pc:sldMk cId="659179422" sldId="317"/>
            <ac:spMk id="2" creationId="{1CAF2359-DDB7-BF41-1D12-9C5EB74A5D4E}"/>
          </ac:spMkLst>
        </pc:spChg>
        <pc:spChg chg="del">
          <ac:chgData name="Danae Govender" userId="68a32c5b-070d-473f-8b0d-986bfe4cccc4" providerId="ADAL" clId="{D01ECAED-4478-4E2C-A3B7-67D2A0932996}" dt="2022-09-10T07:07:54.914" v="1579" actId="1032"/>
          <ac:spMkLst>
            <pc:docMk/>
            <pc:sldMk cId="659179422" sldId="317"/>
            <ac:spMk id="3" creationId="{5ADB8E68-1B4B-18A6-EFFF-E95530601992}"/>
          </ac:spMkLst>
        </pc:spChg>
        <pc:spChg chg="add mod">
          <ac:chgData name="Danae Govender" userId="68a32c5b-070d-473f-8b0d-986bfe4cccc4" providerId="ADAL" clId="{D01ECAED-4478-4E2C-A3B7-67D2A0932996}" dt="2022-09-10T08:16:06.201" v="3633" actId="478"/>
          <ac:spMkLst>
            <pc:docMk/>
            <pc:sldMk cId="659179422" sldId="317"/>
            <ac:spMk id="6" creationId="{29F713F7-2C12-5B47-2EB1-A642F3BB5963}"/>
          </ac:spMkLst>
        </pc:spChg>
        <pc:graphicFrameChg chg="add del mod modGraphic">
          <ac:chgData name="Danae Govender" userId="68a32c5b-070d-473f-8b0d-986bfe4cccc4" providerId="ADAL" clId="{D01ECAED-4478-4E2C-A3B7-67D2A0932996}" dt="2022-09-10T08:16:06.201" v="3633" actId="478"/>
          <ac:graphicFrameMkLst>
            <pc:docMk/>
            <pc:sldMk cId="659179422" sldId="317"/>
            <ac:graphicFrameMk id="4" creationId="{7F09904C-4B70-E0A1-A6AA-B5A928FCE7A9}"/>
          </ac:graphicFrameMkLst>
        </pc:graphicFrameChg>
      </pc:sldChg>
      <pc:sldChg chg="add del">
        <pc:chgData name="Danae Govender" userId="68a32c5b-070d-473f-8b0d-986bfe4cccc4" providerId="ADAL" clId="{D01ECAED-4478-4E2C-A3B7-67D2A0932996}" dt="2022-09-10T06:45:45.689" v="1540" actId="2890"/>
        <pc:sldMkLst>
          <pc:docMk/>
          <pc:sldMk cId="2785029721" sldId="317"/>
        </pc:sldMkLst>
      </pc:sldChg>
      <pc:sldChg chg="modSp new del mod ord">
        <pc:chgData name="Danae Govender" userId="68a32c5b-070d-473f-8b0d-986bfe4cccc4" providerId="ADAL" clId="{D01ECAED-4478-4E2C-A3B7-67D2A0932996}" dt="2022-09-13T02:05:07.468" v="20249" actId="47"/>
        <pc:sldMkLst>
          <pc:docMk/>
          <pc:sldMk cId="1069352296" sldId="318"/>
        </pc:sldMkLst>
        <pc:spChg chg="mod">
          <ac:chgData name="Danae Govender" userId="68a32c5b-070d-473f-8b0d-986bfe4cccc4" providerId="ADAL" clId="{D01ECAED-4478-4E2C-A3B7-67D2A0932996}" dt="2022-09-11T09:12:04.554" v="6612" actId="20577"/>
          <ac:spMkLst>
            <pc:docMk/>
            <pc:sldMk cId="1069352296" sldId="318"/>
            <ac:spMk id="2" creationId="{F6217847-89FB-2248-8A26-41DBA064692E}"/>
          </ac:spMkLst>
        </pc:spChg>
        <pc:spChg chg="mod">
          <ac:chgData name="Danae Govender" userId="68a32c5b-070d-473f-8b0d-986bfe4cccc4" providerId="ADAL" clId="{D01ECAED-4478-4E2C-A3B7-67D2A0932996}" dt="2022-09-12T18:28:45.949" v="20206" actId="27636"/>
          <ac:spMkLst>
            <pc:docMk/>
            <pc:sldMk cId="1069352296" sldId="318"/>
            <ac:spMk id="3" creationId="{CD56063B-D994-4326-6C23-2C33198C716F}"/>
          </ac:spMkLst>
        </pc:spChg>
      </pc:sldChg>
      <pc:sldChg chg="addSp delSp modSp new mod">
        <pc:chgData name="Danae Govender" userId="68a32c5b-070d-473f-8b0d-986bfe4cccc4" providerId="ADAL" clId="{D01ECAED-4478-4E2C-A3B7-67D2A0932996}" dt="2022-09-13T12:02:41.588" v="21178"/>
        <pc:sldMkLst>
          <pc:docMk/>
          <pc:sldMk cId="456838383" sldId="319"/>
        </pc:sldMkLst>
        <pc:spChg chg="mod">
          <ac:chgData name="Danae Govender" userId="68a32c5b-070d-473f-8b0d-986bfe4cccc4" providerId="ADAL" clId="{D01ECAED-4478-4E2C-A3B7-67D2A0932996}" dt="2022-09-12T08:55:54.426" v="17971" actId="20577"/>
          <ac:spMkLst>
            <pc:docMk/>
            <pc:sldMk cId="456838383" sldId="319"/>
            <ac:spMk id="2" creationId="{865E49CB-37A7-CD60-1421-53435F372D90}"/>
          </ac:spMkLst>
        </pc:spChg>
        <pc:spChg chg="add mod">
          <ac:chgData name="Danae Govender" userId="68a32c5b-070d-473f-8b0d-986bfe4cccc4" providerId="ADAL" clId="{D01ECAED-4478-4E2C-A3B7-67D2A0932996}" dt="2022-09-13T12:02:41.588" v="21178"/>
          <ac:spMkLst>
            <pc:docMk/>
            <pc:sldMk cId="456838383" sldId="319"/>
            <ac:spMk id="3" creationId="{20FA79FB-0631-2AF7-873B-A521CD7DB633}"/>
          </ac:spMkLst>
        </pc:spChg>
        <pc:spChg chg="del">
          <ac:chgData name="Danae Govender" userId="68a32c5b-070d-473f-8b0d-986bfe4cccc4" providerId="ADAL" clId="{D01ECAED-4478-4E2C-A3B7-67D2A0932996}" dt="2022-09-10T09:32:45.436" v="3939"/>
          <ac:spMkLst>
            <pc:docMk/>
            <pc:sldMk cId="456838383" sldId="319"/>
            <ac:spMk id="3" creationId="{47D3EBC8-7350-35E0-F118-7B1B9EF64F57}"/>
          </ac:spMkLst>
        </pc:spChg>
        <pc:spChg chg="add mod">
          <ac:chgData name="Danae Govender" userId="68a32c5b-070d-473f-8b0d-986bfe4cccc4" providerId="ADAL" clId="{D01ECAED-4478-4E2C-A3B7-67D2A0932996}" dt="2022-09-13T12:02:41.588" v="21178"/>
          <ac:spMkLst>
            <pc:docMk/>
            <pc:sldMk cId="456838383" sldId="319"/>
            <ac:spMk id="5" creationId="{C0E63C79-9019-9BD2-4779-1F236D90B735}"/>
          </ac:spMkLst>
        </pc:spChg>
        <pc:spChg chg="add mod">
          <ac:chgData name="Danae Govender" userId="68a32c5b-070d-473f-8b0d-986bfe4cccc4" providerId="ADAL" clId="{D01ECAED-4478-4E2C-A3B7-67D2A0932996}" dt="2022-09-13T12:02:41.588" v="21178"/>
          <ac:spMkLst>
            <pc:docMk/>
            <pc:sldMk cId="456838383" sldId="319"/>
            <ac:spMk id="6" creationId="{008F58B3-6BD2-EC12-3D3C-8A9C7E090DEE}"/>
          </ac:spMkLst>
        </pc:spChg>
        <pc:graphicFrameChg chg="add mod modGraphic">
          <ac:chgData name="Danae Govender" userId="68a32c5b-070d-473f-8b0d-986bfe4cccc4" providerId="ADAL" clId="{D01ECAED-4478-4E2C-A3B7-67D2A0932996}" dt="2022-09-11T12:02:28.917" v="10487" actId="1076"/>
          <ac:graphicFrameMkLst>
            <pc:docMk/>
            <pc:sldMk cId="456838383" sldId="319"/>
            <ac:graphicFrameMk id="4" creationId="{79354077-7E8E-5381-8FE1-77309EED7F12}"/>
          </ac:graphicFrameMkLst>
        </pc:graphicFrameChg>
      </pc:sldChg>
      <pc:sldChg chg="addSp delSp modSp add del mod ord">
        <pc:chgData name="Danae Govender" userId="68a32c5b-070d-473f-8b0d-986bfe4cccc4" providerId="ADAL" clId="{D01ECAED-4478-4E2C-A3B7-67D2A0932996}" dt="2022-09-12T16:26:51.156" v="20131" actId="47"/>
        <pc:sldMkLst>
          <pc:docMk/>
          <pc:sldMk cId="1033614191" sldId="320"/>
        </pc:sldMkLst>
        <pc:spChg chg="mod">
          <ac:chgData name="Danae Govender" userId="68a32c5b-070d-473f-8b0d-986bfe4cccc4" providerId="ADAL" clId="{D01ECAED-4478-4E2C-A3B7-67D2A0932996}" dt="2022-09-11T11:33:49.937" v="9165" actId="20577"/>
          <ac:spMkLst>
            <pc:docMk/>
            <pc:sldMk cId="1033614191" sldId="320"/>
            <ac:spMk id="2" creationId="{1CAF2359-DDB7-BF41-1D12-9C5EB74A5D4E}"/>
          </ac:spMkLst>
        </pc:spChg>
        <pc:spChg chg="add mod">
          <ac:chgData name="Danae Govender" userId="68a32c5b-070d-473f-8b0d-986bfe4cccc4" providerId="ADAL" clId="{D01ECAED-4478-4E2C-A3B7-67D2A0932996}" dt="2022-09-11T12:01:25.227" v="10440" actId="1076"/>
          <ac:spMkLst>
            <pc:docMk/>
            <pc:sldMk cId="1033614191" sldId="320"/>
            <ac:spMk id="3" creationId="{6E2CAA65-4D59-150F-91EB-73D6C5C29D82}"/>
          </ac:spMkLst>
        </pc:spChg>
        <pc:spChg chg="add mod">
          <ac:chgData name="Danae Govender" userId="68a32c5b-070d-473f-8b0d-986bfe4cccc4" providerId="ADAL" clId="{D01ECAED-4478-4E2C-A3B7-67D2A0932996}" dt="2022-09-11T12:09:14.241" v="10793" actId="20577"/>
          <ac:spMkLst>
            <pc:docMk/>
            <pc:sldMk cId="1033614191" sldId="320"/>
            <ac:spMk id="4" creationId="{CD71280C-006F-F3E5-BE42-9A7B43F0791B}"/>
          </ac:spMkLst>
        </pc:spChg>
        <pc:spChg chg="add del mod">
          <ac:chgData name="Danae Govender" userId="68a32c5b-070d-473f-8b0d-986bfe4cccc4" providerId="ADAL" clId="{D01ECAED-4478-4E2C-A3B7-67D2A0932996}" dt="2022-09-10T08:20:21.361" v="3730"/>
          <ac:spMkLst>
            <pc:docMk/>
            <pc:sldMk cId="1033614191" sldId="320"/>
            <ac:spMk id="5" creationId="{BACD872B-BD44-F165-2FCC-AD19D07A0C52}"/>
          </ac:spMkLst>
        </pc:spChg>
        <pc:spChg chg="add mod">
          <ac:chgData name="Danae Govender" userId="68a32c5b-070d-473f-8b0d-986bfe4cccc4" providerId="ADAL" clId="{D01ECAED-4478-4E2C-A3B7-67D2A0932996}" dt="2022-09-10T09:43:59.194" v="4109" actId="20577"/>
          <ac:spMkLst>
            <pc:docMk/>
            <pc:sldMk cId="1033614191" sldId="320"/>
            <ac:spMk id="6" creationId="{8A39416B-C6AB-D73B-96A7-6EDD02F17486}"/>
          </ac:spMkLst>
        </pc:spChg>
        <pc:spChg chg="add mod">
          <ac:chgData name="Danae Govender" userId="68a32c5b-070d-473f-8b0d-986bfe4cccc4" providerId="ADAL" clId="{D01ECAED-4478-4E2C-A3B7-67D2A0932996}" dt="2022-09-10T09:44:03.162" v="4112" actId="20577"/>
          <ac:spMkLst>
            <pc:docMk/>
            <pc:sldMk cId="1033614191" sldId="320"/>
            <ac:spMk id="9" creationId="{17AE34B2-CA1D-E2A3-65FA-507D8D2BAE34}"/>
          </ac:spMkLst>
        </pc:spChg>
        <pc:spChg chg="add del mod">
          <ac:chgData name="Danae Govender" userId="68a32c5b-070d-473f-8b0d-986bfe4cccc4" providerId="ADAL" clId="{D01ECAED-4478-4E2C-A3B7-67D2A0932996}" dt="2022-09-10T08:22:48.766" v="3743"/>
          <ac:spMkLst>
            <pc:docMk/>
            <pc:sldMk cId="1033614191" sldId="320"/>
            <ac:spMk id="18" creationId="{5FF6A5E7-50B4-DB85-8906-843070A753BC}"/>
          </ac:spMkLst>
        </pc:spChg>
        <pc:spChg chg="add mod">
          <ac:chgData name="Danae Govender" userId="68a32c5b-070d-473f-8b0d-986bfe4cccc4" providerId="ADAL" clId="{D01ECAED-4478-4E2C-A3B7-67D2A0932996}" dt="2022-09-11T12:32:57.451" v="12193" actId="207"/>
          <ac:spMkLst>
            <pc:docMk/>
            <pc:sldMk cId="1033614191" sldId="320"/>
            <ac:spMk id="19" creationId="{F533378C-7E5B-5B72-B7A9-326524004757}"/>
          </ac:spMkLst>
        </pc:spChg>
        <pc:spChg chg="add mod">
          <ac:chgData name="Danae Govender" userId="68a32c5b-070d-473f-8b0d-986bfe4cccc4" providerId="ADAL" clId="{D01ECAED-4478-4E2C-A3B7-67D2A0932996}" dt="2022-09-11T12:33:12.379" v="12195" actId="207"/>
          <ac:spMkLst>
            <pc:docMk/>
            <pc:sldMk cId="1033614191" sldId="320"/>
            <ac:spMk id="20" creationId="{A44C42DB-CC35-20DC-8340-C4D9AE139273}"/>
          </ac:spMkLst>
        </pc:spChg>
        <pc:spChg chg="add mod">
          <ac:chgData name="Danae Govender" userId="68a32c5b-070d-473f-8b0d-986bfe4cccc4" providerId="ADAL" clId="{D01ECAED-4478-4E2C-A3B7-67D2A0932996}" dt="2022-09-11T12:33:17.828" v="12196" actId="207"/>
          <ac:spMkLst>
            <pc:docMk/>
            <pc:sldMk cId="1033614191" sldId="320"/>
            <ac:spMk id="23" creationId="{9549E59E-1413-737C-6A65-BD098E911293}"/>
          </ac:spMkLst>
        </pc:spChg>
        <pc:spChg chg="add mod">
          <ac:chgData name="Danae Govender" userId="68a32c5b-070d-473f-8b0d-986bfe4cccc4" providerId="ADAL" clId="{D01ECAED-4478-4E2C-A3B7-67D2A0932996}" dt="2022-09-10T09:43:50.090" v="4102" actId="20577"/>
          <ac:spMkLst>
            <pc:docMk/>
            <pc:sldMk cId="1033614191" sldId="320"/>
            <ac:spMk id="24" creationId="{A744F1AD-18E2-5276-87EE-21CB1B8368D1}"/>
          </ac:spMkLst>
        </pc:spChg>
        <pc:spChg chg="add del mod">
          <ac:chgData name="Danae Govender" userId="68a32c5b-070d-473f-8b0d-986bfe4cccc4" providerId="ADAL" clId="{D01ECAED-4478-4E2C-A3B7-67D2A0932996}" dt="2022-09-10T08:56:56.455" v="3935"/>
          <ac:spMkLst>
            <pc:docMk/>
            <pc:sldMk cId="1033614191" sldId="320"/>
            <ac:spMk id="50" creationId="{C3575A5F-0939-6D01-BAA1-873F0B45AEBB}"/>
          </ac:spMkLst>
        </pc:spChg>
        <pc:spChg chg="add del mod">
          <ac:chgData name="Danae Govender" userId="68a32c5b-070d-473f-8b0d-986bfe4cccc4" providerId="ADAL" clId="{D01ECAED-4478-4E2C-A3B7-67D2A0932996}" dt="2022-09-10T08:57:12.790" v="3938"/>
          <ac:spMkLst>
            <pc:docMk/>
            <pc:sldMk cId="1033614191" sldId="320"/>
            <ac:spMk id="51" creationId="{ADE166C8-01E1-4A4C-A48C-23D2B283F6A2}"/>
          </ac:spMkLst>
        </pc:spChg>
        <pc:graphicFrameChg chg="del mod">
          <ac:chgData name="Danae Govender" userId="68a32c5b-070d-473f-8b0d-986bfe4cccc4" providerId="ADAL" clId="{D01ECAED-4478-4E2C-A3B7-67D2A0932996}" dt="2022-09-10T07:35:26.589" v="1954" actId="478"/>
          <ac:graphicFrameMkLst>
            <pc:docMk/>
            <pc:sldMk cId="1033614191" sldId="320"/>
            <ac:graphicFrameMk id="4" creationId="{7F09904C-4B70-E0A1-A6AA-B5A928FCE7A9}"/>
          </ac:graphicFrameMkLst>
        </pc:graphicFrameChg>
        <pc:cxnChg chg="add del">
          <ac:chgData name="Danae Govender" userId="68a32c5b-070d-473f-8b0d-986bfe4cccc4" providerId="ADAL" clId="{D01ECAED-4478-4E2C-A3B7-67D2A0932996}" dt="2022-09-10T08:22:48.766" v="3741" actId="478"/>
          <ac:cxnSpMkLst>
            <pc:docMk/>
            <pc:sldMk cId="1033614191" sldId="320"/>
            <ac:cxnSpMk id="8" creationId="{CD1F7751-3FDF-62AF-6F62-FCE5E4AB2180}"/>
          </ac:cxnSpMkLst>
        </pc:cxnChg>
        <pc:cxnChg chg="add mod">
          <ac:chgData name="Danae Govender" userId="68a32c5b-070d-473f-8b0d-986bfe4cccc4" providerId="ADAL" clId="{D01ECAED-4478-4E2C-A3B7-67D2A0932996}" dt="2022-09-10T08:54:59.905" v="3923" actId="1076"/>
          <ac:cxnSpMkLst>
            <pc:docMk/>
            <pc:sldMk cId="1033614191" sldId="320"/>
            <ac:cxnSpMk id="11" creationId="{5BEC7C93-F178-7177-F0C2-F2431D7CE3EB}"/>
          </ac:cxnSpMkLst>
        </pc:cxnChg>
        <pc:cxnChg chg="add mod">
          <ac:chgData name="Danae Govender" userId="68a32c5b-070d-473f-8b0d-986bfe4cccc4" providerId="ADAL" clId="{D01ECAED-4478-4E2C-A3B7-67D2A0932996}" dt="2022-09-10T08:54:33.924" v="3920" actId="14100"/>
          <ac:cxnSpMkLst>
            <pc:docMk/>
            <pc:sldMk cId="1033614191" sldId="320"/>
            <ac:cxnSpMk id="13" creationId="{DDDDC792-6A89-07E9-43D4-5C289A133F26}"/>
          </ac:cxnSpMkLst>
        </pc:cxnChg>
        <pc:cxnChg chg="add del mod">
          <ac:chgData name="Danae Govender" userId="68a32c5b-070d-473f-8b0d-986bfe4cccc4" providerId="ADAL" clId="{D01ECAED-4478-4E2C-A3B7-67D2A0932996}" dt="2022-09-10T08:33:16.926" v="3900" actId="478"/>
          <ac:cxnSpMkLst>
            <pc:docMk/>
            <pc:sldMk cId="1033614191" sldId="320"/>
            <ac:cxnSpMk id="22" creationId="{98792FB4-EB66-3871-0AC4-375E59EE778A}"/>
          </ac:cxnSpMkLst>
        </pc:cxnChg>
        <pc:cxnChg chg="add del mod">
          <ac:chgData name="Danae Govender" userId="68a32c5b-070d-473f-8b0d-986bfe4cccc4" providerId="ADAL" clId="{D01ECAED-4478-4E2C-A3B7-67D2A0932996}" dt="2022-09-10T08:35:08.905" v="3904" actId="197"/>
          <ac:cxnSpMkLst>
            <pc:docMk/>
            <pc:sldMk cId="1033614191" sldId="320"/>
            <ac:cxnSpMk id="25" creationId="{ABCAE77C-563F-EF63-89C5-3647E0721150}"/>
          </ac:cxnSpMkLst>
        </pc:cxnChg>
        <pc:cxnChg chg="add del">
          <ac:chgData name="Danae Govender" userId="68a32c5b-070d-473f-8b0d-986bfe4cccc4" providerId="ADAL" clId="{D01ECAED-4478-4E2C-A3B7-67D2A0932996}" dt="2022-09-10T08:30:26.010" v="3887" actId="11529"/>
          <ac:cxnSpMkLst>
            <pc:docMk/>
            <pc:sldMk cId="1033614191" sldId="320"/>
            <ac:cxnSpMk id="27" creationId="{4354A118-B2BD-CD19-BC3F-44031AB81295}"/>
          </ac:cxnSpMkLst>
        </pc:cxnChg>
        <pc:cxnChg chg="add del mod">
          <ac:chgData name="Danae Govender" userId="68a32c5b-070d-473f-8b0d-986bfe4cccc4" providerId="ADAL" clId="{D01ECAED-4478-4E2C-A3B7-67D2A0932996}" dt="2022-09-10T08:30:55.619" v="3895"/>
          <ac:cxnSpMkLst>
            <pc:docMk/>
            <pc:sldMk cId="1033614191" sldId="320"/>
            <ac:cxnSpMk id="28" creationId="{995E7951-5232-C4ED-E130-F38186A6EDE8}"/>
          </ac:cxnSpMkLst>
        </pc:cxnChg>
        <pc:cxnChg chg="add del">
          <ac:chgData name="Danae Govender" userId="68a32c5b-070d-473f-8b0d-986bfe4cccc4" providerId="ADAL" clId="{D01ECAED-4478-4E2C-A3B7-67D2A0932996}" dt="2022-09-10T08:32:20.274" v="3898" actId="478"/>
          <ac:cxnSpMkLst>
            <pc:docMk/>
            <pc:sldMk cId="1033614191" sldId="320"/>
            <ac:cxnSpMk id="32" creationId="{A766A352-CF7C-82F3-AAFB-142DCB07CADB}"/>
          </ac:cxnSpMkLst>
        </pc:cxnChg>
        <pc:cxnChg chg="add mod">
          <ac:chgData name="Danae Govender" userId="68a32c5b-070d-473f-8b0d-986bfe4cccc4" providerId="ADAL" clId="{D01ECAED-4478-4E2C-A3B7-67D2A0932996}" dt="2022-09-10T08:55:34.128" v="3929" actId="14100"/>
          <ac:cxnSpMkLst>
            <pc:docMk/>
            <pc:sldMk cId="1033614191" sldId="320"/>
            <ac:cxnSpMk id="34" creationId="{749C4182-6D02-FD85-6FBE-F92880E4A787}"/>
          </ac:cxnSpMkLst>
        </pc:cxnChg>
        <pc:cxnChg chg="add mod">
          <ac:chgData name="Danae Govender" userId="68a32c5b-070d-473f-8b0d-986bfe4cccc4" providerId="ADAL" clId="{D01ECAED-4478-4E2C-A3B7-67D2A0932996}" dt="2022-09-10T08:56:28.119" v="3932" actId="14100"/>
          <ac:cxnSpMkLst>
            <pc:docMk/>
            <pc:sldMk cId="1033614191" sldId="320"/>
            <ac:cxnSpMk id="36" creationId="{7FF948B6-A176-07F7-18A9-C51D9930BC5B}"/>
          </ac:cxnSpMkLst>
        </pc:cxnChg>
        <pc:cxnChg chg="add mod">
          <ac:chgData name="Danae Govender" userId="68a32c5b-070d-473f-8b0d-986bfe4cccc4" providerId="ADAL" clId="{D01ECAED-4478-4E2C-A3B7-67D2A0932996}" dt="2022-09-10T08:55:22.112" v="3928" actId="14100"/>
          <ac:cxnSpMkLst>
            <pc:docMk/>
            <pc:sldMk cId="1033614191" sldId="320"/>
            <ac:cxnSpMk id="38" creationId="{5AE52AB6-EFA5-467B-25DA-D07F1ACFB4BF}"/>
          </ac:cxnSpMkLst>
        </pc:cxnChg>
      </pc:sldChg>
      <pc:sldChg chg="addSp modSp add mod ord">
        <pc:chgData name="Danae Govender" userId="68a32c5b-070d-473f-8b0d-986bfe4cccc4" providerId="ADAL" clId="{D01ECAED-4478-4E2C-A3B7-67D2A0932996}" dt="2022-09-13T10:25:35.909" v="21113" actId="20577"/>
        <pc:sldMkLst>
          <pc:docMk/>
          <pc:sldMk cId="29746937" sldId="321"/>
        </pc:sldMkLst>
        <pc:spChg chg="mod">
          <ac:chgData name="Danae Govender" userId="68a32c5b-070d-473f-8b0d-986bfe4cccc4" providerId="ADAL" clId="{D01ECAED-4478-4E2C-A3B7-67D2A0932996}" dt="2022-09-13T10:25:35.909" v="21113" actId="20577"/>
          <ac:spMkLst>
            <pc:docMk/>
            <pc:sldMk cId="29746937" sldId="321"/>
            <ac:spMk id="2" creationId="{1CAF2359-DDB7-BF41-1D12-9C5EB74A5D4E}"/>
          </ac:spMkLst>
        </pc:spChg>
        <pc:spChg chg="mod">
          <ac:chgData name="Danae Govender" userId="68a32c5b-070d-473f-8b0d-986bfe4cccc4" providerId="ADAL" clId="{D01ECAED-4478-4E2C-A3B7-67D2A0932996}" dt="2022-09-13T02:04:27.728" v="20242" actId="21"/>
          <ac:spMkLst>
            <pc:docMk/>
            <pc:sldMk cId="29746937" sldId="321"/>
            <ac:spMk id="5" creationId="{BACD872B-BD44-F165-2FCC-AD19D07A0C52}"/>
          </ac:spMkLst>
        </pc:spChg>
        <pc:graphicFrameChg chg="add mod modGraphic">
          <ac:chgData name="Danae Govender" userId="68a32c5b-070d-473f-8b0d-986bfe4cccc4" providerId="ADAL" clId="{D01ECAED-4478-4E2C-A3B7-67D2A0932996}" dt="2022-09-13T04:46:45.938" v="20493" actId="5793"/>
          <ac:graphicFrameMkLst>
            <pc:docMk/>
            <pc:sldMk cId="29746937" sldId="321"/>
            <ac:graphicFrameMk id="3" creationId="{559FFD7D-76F4-8E2D-8E8A-9D72EBEB089A}"/>
          </ac:graphicFrameMkLst>
        </pc:graphicFrameChg>
      </pc:sldChg>
      <pc:sldChg chg="modSp add del mod ord">
        <pc:chgData name="Danae Govender" userId="68a32c5b-070d-473f-8b0d-986bfe4cccc4" providerId="ADAL" clId="{D01ECAED-4478-4E2C-A3B7-67D2A0932996}" dt="2022-09-12T16:31:11.509" v="20172" actId="47"/>
        <pc:sldMkLst>
          <pc:docMk/>
          <pc:sldMk cId="605342568" sldId="322"/>
        </pc:sldMkLst>
        <pc:spChg chg="mod">
          <ac:chgData name="Danae Govender" userId="68a32c5b-070d-473f-8b0d-986bfe4cccc4" providerId="ADAL" clId="{D01ECAED-4478-4E2C-A3B7-67D2A0932996}" dt="2022-09-11T09:12:09.198" v="6621" actId="20577"/>
          <ac:spMkLst>
            <pc:docMk/>
            <pc:sldMk cId="605342568" sldId="322"/>
            <ac:spMk id="2" creationId="{F6217847-89FB-2248-8A26-41DBA064692E}"/>
          </ac:spMkLst>
        </pc:spChg>
        <pc:spChg chg="mod">
          <ac:chgData name="Danae Govender" userId="68a32c5b-070d-473f-8b0d-986bfe4cccc4" providerId="ADAL" clId="{D01ECAED-4478-4E2C-A3B7-67D2A0932996}" dt="2022-09-12T16:29:35.040" v="20137" actId="21"/>
          <ac:spMkLst>
            <pc:docMk/>
            <pc:sldMk cId="605342568" sldId="322"/>
            <ac:spMk id="3" creationId="{CD56063B-D994-4326-6C23-2C33198C716F}"/>
          </ac:spMkLst>
        </pc:spChg>
      </pc:sldChg>
      <pc:sldChg chg="modSp add mod ord">
        <pc:chgData name="Danae Govender" userId="68a32c5b-070d-473f-8b0d-986bfe4cccc4" providerId="ADAL" clId="{D01ECAED-4478-4E2C-A3B7-67D2A0932996}" dt="2022-09-13T12:08:00.359" v="21195" actId="20577"/>
        <pc:sldMkLst>
          <pc:docMk/>
          <pc:sldMk cId="3234949090" sldId="323"/>
        </pc:sldMkLst>
        <pc:spChg chg="mod">
          <ac:chgData name="Danae Govender" userId="68a32c5b-070d-473f-8b0d-986bfe4cccc4" providerId="ADAL" clId="{D01ECAED-4478-4E2C-A3B7-67D2A0932996}" dt="2022-09-13T03:22:46.232" v="20469" actId="5793"/>
          <ac:spMkLst>
            <pc:docMk/>
            <pc:sldMk cId="3234949090" sldId="323"/>
            <ac:spMk id="2" creationId="{D6504964-3D8F-0E79-5083-CF28AAF8694E}"/>
          </ac:spMkLst>
        </pc:spChg>
        <pc:spChg chg="mod">
          <ac:chgData name="Danae Govender" userId="68a32c5b-070d-473f-8b0d-986bfe4cccc4" providerId="ADAL" clId="{D01ECAED-4478-4E2C-A3B7-67D2A0932996}" dt="2022-09-13T12:08:00.359" v="21195" actId="20577"/>
          <ac:spMkLst>
            <pc:docMk/>
            <pc:sldMk cId="3234949090" sldId="323"/>
            <ac:spMk id="3" creationId="{E6EE8B89-59EF-91E8-2233-FD6FA8F64232}"/>
          </ac:spMkLst>
        </pc:spChg>
      </pc:sldChg>
      <pc:sldChg chg="new del">
        <pc:chgData name="Danae Govender" userId="68a32c5b-070d-473f-8b0d-986bfe4cccc4" providerId="ADAL" clId="{D01ECAED-4478-4E2C-A3B7-67D2A0932996}" dt="2022-09-11T08:07:28.135" v="6518" actId="680"/>
        <pc:sldMkLst>
          <pc:docMk/>
          <pc:sldMk cId="3906518177" sldId="323"/>
        </pc:sldMkLst>
      </pc:sldChg>
      <pc:sldChg chg="modSp add mod ord">
        <pc:chgData name="Danae Govender" userId="68a32c5b-070d-473f-8b0d-986bfe4cccc4" providerId="ADAL" clId="{D01ECAED-4478-4E2C-A3B7-67D2A0932996}" dt="2022-09-13T12:02:41.588" v="21178"/>
        <pc:sldMkLst>
          <pc:docMk/>
          <pc:sldMk cId="2718963094" sldId="324"/>
        </pc:sldMkLst>
        <pc:spChg chg="mod">
          <ac:chgData name="Danae Govender" userId="68a32c5b-070d-473f-8b0d-986bfe4cccc4" providerId="ADAL" clId="{D01ECAED-4478-4E2C-A3B7-67D2A0932996}" dt="2022-09-11T10:14:29.705" v="6656" actId="20577"/>
          <ac:spMkLst>
            <pc:docMk/>
            <pc:sldMk cId="2718963094" sldId="324"/>
            <ac:spMk id="2" creationId="{D6504964-3D8F-0E79-5083-CF28AAF8694E}"/>
          </ac:spMkLst>
        </pc:spChg>
        <pc:spChg chg="mod">
          <ac:chgData name="Danae Govender" userId="68a32c5b-070d-473f-8b0d-986bfe4cccc4" providerId="ADAL" clId="{D01ECAED-4478-4E2C-A3B7-67D2A0932996}" dt="2022-09-13T12:02:41.588" v="21178"/>
          <ac:spMkLst>
            <pc:docMk/>
            <pc:sldMk cId="2718963094" sldId="324"/>
            <ac:spMk id="3" creationId="{E6EE8B89-59EF-91E8-2233-FD6FA8F64232}"/>
          </ac:spMkLst>
        </pc:spChg>
      </pc:sldChg>
      <pc:sldChg chg="new del">
        <pc:chgData name="Danae Govender" userId="68a32c5b-070d-473f-8b0d-986bfe4cccc4" providerId="ADAL" clId="{D01ECAED-4478-4E2C-A3B7-67D2A0932996}" dt="2022-09-11T10:39:14.421" v="7694" actId="680"/>
        <pc:sldMkLst>
          <pc:docMk/>
          <pc:sldMk cId="1756885194" sldId="325"/>
        </pc:sldMkLst>
      </pc:sldChg>
      <pc:sldChg chg="modSp add mod ord">
        <pc:chgData name="Danae Govender" userId="68a32c5b-070d-473f-8b0d-986bfe4cccc4" providerId="ADAL" clId="{D01ECAED-4478-4E2C-A3B7-67D2A0932996}" dt="2022-09-13T12:02:41.588" v="21178"/>
        <pc:sldMkLst>
          <pc:docMk/>
          <pc:sldMk cId="2848279726" sldId="325"/>
        </pc:sldMkLst>
        <pc:spChg chg="mod">
          <ac:chgData name="Danae Govender" userId="68a32c5b-070d-473f-8b0d-986bfe4cccc4" providerId="ADAL" clId="{D01ECAED-4478-4E2C-A3B7-67D2A0932996}" dt="2022-09-13T12:02:41.588" v="21178"/>
          <ac:spMkLst>
            <pc:docMk/>
            <pc:sldMk cId="2848279726" sldId="325"/>
            <ac:spMk id="3" creationId="{E6EE8B89-59EF-91E8-2233-FD6FA8F64232}"/>
          </ac:spMkLst>
        </pc:spChg>
      </pc:sldChg>
      <pc:sldChg chg="modSp add del mod">
        <pc:chgData name="Danae Govender" userId="68a32c5b-070d-473f-8b0d-986bfe4cccc4" providerId="ADAL" clId="{D01ECAED-4478-4E2C-A3B7-67D2A0932996}" dt="2022-09-11T12:20:41.915" v="11088" actId="2696"/>
        <pc:sldMkLst>
          <pc:docMk/>
          <pc:sldMk cId="380776749" sldId="326"/>
        </pc:sldMkLst>
        <pc:spChg chg="mod">
          <ac:chgData name="Danae Govender" userId="68a32c5b-070d-473f-8b0d-986bfe4cccc4" providerId="ADAL" clId="{D01ECAED-4478-4E2C-A3B7-67D2A0932996}" dt="2022-09-11T12:18:58.133" v="11057" actId="21"/>
          <ac:spMkLst>
            <pc:docMk/>
            <pc:sldMk cId="380776749" sldId="326"/>
            <ac:spMk id="3" creationId="{E6EE8B89-59EF-91E8-2233-FD6FA8F64232}"/>
          </ac:spMkLst>
        </pc:spChg>
      </pc:sldChg>
      <pc:sldChg chg="modSp add del mod ord">
        <pc:chgData name="Danae Govender" userId="68a32c5b-070d-473f-8b0d-986bfe4cccc4" providerId="ADAL" clId="{D01ECAED-4478-4E2C-A3B7-67D2A0932996}" dt="2022-09-12T16:43:34.040" v="20201" actId="47"/>
        <pc:sldMkLst>
          <pc:docMk/>
          <pc:sldMk cId="573372840" sldId="327"/>
        </pc:sldMkLst>
        <pc:spChg chg="mod">
          <ac:chgData name="Danae Govender" userId="68a32c5b-070d-473f-8b0d-986bfe4cccc4" providerId="ADAL" clId="{D01ECAED-4478-4E2C-A3B7-67D2A0932996}" dt="2022-09-11T15:40:58.477" v="14725" actId="20577"/>
          <ac:spMkLst>
            <pc:docMk/>
            <pc:sldMk cId="573372840" sldId="327"/>
            <ac:spMk id="3" creationId="{E6EE8B89-59EF-91E8-2233-FD6FA8F64232}"/>
          </ac:spMkLst>
        </pc:spChg>
      </pc:sldChg>
      <pc:sldChg chg="modSp new mod">
        <pc:chgData name="Danae Govender" userId="68a32c5b-070d-473f-8b0d-986bfe4cccc4" providerId="ADAL" clId="{D01ECAED-4478-4E2C-A3B7-67D2A0932996}" dt="2022-09-13T12:02:41.588" v="21178"/>
        <pc:sldMkLst>
          <pc:docMk/>
          <pc:sldMk cId="2162770067" sldId="328"/>
        </pc:sldMkLst>
        <pc:spChg chg="mod">
          <ac:chgData name="Danae Govender" userId="68a32c5b-070d-473f-8b0d-986bfe4cccc4" providerId="ADAL" clId="{D01ECAED-4478-4E2C-A3B7-67D2A0932996}" dt="2022-09-11T12:23:23.732" v="11177" actId="20577"/>
          <ac:spMkLst>
            <pc:docMk/>
            <pc:sldMk cId="2162770067" sldId="328"/>
            <ac:spMk id="2" creationId="{83B63E89-B45B-87F2-4E71-41336C382D9E}"/>
          </ac:spMkLst>
        </pc:spChg>
        <pc:spChg chg="mod">
          <ac:chgData name="Danae Govender" userId="68a32c5b-070d-473f-8b0d-986bfe4cccc4" providerId="ADAL" clId="{D01ECAED-4478-4E2C-A3B7-67D2A0932996}" dt="2022-09-13T12:02:41.588" v="21178"/>
          <ac:spMkLst>
            <pc:docMk/>
            <pc:sldMk cId="2162770067" sldId="328"/>
            <ac:spMk id="3" creationId="{ED763606-0BC1-0112-B8B2-ABF93B8CB376}"/>
          </ac:spMkLst>
        </pc:spChg>
      </pc:sldChg>
      <pc:sldChg chg="modSp new del mod">
        <pc:chgData name="Danae Govender" userId="68a32c5b-070d-473f-8b0d-986bfe4cccc4" providerId="ADAL" clId="{D01ECAED-4478-4E2C-A3B7-67D2A0932996}" dt="2022-09-11T12:34:49.509" v="12204" actId="680"/>
        <pc:sldMkLst>
          <pc:docMk/>
          <pc:sldMk cId="1172614139" sldId="329"/>
        </pc:sldMkLst>
        <pc:spChg chg="mod">
          <ac:chgData name="Danae Govender" userId="68a32c5b-070d-473f-8b0d-986bfe4cccc4" providerId="ADAL" clId="{D01ECAED-4478-4E2C-A3B7-67D2A0932996}" dt="2022-09-11T12:34:49.175" v="12203" actId="1076"/>
          <ac:spMkLst>
            <pc:docMk/>
            <pc:sldMk cId="1172614139" sldId="329"/>
            <ac:spMk id="2" creationId="{FBC866AE-0983-67C6-BD59-0655F2C0DD5F}"/>
          </ac:spMkLst>
        </pc:spChg>
      </pc:sldChg>
      <pc:sldChg chg="modSp new del mod">
        <pc:chgData name="Danae Govender" userId="68a32c5b-070d-473f-8b0d-986bfe4cccc4" providerId="ADAL" clId="{D01ECAED-4478-4E2C-A3B7-67D2A0932996}" dt="2022-09-11T12:34:40.398" v="12200" actId="680"/>
        <pc:sldMkLst>
          <pc:docMk/>
          <pc:sldMk cId="1321526508" sldId="329"/>
        </pc:sldMkLst>
        <pc:spChg chg="mod">
          <ac:chgData name="Danae Govender" userId="68a32c5b-070d-473f-8b0d-986bfe4cccc4" providerId="ADAL" clId="{D01ECAED-4478-4E2C-A3B7-67D2A0932996}" dt="2022-09-11T12:34:39.164" v="12199" actId="5793"/>
          <ac:spMkLst>
            <pc:docMk/>
            <pc:sldMk cId="1321526508" sldId="329"/>
            <ac:spMk id="3" creationId="{6FC4AD08-9F1F-87C3-11E9-9C20D9AA3384}"/>
          </ac:spMkLst>
        </pc:spChg>
      </pc:sldChg>
      <pc:sldChg chg="delSp modSp new mod">
        <pc:chgData name="Danae Govender" userId="68a32c5b-070d-473f-8b0d-986bfe4cccc4" providerId="ADAL" clId="{D01ECAED-4478-4E2C-A3B7-67D2A0932996}" dt="2022-09-13T12:02:41.588" v="21178"/>
        <pc:sldMkLst>
          <pc:docMk/>
          <pc:sldMk cId="2897615962" sldId="329"/>
        </pc:sldMkLst>
        <pc:spChg chg="mod">
          <ac:chgData name="Danae Govender" userId="68a32c5b-070d-473f-8b0d-986bfe4cccc4" providerId="ADAL" clId="{D01ECAED-4478-4E2C-A3B7-67D2A0932996}" dt="2022-09-13T12:02:41.588" v="21178"/>
          <ac:spMkLst>
            <pc:docMk/>
            <pc:sldMk cId="2897615962" sldId="329"/>
            <ac:spMk id="2" creationId="{D7DB2D04-7847-4DE2-78AC-1246BE2D80A4}"/>
          </ac:spMkLst>
        </pc:spChg>
        <pc:spChg chg="del mod">
          <ac:chgData name="Danae Govender" userId="68a32c5b-070d-473f-8b0d-986bfe4cccc4" providerId="ADAL" clId="{D01ECAED-4478-4E2C-A3B7-67D2A0932996}" dt="2022-09-11T12:35:10.529" v="12213" actId="478"/>
          <ac:spMkLst>
            <pc:docMk/>
            <pc:sldMk cId="2897615962" sldId="329"/>
            <ac:spMk id="3" creationId="{36EA4310-4B47-9EE0-073B-5BE3C5DA752D}"/>
          </ac:spMkLst>
        </pc:spChg>
      </pc:sldChg>
      <pc:sldChg chg="addSp delSp modSp add del mod">
        <pc:chgData name="Danae Govender" userId="68a32c5b-070d-473f-8b0d-986bfe4cccc4" providerId="ADAL" clId="{D01ECAED-4478-4E2C-A3B7-67D2A0932996}" dt="2022-09-11T12:37:52.726" v="12250" actId="47"/>
        <pc:sldMkLst>
          <pc:docMk/>
          <pc:sldMk cId="936128614" sldId="330"/>
        </pc:sldMkLst>
        <pc:spChg chg="mod">
          <ac:chgData name="Danae Govender" userId="68a32c5b-070d-473f-8b0d-986bfe4cccc4" providerId="ADAL" clId="{D01ECAED-4478-4E2C-A3B7-67D2A0932996}" dt="2022-09-11T12:36:23.137" v="12241" actId="1076"/>
          <ac:spMkLst>
            <pc:docMk/>
            <pc:sldMk cId="936128614" sldId="330"/>
            <ac:spMk id="2" creationId="{00000000-0000-0000-0000-000000000000}"/>
          </ac:spMkLst>
        </pc:spChg>
        <pc:spChg chg="del mod">
          <ac:chgData name="Danae Govender" userId="68a32c5b-070d-473f-8b0d-986bfe4cccc4" providerId="ADAL" clId="{D01ECAED-4478-4E2C-A3B7-67D2A0932996}" dt="2022-09-11T12:36:00.633" v="12230" actId="478"/>
          <ac:spMkLst>
            <pc:docMk/>
            <pc:sldMk cId="936128614" sldId="330"/>
            <ac:spMk id="3" creationId="{00000000-0000-0000-0000-000000000000}"/>
          </ac:spMkLst>
        </pc:spChg>
        <pc:spChg chg="add del mod">
          <ac:chgData name="Danae Govender" userId="68a32c5b-070d-473f-8b0d-986bfe4cccc4" providerId="ADAL" clId="{D01ECAED-4478-4E2C-A3B7-67D2A0932996}" dt="2022-09-11T12:36:04.208" v="12231" actId="478"/>
          <ac:spMkLst>
            <pc:docMk/>
            <pc:sldMk cId="936128614" sldId="330"/>
            <ac:spMk id="5" creationId="{4BED4E42-3D54-9609-DA1A-B9D14E4CBFE1}"/>
          </ac:spMkLst>
        </pc:spChg>
        <pc:spChg chg="del mod">
          <ac:chgData name="Danae Govender" userId="68a32c5b-070d-473f-8b0d-986bfe4cccc4" providerId="ADAL" clId="{D01ECAED-4478-4E2C-A3B7-67D2A0932996}" dt="2022-09-11T12:36:08.966" v="12233" actId="478"/>
          <ac:spMkLst>
            <pc:docMk/>
            <pc:sldMk cId="936128614" sldId="330"/>
            <ac:spMk id="8" creationId="{00000000-0000-0000-0000-000000000000}"/>
          </ac:spMkLst>
        </pc:spChg>
      </pc:sldChg>
      <pc:sldChg chg="modSp add del mod ord">
        <pc:chgData name="Danae Govender" userId="68a32c5b-070d-473f-8b0d-986bfe4cccc4" providerId="ADAL" clId="{D01ECAED-4478-4E2C-A3B7-67D2A0932996}" dt="2022-09-12T16:31:23.919" v="20179" actId="47"/>
        <pc:sldMkLst>
          <pc:docMk/>
          <pc:sldMk cId="3796829371" sldId="330"/>
        </pc:sldMkLst>
        <pc:spChg chg="mod">
          <ac:chgData name="Danae Govender" userId="68a32c5b-070d-473f-8b0d-986bfe4cccc4" providerId="ADAL" clId="{D01ECAED-4478-4E2C-A3B7-67D2A0932996}" dt="2022-09-12T16:31:11.645" v="20173" actId="20577"/>
          <ac:spMkLst>
            <pc:docMk/>
            <pc:sldMk cId="3796829371" sldId="330"/>
            <ac:spMk id="3" creationId="{CD56063B-D994-4326-6C23-2C33198C716F}"/>
          </ac:spMkLst>
        </pc:spChg>
      </pc:sldChg>
      <pc:sldChg chg="modSp new mod">
        <pc:chgData name="Danae Govender" userId="68a32c5b-070d-473f-8b0d-986bfe4cccc4" providerId="ADAL" clId="{D01ECAED-4478-4E2C-A3B7-67D2A0932996}" dt="2022-09-13T03:13:26.161" v="20443" actId="20577"/>
        <pc:sldMkLst>
          <pc:docMk/>
          <pc:sldMk cId="1047487506" sldId="331"/>
        </pc:sldMkLst>
        <pc:spChg chg="mod">
          <ac:chgData name="Danae Govender" userId="68a32c5b-070d-473f-8b0d-986bfe4cccc4" providerId="ADAL" clId="{D01ECAED-4478-4E2C-A3B7-67D2A0932996}" dt="2022-09-12T16:05:17.092" v="20099" actId="20577"/>
          <ac:spMkLst>
            <pc:docMk/>
            <pc:sldMk cId="1047487506" sldId="331"/>
            <ac:spMk id="2" creationId="{9684F297-7A61-A387-0BDF-62CF8A087A13}"/>
          </ac:spMkLst>
        </pc:spChg>
        <pc:spChg chg="mod">
          <ac:chgData name="Danae Govender" userId="68a32c5b-070d-473f-8b0d-986bfe4cccc4" providerId="ADAL" clId="{D01ECAED-4478-4E2C-A3B7-67D2A0932996}" dt="2022-09-13T03:13:26.161" v="20443" actId="20577"/>
          <ac:spMkLst>
            <pc:docMk/>
            <pc:sldMk cId="1047487506" sldId="331"/>
            <ac:spMk id="3" creationId="{BEFC60EF-13F4-466A-FF2E-88139B29E1F3}"/>
          </ac:spMkLst>
        </pc:spChg>
      </pc:sldChg>
      <pc:sldChg chg="addSp modSp new del mod">
        <pc:chgData name="Danae Govender" userId="68a32c5b-070d-473f-8b0d-986bfe4cccc4" providerId="ADAL" clId="{D01ECAED-4478-4E2C-A3B7-67D2A0932996}" dt="2022-09-13T02:01:38.739" v="20211" actId="47"/>
        <pc:sldMkLst>
          <pc:docMk/>
          <pc:sldMk cId="802887462" sldId="332"/>
        </pc:sldMkLst>
        <pc:spChg chg="mod">
          <ac:chgData name="Danae Govender" userId="68a32c5b-070d-473f-8b0d-986bfe4cccc4" providerId="ADAL" clId="{D01ECAED-4478-4E2C-A3B7-67D2A0932996}" dt="2022-09-11T14:42:07.880" v="13818" actId="20577"/>
          <ac:spMkLst>
            <pc:docMk/>
            <pc:sldMk cId="802887462" sldId="332"/>
            <ac:spMk id="2" creationId="{D45F156C-4225-07B1-2CCB-7972B37E024D}"/>
          </ac:spMkLst>
        </pc:spChg>
        <pc:spChg chg="mod">
          <ac:chgData name="Danae Govender" userId="68a32c5b-070d-473f-8b0d-986bfe4cccc4" providerId="ADAL" clId="{D01ECAED-4478-4E2C-A3B7-67D2A0932996}" dt="2022-09-11T14:46:54.970" v="14391" actId="5793"/>
          <ac:spMkLst>
            <pc:docMk/>
            <pc:sldMk cId="802887462" sldId="332"/>
            <ac:spMk id="3" creationId="{E8F0C0C5-CF6F-12AB-1599-54C6D7FA6884}"/>
          </ac:spMkLst>
        </pc:spChg>
        <pc:spChg chg="add mod">
          <ac:chgData name="Danae Govender" userId="68a32c5b-070d-473f-8b0d-986bfe4cccc4" providerId="ADAL" clId="{D01ECAED-4478-4E2C-A3B7-67D2A0932996}" dt="2022-09-11T14:46:55.947" v="14392"/>
          <ac:spMkLst>
            <pc:docMk/>
            <pc:sldMk cId="802887462" sldId="332"/>
            <ac:spMk id="4" creationId="{F4E09B9A-AC69-ED04-A672-444A03E2650A}"/>
          </ac:spMkLst>
        </pc:spChg>
      </pc:sldChg>
      <pc:sldChg chg="modSp new del mod">
        <pc:chgData name="Danae Govender" userId="68a32c5b-070d-473f-8b0d-986bfe4cccc4" providerId="ADAL" clId="{D01ECAED-4478-4E2C-A3B7-67D2A0932996}" dt="2022-09-12T08:56:50.940" v="17972" actId="47"/>
        <pc:sldMkLst>
          <pc:docMk/>
          <pc:sldMk cId="3588815679" sldId="333"/>
        </pc:sldMkLst>
        <pc:spChg chg="mod">
          <ac:chgData name="Danae Govender" userId="68a32c5b-070d-473f-8b0d-986bfe4cccc4" providerId="ADAL" clId="{D01ECAED-4478-4E2C-A3B7-67D2A0932996}" dt="2022-09-12T08:33:56.798" v="17422" actId="20577"/>
          <ac:spMkLst>
            <pc:docMk/>
            <pc:sldMk cId="3588815679" sldId="333"/>
            <ac:spMk id="2" creationId="{AA37701A-B35D-816F-D1F5-3233516739C5}"/>
          </ac:spMkLst>
        </pc:spChg>
        <pc:spChg chg="mod">
          <ac:chgData name="Danae Govender" userId="68a32c5b-070d-473f-8b0d-986bfe4cccc4" providerId="ADAL" clId="{D01ECAED-4478-4E2C-A3B7-67D2A0932996}" dt="2022-09-12T08:36:22.237" v="17638" actId="20577"/>
          <ac:spMkLst>
            <pc:docMk/>
            <pc:sldMk cId="3588815679" sldId="333"/>
            <ac:spMk id="3" creationId="{D532F79B-DCC2-45DD-7F85-EBA47E5739DA}"/>
          </ac:spMkLst>
        </pc:spChg>
      </pc:sldChg>
      <pc:sldChg chg="modSp add mod ord">
        <pc:chgData name="Danae Govender" userId="68a32c5b-070d-473f-8b0d-986bfe4cccc4" providerId="ADAL" clId="{D01ECAED-4478-4E2C-A3B7-67D2A0932996}" dt="2022-09-13T12:06:23.117" v="21194" actId="20577"/>
        <pc:sldMkLst>
          <pc:docMk/>
          <pc:sldMk cId="3401226896" sldId="334"/>
        </pc:sldMkLst>
        <pc:spChg chg="mod">
          <ac:chgData name="Danae Govender" userId="68a32c5b-070d-473f-8b0d-986bfe4cccc4" providerId="ADAL" clId="{D01ECAED-4478-4E2C-A3B7-67D2A0932996}" dt="2022-09-13T12:06:23.117" v="21194" actId="20577"/>
          <ac:spMkLst>
            <pc:docMk/>
            <pc:sldMk cId="3401226896" sldId="334"/>
            <ac:spMk id="3" creationId="{E6EE8B89-59EF-91E8-2233-FD6FA8F64232}"/>
          </ac:spMkLst>
        </pc:spChg>
      </pc:sldChg>
      <pc:sldChg chg="new del">
        <pc:chgData name="Danae Govender" userId="68a32c5b-070d-473f-8b0d-986bfe4cccc4" providerId="ADAL" clId="{D01ECAED-4478-4E2C-A3B7-67D2A0932996}" dt="2022-09-12T06:05:43.293" v="15757" actId="680"/>
        <pc:sldMkLst>
          <pc:docMk/>
          <pc:sldMk cId="402106447" sldId="335"/>
        </pc:sldMkLst>
      </pc:sldChg>
      <pc:sldChg chg="modSp add del mod">
        <pc:chgData name="Danae Govender" userId="68a32c5b-070d-473f-8b0d-986bfe4cccc4" providerId="ADAL" clId="{D01ECAED-4478-4E2C-A3B7-67D2A0932996}" dt="2022-09-12T16:32:14.760" v="20182" actId="47"/>
        <pc:sldMkLst>
          <pc:docMk/>
          <pc:sldMk cId="1425186596" sldId="335"/>
        </pc:sldMkLst>
        <pc:spChg chg="mod">
          <ac:chgData name="Danae Govender" userId="68a32c5b-070d-473f-8b0d-986bfe4cccc4" providerId="ADAL" clId="{D01ECAED-4478-4E2C-A3B7-67D2A0932996}" dt="2022-09-12T07:00:01.189" v="17000" actId="20577"/>
          <ac:spMkLst>
            <pc:docMk/>
            <pc:sldMk cId="1425186596" sldId="335"/>
            <ac:spMk id="3" creationId="{E6EE8B89-59EF-91E8-2233-FD6FA8F64232}"/>
          </ac:spMkLst>
        </pc:spChg>
      </pc:sldChg>
      <pc:sldChg chg="addSp delSp modSp add del mod ord">
        <pc:chgData name="Danae Govender" userId="68a32c5b-070d-473f-8b0d-986bfe4cccc4" providerId="ADAL" clId="{D01ECAED-4478-4E2C-A3B7-67D2A0932996}" dt="2022-09-12T16:16:21.070" v="20126" actId="47"/>
        <pc:sldMkLst>
          <pc:docMk/>
          <pc:sldMk cId="1321002485" sldId="336"/>
        </pc:sldMkLst>
        <pc:spChg chg="mod">
          <ac:chgData name="Danae Govender" userId="68a32c5b-070d-473f-8b0d-986bfe4cccc4" providerId="ADAL" clId="{D01ECAED-4478-4E2C-A3B7-67D2A0932996}" dt="2022-09-12T08:55:50.427" v="17970" actId="20577"/>
          <ac:spMkLst>
            <pc:docMk/>
            <pc:sldMk cId="1321002485" sldId="336"/>
            <ac:spMk id="2" creationId="{865E49CB-37A7-CD60-1421-53435F372D90}"/>
          </ac:spMkLst>
        </pc:spChg>
        <pc:spChg chg="del mod">
          <ac:chgData name="Danae Govender" userId="68a32c5b-070d-473f-8b0d-986bfe4cccc4" providerId="ADAL" clId="{D01ECAED-4478-4E2C-A3B7-67D2A0932996}" dt="2022-09-12T08:53:39.548" v="17701" actId="478"/>
          <ac:spMkLst>
            <pc:docMk/>
            <pc:sldMk cId="1321002485" sldId="336"/>
            <ac:spMk id="3" creationId="{20FA79FB-0631-2AF7-873B-A521CD7DB633}"/>
          </ac:spMkLst>
        </pc:spChg>
        <pc:spChg chg="del mod">
          <ac:chgData name="Danae Govender" userId="68a32c5b-070d-473f-8b0d-986bfe4cccc4" providerId="ADAL" clId="{D01ECAED-4478-4E2C-A3B7-67D2A0932996}" dt="2022-09-12T08:53:29.705" v="17697" actId="478"/>
          <ac:spMkLst>
            <pc:docMk/>
            <pc:sldMk cId="1321002485" sldId="336"/>
            <ac:spMk id="5" creationId="{C0E63C79-9019-9BD2-4779-1F236D90B735}"/>
          </ac:spMkLst>
        </pc:spChg>
        <pc:spChg chg="del">
          <ac:chgData name="Danae Govender" userId="68a32c5b-070d-473f-8b0d-986bfe4cccc4" providerId="ADAL" clId="{D01ECAED-4478-4E2C-A3B7-67D2A0932996}" dt="2022-09-12T08:53:42.598" v="17702" actId="478"/>
          <ac:spMkLst>
            <pc:docMk/>
            <pc:sldMk cId="1321002485" sldId="336"/>
            <ac:spMk id="6" creationId="{008F58B3-6BD2-EC12-3D3C-8A9C7E090DEE}"/>
          </ac:spMkLst>
        </pc:spChg>
        <pc:spChg chg="add mod">
          <ac:chgData name="Danae Govender" userId="68a32c5b-070d-473f-8b0d-986bfe4cccc4" providerId="ADAL" clId="{D01ECAED-4478-4E2C-A3B7-67D2A0932996}" dt="2022-09-12T16:16:11.958" v="20124" actId="27636"/>
          <ac:spMkLst>
            <pc:docMk/>
            <pc:sldMk cId="1321002485" sldId="336"/>
            <ac:spMk id="8" creationId="{D1B9DC82-2C51-DADB-900B-C1D9DA94E16E}"/>
          </ac:spMkLst>
        </pc:spChg>
        <pc:graphicFrameChg chg="del modGraphic">
          <ac:chgData name="Danae Govender" userId="68a32c5b-070d-473f-8b0d-986bfe4cccc4" providerId="ADAL" clId="{D01ECAED-4478-4E2C-A3B7-67D2A0932996}" dt="2022-09-12T08:53:35.044" v="17699" actId="478"/>
          <ac:graphicFrameMkLst>
            <pc:docMk/>
            <pc:sldMk cId="1321002485" sldId="336"/>
            <ac:graphicFrameMk id="4" creationId="{79354077-7E8E-5381-8FE1-77309EED7F12}"/>
          </ac:graphicFrameMkLst>
        </pc:graphicFrameChg>
      </pc:sldChg>
      <pc:sldChg chg="modSp new mod">
        <pc:chgData name="Danae Govender" userId="68a32c5b-070d-473f-8b0d-986bfe4cccc4" providerId="ADAL" clId="{D01ECAED-4478-4E2C-A3B7-67D2A0932996}" dt="2022-09-13T12:02:41.588" v="21178"/>
        <pc:sldMkLst>
          <pc:docMk/>
          <pc:sldMk cId="3522970570" sldId="337"/>
        </pc:sldMkLst>
        <pc:spChg chg="mod">
          <ac:chgData name="Danae Govender" userId="68a32c5b-070d-473f-8b0d-986bfe4cccc4" providerId="ADAL" clId="{D01ECAED-4478-4E2C-A3B7-67D2A0932996}" dt="2022-09-12T11:19:31.044" v="18620" actId="20577"/>
          <ac:spMkLst>
            <pc:docMk/>
            <pc:sldMk cId="3522970570" sldId="337"/>
            <ac:spMk id="2" creationId="{21F7BAD0-75A8-67E9-F9F7-D60E8E86DAA1}"/>
          </ac:spMkLst>
        </pc:spChg>
        <pc:spChg chg="mod">
          <ac:chgData name="Danae Govender" userId="68a32c5b-070d-473f-8b0d-986bfe4cccc4" providerId="ADAL" clId="{D01ECAED-4478-4E2C-A3B7-67D2A0932996}" dt="2022-09-13T12:02:41.588" v="21178"/>
          <ac:spMkLst>
            <pc:docMk/>
            <pc:sldMk cId="3522970570" sldId="337"/>
            <ac:spMk id="3" creationId="{5A483B31-810A-95A3-76CA-359D6D11290B}"/>
          </ac:spMkLst>
        </pc:spChg>
      </pc:sldChg>
      <pc:sldChg chg="modSp add mod ord">
        <pc:chgData name="Danae Govender" userId="68a32c5b-070d-473f-8b0d-986bfe4cccc4" providerId="ADAL" clId="{D01ECAED-4478-4E2C-A3B7-67D2A0932996}" dt="2022-09-13T12:02:41.588" v="21178"/>
        <pc:sldMkLst>
          <pc:docMk/>
          <pc:sldMk cId="1170113443" sldId="338"/>
        </pc:sldMkLst>
        <pc:spChg chg="mod">
          <ac:chgData name="Danae Govender" userId="68a32c5b-070d-473f-8b0d-986bfe4cccc4" providerId="ADAL" clId="{D01ECAED-4478-4E2C-A3B7-67D2A0932996}" dt="2022-09-13T06:11:01.736" v="20971" actId="20577"/>
          <ac:spMkLst>
            <pc:docMk/>
            <pc:sldMk cId="1170113443" sldId="338"/>
            <ac:spMk id="2" creationId="{D6504964-3D8F-0E79-5083-CF28AAF8694E}"/>
          </ac:spMkLst>
        </pc:spChg>
        <pc:spChg chg="mod">
          <ac:chgData name="Danae Govender" userId="68a32c5b-070d-473f-8b0d-986bfe4cccc4" providerId="ADAL" clId="{D01ECAED-4478-4E2C-A3B7-67D2A0932996}" dt="2022-09-13T12:02:41.588" v="21178"/>
          <ac:spMkLst>
            <pc:docMk/>
            <pc:sldMk cId="1170113443" sldId="338"/>
            <ac:spMk id="3" creationId="{E6EE8B89-59EF-91E8-2233-FD6FA8F64232}"/>
          </ac:spMkLst>
        </pc:spChg>
      </pc:sldChg>
      <pc:sldChg chg="modSp new mod">
        <pc:chgData name="Danae Govender" userId="68a32c5b-070d-473f-8b0d-986bfe4cccc4" providerId="ADAL" clId="{D01ECAED-4478-4E2C-A3B7-67D2A0932996}" dt="2022-09-13T12:02:41.588" v="21178"/>
        <pc:sldMkLst>
          <pc:docMk/>
          <pc:sldMk cId="1597078954" sldId="339"/>
        </pc:sldMkLst>
        <pc:spChg chg="mod">
          <ac:chgData name="Danae Govender" userId="68a32c5b-070d-473f-8b0d-986bfe4cccc4" providerId="ADAL" clId="{D01ECAED-4478-4E2C-A3B7-67D2A0932996}" dt="2022-09-12T11:48:46.816" v="19393" actId="20577"/>
          <ac:spMkLst>
            <pc:docMk/>
            <pc:sldMk cId="1597078954" sldId="339"/>
            <ac:spMk id="2" creationId="{0D39174F-1678-F508-BED3-B513685B90E5}"/>
          </ac:spMkLst>
        </pc:spChg>
        <pc:spChg chg="mod">
          <ac:chgData name="Danae Govender" userId="68a32c5b-070d-473f-8b0d-986bfe4cccc4" providerId="ADAL" clId="{D01ECAED-4478-4E2C-A3B7-67D2A0932996}" dt="2022-09-13T12:02:41.588" v="21178"/>
          <ac:spMkLst>
            <pc:docMk/>
            <pc:sldMk cId="1597078954" sldId="339"/>
            <ac:spMk id="3" creationId="{AB2B6557-C8CC-29A2-50BC-552302CA20F4}"/>
          </ac:spMkLst>
        </pc:spChg>
      </pc:sldChg>
      <pc:sldChg chg="modSp new mod">
        <pc:chgData name="Danae Govender" userId="68a32c5b-070d-473f-8b0d-986bfe4cccc4" providerId="ADAL" clId="{D01ECAED-4478-4E2C-A3B7-67D2A0932996}" dt="2022-09-13T12:02:41.588" v="21178"/>
        <pc:sldMkLst>
          <pc:docMk/>
          <pc:sldMk cId="799750439" sldId="340"/>
        </pc:sldMkLst>
        <pc:spChg chg="mod">
          <ac:chgData name="Danae Govender" userId="68a32c5b-070d-473f-8b0d-986bfe4cccc4" providerId="ADAL" clId="{D01ECAED-4478-4E2C-A3B7-67D2A0932996}" dt="2022-09-13T05:02:19.177" v="20506" actId="5793"/>
          <ac:spMkLst>
            <pc:docMk/>
            <pc:sldMk cId="799750439" sldId="340"/>
            <ac:spMk id="2" creationId="{FECC139B-849E-3CB7-733F-5CF3CDA81569}"/>
          </ac:spMkLst>
        </pc:spChg>
        <pc:spChg chg="mod">
          <ac:chgData name="Danae Govender" userId="68a32c5b-070d-473f-8b0d-986bfe4cccc4" providerId="ADAL" clId="{D01ECAED-4478-4E2C-A3B7-67D2A0932996}" dt="2022-09-13T12:02:41.588" v="21178"/>
          <ac:spMkLst>
            <pc:docMk/>
            <pc:sldMk cId="799750439" sldId="340"/>
            <ac:spMk id="3" creationId="{E3EBDAD1-E79D-844B-D4E4-7AA15D7DDF4C}"/>
          </ac:spMkLst>
        </pc:spChg>
      </pc:sldChg>
      <pc:sldChg chg="new del ord">
        <pc:chgData name="Danae Govender" userId="68a32c5b-070d-473f-8b0d-986bfe4cccc4" providerId="ADAL" clId="{D01ECAED-4478-4E2C-A3B7-67D2A0932996}" dt="2022-09-12T16:32:34.497" v="20185" actId="47"/>
        <pc:sldMkLst>
          <pc:docMk/>
          <pc:sldMk cId="2372962235" sldId="340"/>
        </pc:sldMkLst>
      </pc:sldChg>
    </pc:docChg>
  </pc:docChgLst>
  <pc:docChgLst>
    <pc:chgData name="Lesley Wentworth" userId="73e5840f-b38e-4317-869f-060c6025fcbe" providerId="ADAL" clId="{F9F1B701-4C83-47D4-AD0E-F31EFA7B6D60}"/>
    <pc:docChg chg="custSel delSld modSld modMainMaster">
      <pc:chgData name="Lesley Wentworth" userId="73e5840f-b38e-4317-869f-060c6025fcbe" providerId="ADAL" clId="{F9F1B701-4C83-47D4-AD0E-F31EFA7B6D60}" dt="2022-09-10T02:58:34.994" v="117" actId="47"/>
      <pc:docMkLst>
        <pc:docMk/>
      </pc:docMkLst>
      <pc:sldChg chg="modSp mod">
        <pc:chgData name="Lesley Wentworth" userId="73e5840f-b38e-4317-869f-060c6025fcbe" providerId="ADAL" clId="{F9F1B701-4C83-47D4-AD0E-F31EFA7B6D60}" dt="2022-09-10T02:52:24.509" v="20" actId="207"/>
        <pc:sldMkLst>
          <pc:docMk/>
          <pc:sldMk cId="0" sldId="276"/>
        </pc:sldMkLst>
        <pc:spChg chg="mod">
          <ac:chgData name="Lesley Wentworth" userId="73e5840f-b38e-4317-869f-060c6025fcbe" providerId="ADAL" clId="{F9F1B701-4C83-47D4-AD0E-F31EFA7B6D60}" dt="2022-09-10T02:52:24.509" v="20" actId="207"/>
          <ac:spMkLst>
            <pc:docMk/>
            <pc:sldMk cId="0" sldId="276"/>
            <ac:spMk id="2" creationId="{00000000-0000-0000-0000-000000000000}"/>
          </ac:spMkLst>
        </pc:spChg>
        <pc:spChg chg="mod">
          <ac:chgData name="Lesley Wentworth" userId="73e5840f-b38e-4317-869f-060c6025fcbe" providerId="ADAL" clId="{F9F1B701-4C83-47D4-AD0E-F31EFA7B6D60}" dt="2022-09-10T02:52:04.322" v="10" actId="20577"/>
          <ac:spMkLst>
            <pc:docMk/>
            <pc:sldMk cId="0" sldId="276"/>
            <ac:spMk id="4" creationId="{00000000-0000-0000-0000-000000000000}"/>
          </ac:spMkLst>
        </pc:spChg>
      </pc:sldChg>
      <pc:sldChg chg="modSp mod">
        <pc:chgData name="Lesley Wentworth" userId="73e5840f-b38e-4317-869f-060c6025fcbe" providerId="ADAL" clId="{F9F1B701-4C83-47D4-AD0E-F31EFA7B6D60}" dt="2022-09-10T02:53:14.509" v="58" actId="20577"/>
        <pc:sldMkLst>
          <pc:docMk/>
          <pc:sldMk cId="0" sldId="281"/>
        </pc:sldMkLst>
        <pc:spChg chg="mod">
          <ac:chgData name="Lesley Wentworth" userId="73e5840f-b38e-4317-869f-060c6025fcbe" providerId="ADAL" clId="{F9F1B701-4C83-47D4-AD0E-F31EFA7B6D60}" dt="2022-09-10T02:52:35.642" v="27" actId="20577"/>
          <ac:spMkLst>
            <pc:docMk/>
            <pc:sldMk cId="0" sldId="281"/>
            <ac:spMk id="2" creationId="{00000000-0000-0000-0000-000000000000}"/>
          </ac:spMkLst>
        </pc:spChg>
        <pc:spChg chg="mod">
          <ac:chgData name="Lesley Wentworth" userId="73e5840f-b38e-4317-869f-060c6025fcbe" providerId="ADAL" clId="{F9F1B701-4C83-47D4-AD0E-F31EFA7B6D60}" dt="2022-09-10T02:52:50.568" v="32" actId="20577"/>
          <ac:spMkLst>
            <pc:docMk/>
            <pc:sldMk cId="0" sldId="281"/>
            <ac:spMk id="3" creationId="{00000000-0000-0000-0000-000000000000}"/>
          </ac:spMkLst>
        </pc:spChg>
        <pc:spChg chg="mod">
          <ac:chgData name="Lesley Wentworth" userId="73e5840f-b38e-4317-869f-060c6025fcbe" providerId="ADAL" clId="{F9F1B701-4C83-47D4-AD0E-F31EFA7B6D60}" dt="2022-09-10T02:53:14.509" v="58" actId="20577"/>
          <ac:spMkLst>
            <pc:docMk/>
            <pc:sldMk cId="0" sldId="281"/>
            <ac:spMk id="8" creationId="{00000000-0000-0000-0000-000000000000}"/>
          </ac:spMkLst>
        </pc:spChg>
      </pc:sldChg>
      <pc:sldChg chg="delSp modSp mod">
        <pc:chgData name="Lesley Wentworth" userId="73e5840f-b38e-4317-869f-060c6025fcbe" providerId="ADAL" clId="{F9F1B701-4C83-47D4-AD0E-F31EFA7B6D60}" dt="2022-09-10T02:57:50.368" v="108" actId="1076"/>
        <pc:sldMkLst>
          <pc:docMk/>
          <pc:sldMk cId="0" sldId="286"/>
        </pc:sldMkLst>
        <pc:spChg chg="del">
          <ac:chgData name="Lesley Wentworth" userId="73e5840f-b38e-4317-869f-060c6025fcbe" providerId="ADAL" clId="{F9F1B701-4C83-47D4-AD0E-F31EFA7B6D60}" dt="2022-09-10T02:56:28.195" v="81" actId="478"/>
          <ac:spMkLst>
            <pc:docMk/>
            <pc:sldMk cId="0" sldId="286"/>
            <ac:spMk id="6" creationId="{00000000-0000-0000-0000-000000000000}"/>
          </ac:spMkLst>
        </pc:spChg>
        <pc:spChg chg="mod">
          <ac:chgData name="Lesley Wentworth" userId="73e5840f-b38e-4317-869f-060c6025fcbe" providerId="ADAL" clId="{F9F1B701-4C83-47D4-AD0E-F31EFA7B6D60}" dt="2022-09-10T02:56:46.819" v="94" actId="20577"/>
          <ac:spMkLst>
            <pc:docMk/>
            <pc:sldMk cId="0" sldId="286"/>
            <ac:spMk id="7" creationId="{00000000-0000-0000-0000-000000000000}"/>
          </ac:spMkLst>
        </pc:spChg>
        <pc:spChg chg="del">
          <ac:chgData name="Lesley Wentworth" userId="73e5840f-b38e-4317-869f-060c6025fcbe" providerId="ADAL" clId="{F9F1B701-4C83-47D4-AD0E-F31EFA7B6D60}" dt="2022-09-10T02:56:25.670" v="80" actId="478"/>
          <ac:spMkLst>
            <pc:docMk/>
            <pc:sldMk cId="0" sldId="286"/>
            <ac:spMk id="9" creationId="{00000000-0000-0000-0000-000000000000}"/>
          </ac:spMkLst>
        </pc:spChg>
        <pc:spChg chg="mod">
          <ac:chgData name="Lesley Wentworth" userId="73e5840f-b38e-4317-869f-060c6025fcbe" providerId="ADAL" clId="{F9F1B701-4C83-47D4-AD0E-F31EFA7B6D60}" dt="2022-09-10T02:57:50.368" v="108" actId="1076"/>
          <ac:spMkLst>
            <pc:docMk/>
            <pc:sldMk cId="0" sldId="286"/>
            <ac:spMk id="21" creationId="{00000000-0000-0000-0000-000000000000}"/>
          </ac:spMkLst>
        </pc:spChg>
        <pc:spChg chg="mod">
          <ac:chgData name="Lesley Wentworth" userId="73e5840f-b38e-4317-869f-060c6025fcbe" providerId="ADAL" clId="{F9F1B701-4C83-47D4-AD0E-F31EFA7B6D60}" dt="2022-09-10T02:57:35.855" v="105" actId="1076"/>
          <ac:spMkLst>
            <pc:docMk/>
            <pc:sldMk cId="0" sldId="286"/>
            <ac:spMk id="22" creationId="{00000000-0000-0000-0000-000000000000}"/>
          </ac:spMkLst>
        </pc:spChg>
        <pc:spChg chg="del">
          <ac:chgData name="Lesley Wentworth" userId="73e5840f-b38e-4317-869f-060c6025fcbe" providerId="ADAL" clId="{F9F1B701-4C83-47D4-AD0E-F31EFA7B6D60}" dt="2022-09-10T02:56:57.529" v="98" actId="478"/>
          <ac:spMkLst>
            <pc:docMk/>
            <pc:sldMk cId="0" sldId="286"/>
            <ac:spMk id="23" creationId="{00000000-0000-0000-0000-000000000000}"/>
          </ac:spMkLst>
        </pc:spChg>
        <pc:spChg chg="del">
          <ac:chgData name="Lesley Wentworth" userId="73e5840f-b38e-4317-869f-060c6025fcbe" providerId="ADAL" clId="{F9F1B701-4C83-47D4-AD0E-F31EFA7B6D60}" dt="2022-09-10T02:56:54.275" v="97" actId="478"/>
          <ac:spMkLst>
            <pc:docMk/>
            <pc:sldMk cId="0" sldId="286"/>
            <ac:spMk id="24" creationId="{00000000-0000-0000-0000-000000000000}"/>
          </ac:spMkLst>
        </pc:spChg>
        <pc:spChg chg="mod">
          <ac:chgData name="Lesley Wentworth" userId="73e5840f-b38e-4317-869f-060c6025fcbe" providerId="ADAL" clId="{F9F1B701-4C83-47D4-AD0E-F31EFA7B6D60}" dt="2022-09-10T02:57:45.553" v="107" actId="1076"/>
          <ac:spMkLst>
            <pc:docMk/>
            <pc:sldMk cId="0" sldId="286"/>
            <ac:spMk id="27" creationId="{00000000-0000-0000-0000-000000000000}"/>
          </ac:spMkLst>
        </pc:spChg>
        <pc:spChg chg="mod">
          <ac:chgData name="Lesley Wentworth" userId="73e5840f-b38e-4317-869f-060c6025fcbe" providerId="ADAL" clId="{F9F1B701-4C83-47D4-AD0E-F31EFA7B6D60}" dt="2022-09-10T02:57:27.731" v="103" actId="1076"/>
          <ac:spMkLst>
            <pc:docMk/>
            <pc:sldMk cId="0" sldId="286"/>
            <ac:spMk id="28" creationId="{00000000-0000-0000-0000-000000000000}"/>
          </ac:spMkLst>
        </pc:spChg>
        <pc:spChg chg="del">
          <ac:chgData name="Lesley Wentworth" userId="73e5840f-b38e-4317-869f-060c6025fcbe" providerId="ADAL" clId="{F9F1B701-4C83-47D4-AD0E-F31EFA7B6D60}" dt="2022-09-10T02:57:11.028" v="100" actId="478"/>
          <ac:spMkLst>
            <pc:docMk/>
            <pc:sldMk cId="0" sldId="286"/>
            <ac:spMk id="29" creationId="{00000000-0000-0000-0000-000000000000}"/>
          </ac:spMkLst>
        </pc:spChg>
        <pc:spChg chg="del">
          <ac:chgData name="Lesley Wentworth" userId="73e5840f-b38e-4317-869f-060c6025fcbe" providerId="ADAL" clId="{F9F1B701-4C83-47D4-AD0E-F31EFA7B6D60}" dt="2022-09-10T02:57:06.433" v="99" actId="478"/>
          <ac:spMkLst>
            <pc:docMk/>
            <pc:sldMk cId="0" sldId="286"/>
            <ac:spMk id="30" creationId="{00000000-0000-0000-0000-000000000000}"/>
          </ac:spMkLst>
        </pc:spChg>
        <pc:picChg chg="mod">
          <ac:chgData name="Lesley Wentworth" userId="73e5840f-b38e-4317-869f-060c6025fcbe" providerId="ADAL" clId="{F9F1B701-4C83-47D4-AD0E-F31EFA7B6D60}" dt="2022-09-10T02:57:40.460" v="106" actId="1076"/>
          <ac:picMkLst>
            <pc:docMk/>
            <pc:sldMk cId="0" sldId="286"/>
            <ac:picMk id="31" creationId="{00000000-0000-0000-0000-000000000000}"/>
          </ac:picMkLst>
        </pc:picChg>
        <pc:picChg chg="del mod">
          <ac:chgData name="Lesley Wentworth" userId="73e5840f-b38e-4317-869f-060c6025fcbe" providerId="ADAL" clId="{F9F1B701-4C83-47D4-AD0E-F31EFA7B6D60}" dt="2022-09-10T02:56:52.333" v="96" actId="478"/>
          <ac:picMkLst>
            <pc:docMk/>
            <pc:sldMk cId="0" sldId="286"/>
            <ac:picMk id="32" creationId="{00000000-0000-0000-0000-000000000000}"/>
          </ac:picMkLst>
        </pc:picChg>
        <pc:picChg chg="del">
          <ac:chgData name="Lesley Wentworth" userId="73e5840f-b38e-4317-869f-060c6025fcbe" providerId="ADAL" clId="{F9F1B701-4C83-47D4-AD0E-F31EFA7B6D60}" dt="2022-09-10T02:57:30.786" v="104" actId="478"/>
          <ac:picMkLst>
            <pc:docMk/>
            <pc:sldMk cId="0" sldId="286"/>
            <ac:picMk id="34" creationId="{00000000-0000-0000-0000-000000000000}"/>
          </ac:picMkLst>
        </pc:picChg>
      </pc:sldChg>
      <pc:sldChg chg="del">
        <pc:chgData name="Lesley Wentworth" userId="73e5840f-b38e-4317-869f-060c6025fcbe" providerId="ADAL" clId="{F9F1B701-4C83-47D4-AD0E-F31EFA7B6D60}" dt="2022-09-10T02:57:53.656" v="109" actId="47"/>
        <pc:sldMkLst>
          <pc:docMk/>
          <pc:sldMk cId="0" sldId="292"/>
        </pc:sldMkLst>
      </pc:sldChg>
      <pc:sldChg chg="del">
        <pc:chgData name="Lesley Wentworth" userId="73e5840f-b38e-4317-869f-060c6025fcbe" providerId="ADAL" clId="{F9F1B701-4C83-47D4-AD0E-F31EFA7B6D60}" dt="2022-09-10T02:53:27.562" v="64" actId="47"/>
        <pc:sldMkLst>
          <pc:docMk/>
          <pc:sldMk cId="0" sldId="299"/>
        </pc:sldMkLst>
      </pc:sldChg>
      <pc:sldChg chg="modSp mod">
        <pc:chgData name="Lesley Wentworth" userId="73e5840f-b38e-4317-869f-060c6025fcbe" providerId="ADAL" clId="{F9F1B701-4C83-47D4-AD0E-F31EFA7B6D60}" dt="2022-09-10T02:58:26.082" v="116" actId="20577"/>
        <pc:sldMkLst>
          <pc:docMk/>
          <pc:sldMk cId="0" sldId="306"/>
        </pc:sldMkLst>
        <pc:spChg chg="mod">
          <ac:chgData name="Lesley Wentworth" userId="73e5840f-b38e-4317-869f-060c6025fcbe" providerId="ADAL" clId="{F9F1B701-4C83-47D4-AD0E-F31EFA7B6D60}" dt="2022-09-10T02:58:26.082" v="116" actId="20577"/>
          <ac:spMkLst>
            <pc:docMk/>
            <pc:sldMk cId="0" sldId="306"/>
            <ac:spMk id="54" creationId="{00000000-0000-0000-0000-000000000000}"/>
          </ac:spMkLst>
        </pc:spChg>
      </pc:sldChg>
      <pc:sldChg chg="del">
        <pc:chgData name="Lesley Wentworth" userId="73e5840f-b38e-4317-869f-060c6025fcbe" providerId="ADAL" clId="{F9F1B701-4C83-47D4-AD0E-F31EFA7B6D60}" dt="2022-09-10T02:53:20.817" v="59" actId="47"/>
        <pc:sldMkLst>
          <pc:docMk/>
          <pc:sldMk cId="0" sldId="308"/>
        </pc:sldMkLst>
      </pc:sldChg>
      <pc:sldChg chg="del">
        <pc:chgData name="Lesley Wentworth" userId="73e5840f-b38e-4317-869f-060c6025fcbe" providerId="ADAL" clId="{F9F1B701-4C83-47D4-AD0E-F31EFA7B6D60}" dt="2022-09-10T02:53:21.422" v="60" actId="47"/>
        <pc:sldMkLst>
          <pc:docMk/>
          <pc:sldMk cId="0" sldId="309"/>
        </pc:sldMkLst>
      </pc:sldChg>
      <pc:sldChg chg="del">
        <pc:chgData name="Lesley Wentworth" userId="73e5840f-b38e-4317-869f-060c6025fcbe" providerId="ADAL" clId="{F9F1B701-4C83-47D4-AD0E-F31EFA7B6D60}" dt="2022-09-10T02:53:23.364" v="62" actId="47"/>
        <pc:sldMkLst>
          <pc:docMk/>
          <pc:sldMk cId="0" sldId="310"/>
        </pc:sldMkLst>
      </pc:sldChg>
      <pc:sldChg chg="del">
        <pc:chgData name="Lesley Wentworth" userId="73e5840f-b38e-4317-869f-060c6025fcbe" providerId="ADAL" clId="{F9F1B701-4C83-47D4-AD0E-F31EFA7B6D60}" dt="2022-09-10T02:53:25.731" v="63" actId="47"/>
        <pc:sldMkLst>
          <pc:docMk/>
          <pc:sldMk cId="0" sldId="311"/>
        </pc:sldMkLst>
      </pc:sldChg>
      <pc:sldChg chg="del">
        <pc:chgData name="Lesley Wentworth" userId="73e5840f-b38e-4317-869f-060c6025fcbe" providerId="ADAL" clId="{F9F1B701-4C83-47D4-AD0E-F31EFA7B6D60}" dt="2022-09-10T02:57:56.262" v="110" actId="47"/>
        <pc:sldMkLst>
          <pc:docMk/>
          <pc:sldMk cId="0" sldId="312"/>
        </pc:sldMkLst>
      </pc:sldChg>
      <pc:sldChg chg="delSp modSp mod">
        <pc:chgData name="Lesley Wentworth" userId="73e5840f-b38e-4317-869f-060c6025fcbe" providerId="ADAL" clId="{F9F1B701-4C83-47D4-AD0E-F31EFA7B6D60}" dt="2022-09-10T02:56:18.555" v="79" actId="478"/>
        <pc:sldMkLst>
          <pc:docMk/>
          <pc:sldMk cId="0" sldId="313"/>
        </pc:sldMkLst>
        <pc:spChg chg="mod">
          <ac:chgData name="Lesley Wentworth" userId="73e5840f-b38e-4317-869f-060c6025fcbe" providerId="ADAL" clId="{F9F1B701-4C83-47D4-AD0E-F31EFA7B6D60}" dt="2022-09-10T02:56:05.049" v="75" actId="20577"/>
          <ac:spMkLst>
            <pc:docMk/>
            <pc:sldMk cId="0" sldId="313"/>
            <ac:spMk id="12" creationId="{00000000-0000-0000-0000-000000000000}"/>
          </ac:spMkLst>
        </pc:spChg>
        <pc:spChg chg="del">
          <ac:chgData name="Lesley Wentworth" userId="73e5840f-b38e-4317-869f-060c6025fcbe" providerId="ADAL" clId="{F9F1B701-4C83-47D4-AD0E-F31EFA7B6D60}" dt="2022-09-10T02:56:18.555" v="79" actId="478"/>
          <ac:spMkLst>
            <pc:docMk/>
            <pc:sldMk cId="0" sldId="313"/>
            <ac:spMk id="23" creationId="{00000000-0000-0000-0000-000000000000}"/>
          </ac:spMkLst>
        </pc:spChg>
        <pc:spChg chg="del mod">
          <ac:chgData name="Lesley Wentworth" userId="73e5840f-b38e-4317-869f-060c6025fcbe" providerId="ADAL" clId="{F9F1B701-4C83-47D4-AD0E-F31EFA7B6D60}" dt="2022-09-10T02:56:15.685" v="78" actId="478"/>
          <ac:spMkLst>
            <pc:docMk/>
            <pc:sldMk cId="0" sldId="313"/>
            <ac:spMk id="25" creationId="{00000000-0000-0000-0000-000000000000}"/>
          </ac:spMkLst>
        </pc:spChg>
        <pc:graphicFrameChg chg="mod modGraphic">
          <ac:chgData name="Lesley Wentworth" userId="73e5840f-b38e-4317-869f-060c6025fcbe" providerId="ADAL" clId="{F9F1B701-4C83-47D4-AD0E-F31EFA7B6D60}" dt="2022-09-10T02:55:32.636" v="69" actId="1076"/>
          <ac:graphicFrameMkLst>
            <pc:docMk/>
            <pc:sldMk cId="0" sldId="313"/>
            <ac:graphicFrameMk id="2" creationId="{00000000-0000-0000-0000-000000000000}"/>
          </ac:graphicFrameMkLst>
        </pc:graphicFrameChg>
      </pc:sldChg>
      <pc:sldChg chg="del">
        <pc:chgData name="Lesley Wentworth" userId="73e5840f-b38e-4317-869f-060c6025fcbe" providerId="ADAL" clId="{F9F1B701-4C83-47D4-AD0E-F31EFA7B6D60}" dt="2022-09-10T02:55:57.317" v="71" actId="47"/>
        <pc:sldMkLst>
          <pc:docMk/>
          <pc:sldMk cId="4168744979" sldId="314"/>
        </pc:sldMkLst>
      </pc:sldChg>
      <pc:sldChg chg="del">
        <pc:chgData name="Lesley Wentworth" userId="73e5840f-b38e-4317-869f-060c6025fcbe" providerId="ADAL" clId="{F9F1B701-4C83-47D4-AD0E-F31EFA7B6D60}" dt="2022-09-10T02:58:34.994" v="117" actId="47"/>
        <pc:sldMkLst>
          <pc:docMk/>
          <pc:sldMk cId="2069699615" sldId="316"/>
        </pc:sldMkLst>
      </pc:sldChg>
      <pc:sldChg chg="del">
        <pc:chgData name="Lesley Wentworth" userId="73e5840f-b38e-4317-869f-060c6025fcbe" providerId="ADAL" clId="{F9F1B701-4C83-47D4-AD0E-F31EFA7B6D60}" dt="2022-09-10T02:53:22.271" v="61" actId="47"/>
        <pc:sldMkLst>
          <pc:docMk/>
          <pc:sldMk cId="2671387138" sldId="317"/>
        </pc:sldMkLst>
      </pc:sldChg>
      <pc:sldMasterChg chg="modSldLayout">
        <pc:chgData name="Lesley Wentworth" userId="73e5840f-b38e-4317-869f-060c6025fcbe" providerId="ADAL" clId="{F9F1B701-4C83-47D4-AD0E-F31EFA7B6D60}" dt="2022-09-10T02:55:50.316" v="70" actId="478"/>
        <pc:sldMasterMkLst>
          <pc:docMk/>
          <pc:sldMasterMk cId="0" sldId="2147483648"/>
        </pc:sldMasterMkLst>
        <pc:sldLayoutChg chg="delSp mod">
          <pc:chgData name="Lesley Wentworth" userId="73e5840f-b38e-4317-869f-060c6025fcbe" providerId="ADAL" clId="{F9F1B701-4C83-47D4-AD0E-F31EFA7B6D60}" dt="2022-09-10T02:55:50.316" v="70" actId="478"/>
          <pc:sldLayoutMkLst>
            <pc:docMk/>
            <pc:sldMasterMk cId="0" sldId="2147483648"/>
            <pc:sldLayoutMk cId="0" sldId="2147483650"/>
          </pc:sldLayoutMkLst>
          <pc:spChg chg="del">
            <ac:chgData name="Lesley Wentworth" userId="73e5840f-b38e-4317-869f-060c6025fcbe" providerId="ADAL" clId="{F9F1B701-4C83-47D4-AD0E-F31EFA7B6D60}" dt="2022-09-10T02:55:50.316" v="70" actId="478"/>
            <ac:spMkLst>
              <pc:docMk/>
              <pc:sldMasterMk cId="0" sldId="2147483648"/>
              <pc:sldLayoutMk cId="0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5A13C0-DF85-43A7-96F3-49EA7F270E8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84B186DD-8A7C-432C-98D2-829EF102E144}">
      <dgm:prSet phldrT="[Text]"/>
      <dgm:spPr/>
      <dgm:t>
        <a:bodyPr/>
        <a:lstStyle/>
        <a:p>
          <a:pPr>
            <a:buNone/>
          </a:pPr>
          <a:r>
            <a:rPr lang="en-US" b="1" dirty="0"/>
            <a:t>a) Policy Framework</a:t>
          </a:r>
          <a:endParaRPr lang="en-ZA" dirty="0"/>
        </a:p>
      </dgm:t>
    </dgm:pt>
    <dgm:pt modelId="{18E10536-50C6-482B-B699-4D560887EE07}" type="parTrans" cxnId="{9187CD34-0754-454F-B632-C5BEBB2010CB}">
      <dgm:prSet/>
      <dgm:spPr/>
      <dgm:t>
        <a:bodyPr/>
        <a:lstStyle/>
        <a:p>
          <a:endParaRPr lang="en-ZA"/>
        </a:p>
      </dgm:t>
    </dgm:pt>
    <dgm:pt modelId="{9F45E4BE-F962-4E78-8EE7-D62A5F784302}" type="sibTrans" cxnId="{9187CD34-0754-454F-B632-C5BEBB2010CB}">
      <dgm:prSet/>
      <dgm:spPr/>
      <dgm:t>
        <a:bodyPr/>
        <a:lstStyle/>
        <a:p>
          <a:endParaRPr lang="en-ZA"/>
        </a:p>
      </dgm:t>
    </dgm:pt>
    <dgm:pt modelId="{E4ABCFE8-C658-41CA-9875-DFE5C6543ABA}">
      <dgm:prSet phldrT="[Text]"/>
      <dgm:spPr/>
      <dgm:t>
        <a:bodyPr/>
        <a:lstStyle/>
        <a:p>
          <a:r>
            <a:rPr lang="en-US" dirty="0"/>
            <a:t>Executive Government</a:t>
          </a:r>
          <a:endParaRPr lang="en-ZA" dirty="0"/>
        </a:p>
      </dgm:t>
    </dgm:pt>
    <dgm:pt modelId="{CAB088FC-913A-48DB-9BE9-7E736F6DBE16}" type="parTrans" cxnId="{D3BD41BB-D3BA-4115-A420-9EDC25440F18}">
      <dgm:prSet/>
      <dgm:spPr/>
      <dgm:t>
        <a:bodyPr/>
        <a:lstStyle/>
        <a:p>
          <a:endParaRPr lang="en-ZA"/>
        </a:p>
      </dgm:t>
    </dgm:pt>
    <dgm:pt modelId="{8A1864C0-BAAE-4D3F-8E49-E7E421E67B7B}" type="sibTrans" cxnId="{D3BD41BB-D3BA-4115-A420-9EDC25440F18}">
      <dgm:prSet/>
      <dgm:spPr/>
      <dgm:t>
        <a:bodyPr/>
        <a:lstStyle/>
        <a:p>
          <a:endParaRPr lang="en-ZA"/>
        </a:p>
      </dgm:t>
    </dgm:pt>
    <dgm:pt modelId="{23360FE9-E560-4362-A663-C3187CCFC473}">
      <dgm:prSet phldrT="[Text]"/>
      <dgm:spPr/>
      <dgm:t>
        <a:bodyPr/>
        <a:lstStyle/>
        <a:p>
          <a:pPr>
            <a:buNone/>
          </a:pPr>
          <a:r>
            <a:rPr lang="en-US" b="1" dirty="0"/>
            <a:t>b) Technology Framework</a:t>
          </a:r>
          <a:endParaRPr lang="en-ZA" dirty="0"/>
        </a:p>
      </dgm:t>
    </dgm:pt>
    <dgm:pt modelId="{E903DFA0-2B74-449F-A827-0E1201EB22CE}" type="parTrans" cxnId="{09254599-D8F5-40A3-BEC5-C3B6C63D3230}">
      <dgm:prSet/>
      <dgm:spPr/>
      <dgm:t>
        <a:bodyPr/>
        <a:lstStyle/>
        <a:p>
          <a:endParaRPr lang="en-ZA"/>
        </a:p>
      </dgm:t>
    </dgm:pt>
    <dgm:pt modelId="{A5B085C6-8F24-4D78-83D1-F839A4E290D4}" type="sibTrans" cxnId="{09254599-D8F5-40A3-BEC5-C3B6C63D3230}">
      <dgm:prSet/>
      <dgm:spPr/>
      <dgm:t>
        <a:bodyPr/>
        <a:lstStyle/>
        <a:p>
          <a:endParaRPr lang="en-ZA"/>
        </a:p>
      </dgm:t>
    </dgm:pt>
    <dgm:pt modelId="{CDFB4933-B2E1-4E6F-9B50-7D123BD1E1A6}">
      <dgm:prSet phldrT="[Text]"/>
      <dgm:spPr/>
      <dgm:t>
        <a:bodyPr/>
        <a:lstStyle/>
        <a:p>
          <a:r>
            <a:rPr lang="en-ZA" dirty="0"/>
            <a:t>Broadband over powerline</a:t>
          </a:r>
        </a:p>
      </dgm:t>
    </dgm:pt>
    <dgm:pt modelId="{4645B19A-337D-4AED-A22D-B408A559A544}" type="parTrans" cxnId="{5706C170-2506-4C86-8E08-4CC70B733B18}">
      <dgm:prSet/>
      <dgm:spPr/>
      <dgm:t>
        <a:bodyPr/>
        <a:lstStyle/>
        <a:p>
          <a:endParaRPr lang="en-ZA"/>
        </a:p>
      </dgm:t>
    </dgm:pt>
    <dgm:pt modelId="{72E19AC2-31B7-4136-85EB-28DA7A97C4FA}" type="sibTrans" cxnId="{5706C170-2506-4C86-8E08-4CC70B733B18}">
      <dgm:prSet/>
      <dgm:spPr/>
      <dgm:t>
        <a:bodyPr/>
        <a:lstStyle/>
        <a:p>
          <a:endParaRPr lang="en-ZA"/>
        </a:p>
      </dgm:t>
    </dgm:pt>
    <dgm:pt modelId="{64CDFD3B-D175-4F13-93DD-632225745761}">
      <dgm:prSet phldrT="[Text]"/>
      <dgm:spPr/>
      <dgm:t>
        <a:bodyPr/>
        <a:lstStyle/>
        <a:p>
          <a:r>
            <a:rPr lang="en-US" b="1" dirty="0"/>
            <a:t>c) Market Framework</a:t>
          </a:r>
          <a:endParaRPr lang="en-ZA" dirty="0"/>
        </a:p>
      </dgm:t>
    </dgm:pt>
    <dgm:pt modelId="{F51A22C5-0B79-442C-8A3B-DF970A59CE03}" type="parTrans" cxnId="{307C0912-721B-4B65-8FD4-5AC13A3C8888}">
      <dgm:prSet/>
      <dgm:spPr/>
      <dgm:t>
        <a:bodyPr/>
        <a:lstStyle/>
        <a:p>
          <a:endParaRPr lang="en-ZA"/>
        </a:p>
      </dgm:t>
    </dgm:pt>
    <dgm:pt modelId="{2C8E75D6-0BFA-402D-8252-22641A2B0316}" type="sibTrans" cxnId="{307C0912-721B-4B65-8FD4-5AC13A3C8888}">
      <dgm:prSet/>
      <dgm:spPr/>
      <dgm:t>
        <a:bodyPr/>
        <a:lstStyle/>
        <a:p>
          <a:endParaRPr lang="en-ZA"/>
        </a:p>
      </dgm:t>
    </dgm:pt>
    <dgm:pt modelId="{791A750C-96AA-44B1-925B-83DF758A9C62}">
      <dgm:prSet phldrT="[Text]"/>
      <dgm:spPr/>
      <dgm:t>
        <a:bodyPr/>
        <a:lstStyle/>
        <a:p>
          <a:r>
            <a:rPr lang="en-US" dirty="0"/>
            <a:t>Network providers</a:t>
          </a:r>
          <a:endParaRPr lang="en-ZA" dirty="0"/>
        </a:p>
      </dgm:t>
    </dgm:pt>
    <dgm:pt modelId="{56FE567F-620E-4925-A039-781C1A23DC36}" type="parTrans" cxnId="{109100D7-7B2D-4079-8390-775FA8E38C11}">
      <dgm:prSet/>
      <dgm:spPr/>
      <dgm:t>
        <a:bodyPr/>
        <a:lstStyle/>
        <a:p>
          <a:endParaRPr lang="en-ZA"/>
        </a:p>
      </dgm:t>
    </dgm:pt>
    <dgm:pt modelId="{EF7F91DF-926B-4631-9997-B7DCF412D5E4}" type="sibTrans" cxnId="{109100D7-7B2D-4079-8390-775FA8E38C11}">
      <dgm:prSet/>
      <dgm:spPr/>
      <dgm:t>
        <a:bodyPr/>
        <a:lstStyle/>
        <a:p>
          <a:endParaRPr lang="en-ZA"/>
        </a:p>
      </dgm:t>
    </dgm:pt>
    <dgm:pt modelId="{6707DBB7-DCBF-4D1E-A6AB-0B9098D9C347}">
      <dgm:prSet/>
      <dgm:spPr/>
      <dgm:t>
        <a:bodyPr/>
        <a:lstStyle/>
        <a:p>
          <a:r>
            <a:rPr lang="en-US"/>
            <a:t>Equipment manufacturers</a:t>
          </a:r>
          <a:endParaRPr lang="en-US" dirty="0"/>
        </a:p>
      </dgm:t>
    </dgm:pt>
    <dgm:pt modelId="{491699C9-730A-4860-BDC1-9E8E1CDB983E}" type="parTrans" cxnId="{F8810EA4-EE06-40EA-8BEB-3007E154DE40}">
      <dgm:prSet/>
      <dgm:spPr/>
      <dgm:t>
        <a:bodyPr/>
        <a:lstStyle/>
        <a:p>
          <a:endParaRPr lang="en-ZA"/>
        </a:p>
      </dgm:t>
    </dgm:pt>
    <dgm:pt modelId="{2F5202A1-BEB9-44CB-8986-3F90FAB7DE8D}" type="sibTrans" cxnId="{F8810EA4-EE06-40EA-8BEB-3007E154DE40}">
      <dgm:prSet/>
      <dgm:spPr/>
      <dgm:t>
        <a:bodyPr/>
        <a:lstStyle/>
        <a:p>
          <a:endParaRPr lang="en-ZA"/>
        </a:p>
      </dgm:t>
    </dgm:pt>
    <dgm:pt modelId="{E1806A1F-DEC8-49BF-AA28-033052D1AA00}">
      <dgm:prSet/>
      <dgm:spPr/>
      <dgm:t>
        <a:bodyPr/>
        <a:lstStyle/>
        <a:p>
          <a:r>
            <a:rPr lang="en-US" dirty="0"/>
            <a:t>Universal Access and Service Fund</a:t>
          </a:r>
        </a:p>
      </dgm:t>
    </dgm:pt>
    <dgm:pt modelId="{167C7F13-C943-4D73-9A7E-BD963B07A78E}" type="parTrans" cxnId="{90C18E18-344D-4F0D-970E-6DC70485C75D}">
      <dgm:prSet/>
      <dgm:spPr/>
      <dgm:t>
        <a:bodyPr/>
        <a:lstStyle/>
        <a:p>
          <a:endParaRPr lang="en-ZA"/>
        </a:p>
      </dgm:t>
    </dgm:pt>
    <dgm:pt modelId="{0A4DD2B4-4301-436B-ABE8-5F3D1ADD452A}" type="sibTrans" cxnId="{90C18E18-344D-4F0D-970E-6DC70485C75D}">
      <dgm:prSet/>
      <dgm:spPr/>
      <dgm:t>
        <a:bodyPr/>
        <a:lstStyle/>
        <a:p>
          <a:endParaRPr lang="en-ZA"/>
        </a:p>
      </dgm:t>
    </dgm:pt>
    <dgm:pt modelId="{5E969A88-F489-4985-A0CB-527506A109B5}">
      <dgm:prSet/>
      <dgm:spPr/>
      <dgm:t>
        <a:bodyPr/>
        <a:lstStyle/>
        <a:p>
          <a:r>
            <a:rPr lang="en-US" dirty="0"/>
            <a:t>Subscribers</a:t>
          </a:r>
        </a:p>
      </dgm:t>
    </dgm:pt>
    <dgm:pt modelId="{8C12D195-AF86-4CE0-9453-05A6FDD05646}" type="parTrans" cxnId="{1208D678-DB02-41A2-895D-165469EAB5EB}">
      <dgm:prSet/>
      <dgm:spPr/>
      <dgm:t>
        <a:bodyPr/>
        <a:lstStyle/>
        <a:p>
          <a:endParaRPr lang="en-ZA"/>
        </a:p>
      </dgm:t>
    </dgm:pt>
    <dgm:pt modelId="{EB8C06F0-D583-44A8-9641-2FD2DB096BF3}" type="sibTrans" cxnId="{1208D678-DB02-41A2-895D-165469EAB5EB}">
      <dgm:prSet/>
      <dgm:spPr/>
      <dgm:t>
        <a:bodyPr/>
        <a:lstStyle/>
        <a:p>
          <a:endParaRPr lang="en-ZA"/>
        </a:p>
      </dgm:t>
    </dgm:pt>
    <dgm:pt modelId="{850DD26F-5394-47D2-8D12-9D6FA3A31857}">
      <dgm:prSet/>
      <dgm:spPr/>
      <dgm:t>
        <a:bodyPr/>
        <a:lstStyle/>
        <a:p>
          <a:r>
            <a:rPr lang="en-US" dirty="0"/>
            <a:t>Satellite</a:t>
          </a:r>
          <a:endParaRPr lang="en-ZA" dirty="0"/>
        </a:p>
      </dgm:t>
    </dgm:pt>
    <dgm:pt modelId="{DD9E0B94-C274-4B35-A1D8-AA9A30B232B3}" type="parTrans" cxnId="{D1E4EEBC-8BAA-4C36-92B3-F0A0F0BAB2F0}">
      <dgm:prSet/>
      <dgm:spPr/>
      <dgm:t>
        <a:bodyPr/>
        <a:lstStyle/>
        <a:p>
          <a:endParaRPr lang="en-ZA"/>
        </a:p>
      </dgm:t>
    </dgm:pt>
    <dgm:pt modelId="{87901B1E-6A31-478C-8486-A732F0977706}" type="sibTrans" cxnId="{D1E4EEBC-8BAA-4C36-92B3-F0A0F0BAB2F0}">
      <dgm:prSet/>
      <dgm:spPr/>
      <dgm:t>
        <a:bodyPr/>
        <a:lstStyle/>
        <a:p>
          <a:endParaRPr lang="en-ZA"/>
        </a:p>
      </dgm:t>
    </dgm:pt>
    <dgm:pt modelId="{B86397B0-3785-40B8-B92F-52A4832869AF}">
      <dgm:prSet/>
      <dgm:spPr/>
      <dgm:t>
        <a:bodyPr/>
        <a:lstStyle/>
        <a:p>
          <a:r>
            <a:rPr lang="en-ZA" dirty="0"/>
            <a:t>Telecentres</a:t>
          </a:r>
          <a:endParaRPr lang="en-US" b="1" dirty="0"/>
        </a:p>
      </dgm:t>
    </dgm:pt>
    <dgm:pt modelId="{95F6F35D-6369-43F6-9F5A-7CC8185F04E4}" type="parTrans" cxnId="{E8CD41BD-2D77-4779-9DBE-D10B071C76C9}">
      <dgm:prSet/>
      <dgm:spPr/>
      <dgm:t>
        <a:bodyPr/>
        <a:lstStyle/>
        <a:p>
          <a:endParaRPr lang="en-ZA"/>
        </a:p>
      </dgm:t>
    </dgm:pt>
    <dgm:pt modelId="{D91D74B4-976C-4EC6-B038-6306766C13E6}" type="sibTrans" cxnId="{E8CD41BD-2D77-4779-9DBE-D10B071C76C9}">
      <dgm:prSet/>
      <dgm:spPr/>
      <dgm:t>
        <a:bodyPr/>
        <a:lstStyle/>
        <a:p>
          <a:endParaRPr lang="en-ZA"/>
        </a:p>
      </dgm:t>
    </dgm:pt>
    <dgm:pt modelId="{3ADFB766-1C6E-4CA1-AA5F-644F34ECAF2D}">
      <dgm:prSet/>
      <dgm:spPr/>
      <dgm:t>
        <a:bodyPr/>
        <a:lstStyle/>
        <a:p>
          <a:r>
            <a:rPr lang="en-US" dirty="0"/>
            <a:t>Regulator</a:t>
          </a:r>
          <a:endParaRPr lang="en-ZA" dirty="0"/>
        </a:p>
      </dgm:t>
    </dgm:pt>
    <dgm:pt modelId="{AC0F2D1F-29DD-4141-958C-8B6DF312A77D}" type="parTrans" cxnId="{9ED8E342-6175-4C04-858F-339C266A2C65}">
      <dgm:prSet/>
      <dgm:spPr/>
      <dgm:t>
        <a:bodyPr/>
        <a:lstStyle/>
        <a:p>
          <a:endParaRPr lang="en-ZA"/>
        </a:p>
      </dgm:t>
    </dgm:pt>
    <dgm:pt modelId="{950D23C5-3ACE-4FEA-86AD-6647785B7DFE}" type="sibTrans" cxnId="{9ED8E342-6175-4C04-858F-339C266A2C65}">
      <dgm:prSet/>
      <dgm:spPr/>
      <dgm:t>
        <a:bodyPr/>
        <a:lstStyle/>
        <a:p>
          <a:endParaRPr lang="en-ZA"/>
        </a:p>
      </dgm:t>
    </dgm:pt>
    <dgm:pt modelId="{95C7894C-43B3-4AA3-BD26-AA79C9966E0D}">
      <dgm:prSet/>
      <dgm:spPr/>
      <dgm:t>
        <a:bodyPr/>
        <a:lstStyle/>
        <a:p>
          <a:r>
            <a:rPr lang="en-US" dirty="0"/>
            <a:t>Universal Access and Service Fund</a:t>
          </a:r>
        </a:p>
      </dgm:t>
    </dgm:pt>
    <dgm:pt modelId="{A23A0C59-B4F6-4614-A1F6-C96B149A41BD}" type="parTrans" cxnId="{AC2E316F-D417-44D9-BCB3-19E45C1C0666}">
      <dgm:prSet/>
      <dgm:spPr/>
      <dgm:t>
        <a:bodyPr/>
        <a:lstStyle/>
        <a:p>
          <a:endParaRPr lang="en-ZA"/>
        </a:p>
      </dgm:t>
    </dgm:pt>
    <dgm:pt modelId="{F1ED5C41-E220-4D66-9AF4-DBE9EE567959}" type="sibTrans" cxnId="{AC2E316F-D417-44D9-BCB3-19E45C1C0666}">
      <dgm:prSet/>
      <dgm:spPr/>
      <dgm:t>
        <a:bodyPr/>
        <a:lstStyle/>
        <a:p>
          <a:endParaRPr lang="en-ZA"/>
        </a:p>
      </dgm:t>
    </dgm:pt>
    <dgm:pt modelId="{24C61A44-526C-4703-B50A-DF7205A3386F}">
      <dgm:prSet phldrT="[Text]"/>
      <dgm:spPr/>
      <dgm:t>
        <a:bodyPr/>
        <a:lstStyle/>
        <a:p>
          <a:r>
            <a:rPr lang="en-US" dirty="0"/>
            <a:t>Parliament </a:t>
          </a:r>
          <a:endParaRPr lang="en-ZA" dirty="0"/>
        </a:p>
      </dgm:t>
    </dgm:pt>
    <dgm:pt modelId="{3801712B-60E1-48C7-B06A-AF4890AD814D}" type="parTrans" cxnId="{9EAAFCE7-28CE-4A06-A28E-21A139820E38}">
      <dgm:prSet/>
      <dgm:spPr/>
      <dgm:t>
        <a:bodyPr/>
        <a:lstStyle/>
        <a:p>
          <a:endParaRPr lang="en-ZA"/>
        </a:p>
      </dgm:t>
    </dgm:pt>
    <dgm:pt modelId="{AEB602C8-F9D4-4229-BC25-39B222ABCB51}" type="sibTrans" cxnId="{9EAAFCE7-28CE-4A06-A28E-21A139820E38}">
      <dgm:prSet/>
      <dgm:spPr/>
      <dgm:t>
        <a:bodyPr/>
        <a:lstStyle/>
        <a:p>
          <a:endParaRPr lang="en-ZA"/>
        </a:p>
      </dgm:t>
    </dgm:pt>
    <dgm:pt modelId="{1399E127-07CC-47AD-A41C-345AB2D4012D}">
      <dgm:prSet phldrT="[Text]"/>
      <dgm:spPr/>
      <dgm:t>
        <a:bodyPr/>
        <a:lstStyle/>
        <a:p>
          <a:r>
            <a:rPr lang="en-US" b="0" dirty="0" err="1"/>
            <a:t>Fibre</a:t>
          </a:r>
          <a:r>
            <a:rPr lang="en-US" b="0" dirty="0"/>
            <a:t> optics</a:t>
          </a:r>
          <a:endParaRPr lang="en-ZA" dirty="0"/>
        </a:p>
      </dgm:t>
    </dgm:pt>
    <dgm:pt modelId="{31AED468-8151-4E8D-9856-40D9C75B0E11}" type="parTrans" cxnId="{9A51F4C6-DB67-4176-9FE1-EF73DAC17537}">
      <dgm:prSet/>
      <dgm:spPr/>
      <dgm:t>
        <a:bodyPr/>
        <a:lstStyle/>
        <a:p>
          <a:endParaRPr lang="en-ZA"/>
        </a:p>
      </dgm:t>
    </dgm:pt>
    <dgm:pt modelId="{65F66D6B-4F55-4F2D-9BC9-AE0CAD24DF4A}" type="sibTrans" cxnId="{9A51F4C6-DB67-4176-9FE1-EF73DAC17537}">
      <dgm:prSet/>
      <dgm:spPr/>
      <dgm:t>
        <a:bodyPr/>
        <a:lstStyle/>
        <a:p>
          <a:endParaRPr lang="en-ZA"/>
        </a:p>
      </dgm:t>
    </dgm:pt>
    <dgm:pt modelId="{C4033AE0-6299-48BC-AA66-DC10B567C5CB}">
      <dgm:prSet phldrT="[Text]"/>
      <dgm:spPr/>
      <dgm:t>
        <a:bodyPr/>
        <a:lstStyle/>
        <a:p>
          <a:r>
            <a:rPr lang="en-US" dirty="0"/>
            <a:t>Wireless</a:t>
          </a:r>
          <a:endParaRPr lang="en-ZA" dirty="0"/>
        </a:p>
      </dgm:t>
    </dgm:pt>
    <dgm:pt modelId="{646D1104-7C20-40CC-81B0-DF54FCF62347}" type="parTrans" cxnId="{DA8E57AB-AD2F-40FD-9677-E7577B006F1E}">
      <dgm:prSet/>
      <dgm:spPr/>
      <dgm:t>
        <a:bodyPr/>
        <a:lstStyle/>
        <a:p>
          <a:endParaRPr lang="en-ZA"/>
        </a:p>
      </dgm:t>
    </dgm:pt>
    <dgm:pt modelId="{AA3D23C9-E96C-438B-832F-A16DDD587348}" type="sibTrans" cxnId="{DA8E57AB-AD2F-40FD-9677-E7577B006F1E}">
      <dgm:prSet/>
      <dgm:spPr/>
      <dgm:t>
        <a:bodyPr/>
        <a:lstStyle/>
        <a:p>
          <a:endParaRPr lang="en-ZA"/>
        </a:p>
      </dgm:t>
    </dgm:pt>
    <dgm:pt modelId="{00ED79FA-28A9-4335-9224-207F0E366ED2}">
      <dgm:prSet/>
      <dgm:spPr/>
      <dgm:t>
        <a:bodyPr/>
        <a:lstStyle/>
        <a:p>
          <a:r>
            <a:rPr lang="en-US" dirty="0"/>
            <a:t>Societies </a:t>
          </a:r>
        </a:p>
      </dgm:t>
    </dgm:pt>
    <dgm:pt modelId="{34C082A3-F1CF-4317-9B2B-A05B98ADD17D}" type="parTrans" cxnId="{AC91CC04-FA9E-4A8E-9AA3-52B841C82A31}">
      <dgm:prSet/>
      <dgm:spPr/>
      <dgm:t>
        <a:bodyPr/>
        <a:lstStyle/>
        <a:p>
          <a:endParaRPr lang="en-ZA"/>
        </a:p>
      </dgm:t>
    </dgm:pt>
    <dgm:pt modelId="{6AF67CEE-7F0B-49C4-973D-E2E528F39706}" type="sibTrans" cxnId="{AC91CC04-FA9E-4A8E-9AA3-52B841C82A31}">
      <dgm:prSet/>
      <dgm:spPr/>
      <dgm:t>
        <a:bodyPr/>
        <a:lstStyle/>
        <a:p>
          <a:endParaRPr lang="en-ZA"/>
        </a:p>
      </dgm:t>
    </dgm:pt>
    <dgm:pt modelId="{648BDFF0-D2BD-49F7-99AE-96A8CAEDA940}" type="pres">
      <dgm:prSet presAssocID="{D05A13C0-DF85-43A7-96F3-49EA7F270E89}" presName="Name0" presStyleCnt="0">
        <dgm:presLayoutVars>
          <dgm:dir/>
          <dgm:animLvl val="lvl"/>
          <dgm:resizeHandles val="exact"/>
        </dgm:presLayoutVars>
      </dgm:prSet>
      <dgm:spPr/>
    </dgm:pt>
    <dgm:pt modelId="{2D77ED5D-392E-485E-B6EE-6B7225F6CBF0}" type="pres">
      <dgm:prSet presAssocID="{84B186DD-8A7C-432C-98D2-829EF102E144}" presName="composite" presStyleCnt="0"/>
      <dgm:spPr/>
    </dgm:pt>
    <dgm:pt modelId="{EDA63E91-3374-4958-B495-3FD43553C525}" type="pres">
      <dgm:prSet presAssocID="{84B186DD-8A7C-432C-98D2-829EF102E14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6420821-599D-4409-AE95-E6F449C927CE}" type="pres">
      <dgm:prSet presAssocID="{84B186DD-8A7C-432C-98D2-829EF102E144}" presName="desTx" presStyleLbl="alignAccFollowNode1" presStyleIdx="0" presStyleCnt="3">
        <dgm:presLayoutVars>
          <dgm:bulletEnabled val="1"/>
        </dgm:presLayoutVars>
      </dgm:prSet>
      <dgm:spPr/>
    </dgm:pt>
    <dgm:pt modelId="{8C65969A-FFB5-4938-AB04-70A8B1CA4243}" type="pres">
      <dgm:prSet presAssocID="{9F45E4BE-F962-4E78-8EE7-D62A5F784302}" presName="space" presStyleCnt="0"/>
      <dgm:spPr/>
    </dgm:pt>
    <dgm:pt modelId="{254A6DDB-DD52-4AA8-9250-7203FA398645}" type="pres">
      <dgm:prSet presAssocID="{23360FE9-E560-4362-A663-C3187CCFC473}" presName="composite" presStyleCnt="0"/>
      <dgm:spPr/>
    </dgm:pt>
    <dgm:pt modelId="{91C52F8D-5701-4594-B539-8F8A7DF072F3}" type="pres">
      <dgm:prSet presAssocID="{23360FE9-E560-4362-A663-C3187CCFC47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3CBB06D-68A1-47B8-87EA-E5117E0412F3}" type="pres">
      <dgm:prSet presAssocID="{23360FE9-E560-4362-A663-C3187CCFC473}" presName="desTx" presStyleLbl="alignAccFollowNode1" presStyleIdx="1" presStyleCnt="3">
        <dgm:presLayoutVars>
          <dgm:bulletEnabled val="1"/>
        </dgm:presLayoutVars>
      </dgm:prSet>
      <dgm:spPr/>
    </dgm:pt>
    <dgm:pt modelId="{49824BA0-0166-4787-A0B5-E30C83FACC72}" type="pres">
      <dgm:prSet presAssocID="{A5B085C6-8F24-4D78-83D1-F839A4E290D4}" presName="space" presStyleCnt="0"/>
      <dgm:spPr/>
    </dgm:pt>
    <dgm:pt modelId="{CB2D58E7-18AA-4B6B-9A0F-555193203840}" type="pres">
      <dgm:prSet presAssocID="{64CDFD3B-D175-4F13-93DD-632225745761}" presName="composite" presStyleCnt="0"/>
      <dgm:spPr/>
    </dgm:pt>
    <dgm:pt modelId="{B9817F6B-C9D3-4594-87E8-528BE6F37C3F}" type="pres">
      <dgm:prSet presAssocID="{64CDFD3B-D175-4F13-93DD-63222574576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E1E8230-854E-41E0-98D3-7C0B0B041D6C}" type="pres">
      <dgm:prSet presAssocID="{64CDFD3B-D175-4F13-93DD-632225745761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C91CC04-FA9E-4A8E-9AA3-52B841C82A31}" srcId="{64CDFD3B-D175-4F13-93DD-632225745761}" destId="{00ED79FA-28A9-4335-9224-207F0E366ED2}" srcOrd="3" destOrd="0" parTransId="{34C082A3-F1CF-4317-9B2B-A05B98ADD17D}" sibTransId="{6AF67CEE-7F0B-49C4-973D-E2E528F39706}"/>
    <dgm:cxn modelId="{307C0912-721B-4B65-8FD4-5AC13A3C8888}" srcId="{D05A13C0-DF85-43A7-96F3-49EA7F270E89}" destId="{64CDFD3B-D175-4F13-93DD-632225745761}" srcOrd="2" destOrd="0" parTransId="{F51A22C5-0B79-442C-8A3B-DF970A59CE03}" sibTransId="{2C8E75D6-0BFA-402D-8252-22641A2B0316}"/>
    <dgm:cxn modelId="{90C18E18-344D-4F0D-970E-6DC70485C75D}" srcId="{64CDFD3B-D175-4F13-93DD-632225745761}" destId="{E1806A1F-DEC8-49BF-AA28-033052D1AA00}" srcOrd="2" destOrd="0" parTransId="{167C7F13-C943-4D73-9A7E-BD963B07A78E}" sibTransId="{0A4DD2B4-4301-436B-ABE8-5F3D1ADD452A}"/>
    <dgm:cxn modelId="{ACB32E20-CF1A-4196-AD11-1E614DCD8A44}" type="presOf" srcId="{64CDFD3B-D175-4F13-93DD-632225745761}" destId="{B9817F6B-C9D3-4594-87E8-528BE6F37C3F}" srcOrd="0" destOrd="0" presId="urn:microsoft.com/office/officeart/2005/8/layout/hList1"/>
    <dgm:cxn modelId="{C3A62329-C382-4D86-9F79-491C7E6A3B7E}" type="presOf" srcId="{E1806A1F-DEC8-49BF-AA28-033052D1AA00}" destId="{7E1E8230-854E-41E0-98D3-7C0B0B041D6C}" srcOrd="0" destOrd="2" presId="urn:microsoft.com/office/officeart/2005/8/layout/hList1"/>
    <dgm:cxn modelId="{160C312B-E75B-4506-9655-0809C1BF4900}" type="presOf" srcId="{B86397B0-3785-40B8-B92F-52A4832869AF}" destId="{53CBB06D-68A1-47B8-87EA-E5117E0412F3}" srcOrd="0" destOrd="4" presId="urn:microsoft.com/office/officeart/2005/8/layout/hList1"/>
    <dgm:cxn modelId="{9187CD34-0754-454F-B632-C5BEBB2010CB}" srcId="{D05A13C0-DF85-43A7-96F3-49EA7F270E89}" destId="{84B186DD-8A7C-432C-98D2-829EF102E144}" srcOrd="0" destOrd="0" parTransId="{18E10536-50C6-482B-B699-4D560887EE07}" sibTransId="{9F45E4BE-F962-4E78-8EE7-D62A5F784302}"/>
    <dgm:cxn modelId="{5B10D735-DFB4-4529-8CB9-4068901195D9}" type="presOf" srcId="{84B186DD-8A7C-432C-98D2-829EF102E144}" destId="{EDA63E91-3374-4958-B495-3FD43553C525}" srcOrd="0" destOrd="0" presId="urn:microsoft.com/office/officeart/2005/8/layout/hList1"/>
    <dgm:cxn modelId="{2AE0EA35-AC04-4C31-8308-402ADCA22F2D}" type="presOf" srcId="{24C61A44-526C-4703-B50A-DF7205A3386F}" destId="{16420821-599D-4409-AE95-E6F449C927CE}" srcOrd="0" destOrd="1" presId="urn:microsoft.com/office/officeart/2005/8/layout/hList1"/>
    <dgm:cxn modelId="{A5851F3D-E8ED-4E1F-B341-321971037569}" type="presOf" srcId="{23360FE9-E560-4362-A663-C3187CCFC473}" destId="{91C52F8D-5701-4594-B539-8F8A7DF072F3}" srcOrd="0" destOrd="0" presId="urn:microsoft.com/office/officeart/2005/8/layout/hList1"/>
    <dgm:cxn modelId="{8A13B13E-7C0D-466A-B35C-A87B68112DDD}" type="presOf" srcId="{C4033AE0-6299-48BC-AA66-DC10B567C5CB}" destId="{53CBB06D-68A1-47B8-87EA-E5117E0412F3}" srcOrd="0" destOrd="1" presId="urn:microsoft.com/office/officeart/2005/8/layout/hList1"/>
    <dgm:cxn modelId="{9ED8E342-6175-4C04-858F-339C266A2C65}" srcId="{84B186DD-8A7C-432C-98D2-829EF102E144}" destId="{3ADFB766-1C6E-4CA1-AA5F-644F34ECAF2D}" srcOrd="2" destOrd="0" parTransId="{AC0F2D1F-29DD-4141-958C-8B6DF312A77D}" sibTransId="{950D23C5-3ACE-4FEA-86AD-6647785B7DFE}"/>
    <dgm:cxn modelId="{19D75247-D6D2-40A0-AC50-5F61DCDAA6AD}" type="presOf" srcId="{E4ABCFE8-C658-41CA-9875-DFE5C6543ABA}" destId="{16420821-599D-4409-AE95-E6F449C927CE}" srcOrd="0" destOrd="0" presId="urn:microsoft.com/office/officeart/2005/8/layout/hList1"/>
    <dgm:cxn modelId="{AC2E316F-D417-44D9-BCB3-19E45C1C0666}" srcId="{84B186DD-8A7C-432C-98D2-829EF102E144}" destId="{95C7894C-43B3-4AA3-BD26-AA79C9966E0D}" srcOrd="3" destOrd="0" parTransId="{A23A0C59-B4F6-4614-A1F6-C96B149A41BD}" sibTransId="{F1ED5C41-E220-4D66-9AF4-DBE9EE567959}"/>
    <dgm:cxn modelId="{5706C170-2506-4C86-8E08-4CC70B733B18}" srcId="{23360FE9-E560-4362-A663-C3187CCFC473}" destId="{CDFB4933-B2E1-4E6F-9B50-7D123BD1E1A6}" srcOrd="2" destOrd="0" parTransId="{4645B19A-337D-4AED-A22D-B408A559A544}" sibTransId="{72E19AC2-31B7-4136-85EB-28DA7A97C4FA}"/>
    <dgm:cxn modelId="{CE140C78-69E5-4A2F-9705-6DD9E4F8B37B}" type="presOf" srcId="{CDFB4933-B2E1-4E6F-9B50-7D123BD1E1A6}" destId="{53CBB06D-68A1-47B8-87EA-E5117E0412F3}" srcOrd="0" destOrd="2" presId="urn:microsoft.com/office/officeart/2005/8/layout/hList1"/>
    <dgm:cxn modelId="{1208D678-DB02-41A2-895D-165469EAB5EB}" srcId="{64CDFD3B-D175-4F13-93DD-632225745761}" destId="{5E969A88-F489-4985-A0CB-527506A109B5}" srcOrd="4" destOrd="0" parTransId="{8C12D195-AF86-4CE0-9453-05A6FDD05646}" sibTransId="{EB8C06F0-D583-44A8-9641-2FD2DB096BF3}"/>
    <dgm:cxn modelId="{AB9FF78D-3FD2-4602-ACFD-5E696A59B902}" type="presOf" srcId="{00ED79FA-28A9-4335-9224-207F0E366ED2}" destId="{7E1E8230-854E-41E0-98D3-7C0B0B041D6C}" srcOrd="0" destOrd="3" presId="urn:microsoft.com/office/officeart/2005/8/layout/hList1"/>
    <dgm:cxn modelId="{CE9D2995-E584-4854-AF99-593344BA991C}" type="presOf" srcId="{6707DBB7-DCBF-4D1E-A6AB-0B9098D9C347}" destId="{7E1E8230-854E-41E0-98D3-7C0B0B041D6C}" srcOrd="0" destOrd="1" presId="urn:microsoft.com/office/officeart/2005/8/layout/hList1"/>
    <dgm:cxn modelId="{09254599-D8F5-40A3-BEC5-C3B6C63D3230}" srcId="{D05A13C0-DF85-43A7-96F3-49EA7F270E89}" destId="{23360FE9-E560-4362-A663-C3187CCFC473}" srcOrd="1" destOrd="0" parTransId="{E903DFA0-2B74-449F-A827-0E1201EB22CE}" sibTransId="{A5B085C6-8F24-4D78-83D1-F839A4E290D4}"/>
    <dgm:cxn modelId="{5CEAC69A-0266-474A-964C-2DF90A057621}" type="presOf" srcId="{1399E127-07CC-47AD-A41C-345AB2D4012D}" destId="{53CBB06D-68A1-47B8-87EA-E5117E0412F3}" srcOrd="0" destOrd="0" presId="urn:microsoft.com/office/officeart/2005/8/layout/hList1"/>
    <dgm:cxn modelId="{B732809F-641D-44F5-A24D-4217ED47F279}" type="presOf" srcId="{95C7894C-43B3-4AA3-BD26-AA79C9966E0D}" destId="{16420821-599D-4409-AE95-E6F449C927CE}" srcOrd="0" destOrd="3" presId="urn:microsoft.com/office/officeart/2005/8/layout/hList1"/>
    <dgm:cxn modelId="{F8810EA4-EE06-40EA-8BEB-3007E154DE40}" srcId="{64CDFD3B-D175-4F13-93DD-632225745761}" destId="{6707DBB7-DCBF-4D1E-A6AB-0B9098D9C347}" srcOrd="1" destOrd="0" parTransId="{491699C9-730A-4860-BDC1-9E8E1CDB983E}" sibTransId="{2F5202A1-BEB9-44CB-8986-3F90FAB7DE8D}"/>
    <dgm:cxn modelId="{DA8E57AB-AD2F-40FD-9677-E7577B006F1E}" srcId="{23360FE9-E560-4362-A663-C3187CCFC473}" destId="{C4033AE0-6299-48BC-AA66-DC10B567C5CB}" srcOrd="1" destOrd="0" parTransId="{646D1104-7C20-40CC-81B0-DF54FCF62347}" sibTransId="{AA3D23C9-E96C-438B-832F-A16DDD587348}"/>
    <dgm:cxn modelId="{D3BD41BB-D3BA-4115-A420-9EDC25440F18}" srcId="{84B186DD-8A7C-432C-98D2-829EF102E144}" destId="{E4ABCFE8-C658-41CA-9875-DFE5C6543ABA}" srcOrd="0" destOrd="0" parTransId="{CAB088FC-913A-48DB-9BE9-7E736F6DBE16}" sibTransId="{8A1864C0-BAAE-4D3F-8E49-E7E421E67B7B}"/>
    <dgm:cxn modelId="{D1E4EEBC-8BAA-4C36-92B3-F0A0F0BAB2F0}" srcId="{23360FE9-E560-4362-A663-C3187CCFC473}" destId="{850DD26F-5394-47D2-8D12-9D6FA3A31857}" srcOrd="3" destOrd="0" parTransId="{DD9E0B94-C274-4B35-A1D8-AA9A30B232B3}" sibTransId="{87901B1E-6A31-478C-8486-A732F0977706}"/>
    <dgm:cxn modelId="{E8CD41BD-2D77-4779-9DBE-D10B071C76C9}" srcId="{23360FE9-E560-4362-A663-C3187CCFC473}" destId="{B86397B0-3785-40B8-B92F-52A4832869AF}" srcOrd="4" destOrd="0" parTransId="{95F6F35D-6369-43F6-9F5A-7CC8185F04E4}" sibTransId="{D91D74B4-976C-4EC6-B038-6306766C13E6}"/>
    <dgm:cxn modelId="{84A84CC2-2D1F-4590-B1B9-0BECB361BEC8}" type="presOf" srcId="{791A750C-96AA-44B1-925B-83DF758A9C62}" destId="{7E1E8230-854E-41E0-98D3-7C0B0B041D6C}" srcOrd="0" destOrd="0" presId="urn:microsoft.com/office/officeart/2005/8/layout/hList1"/>
    <dgm:cxn modelId="{9A51F4C6-DB67-4176-9FE1-EF73DAC17537}" srcId="{23360FE9-E560-4362-A663-C3187CCFC473}" destId="{1399E127-07CC-47AD-A41C-345AB2D4012D}" srcOrd="0" destOrd="0" parTransId="{31AED468-8151-4E8D-9856-40D9C75B0E11}" sibTransId="{65F66D6B-4F55-4F2D-9BC9-AE0CAD24DF4A}"/>
    <dgm:cxn modelId="{109100D7-7B2D-4079-8390-775FA8E38C11}" srcId="{64CDFD3B-D175-4F13-93DD-632225745761}" destId="{791A750C-96AA-44B1-925B-83DF758A9C62}" srcOrd="0" destOrd="0" parTransId="{56FE567F-620E-4925-A039-781C1A23DC36}" sibTransId="{EF7F91DF-926B-4631-9997-B7DCF412D5E4}"/>
    <dgm:cxn modelId="{7D7656D7-BE8B-4024-949D-B55CE2B9DC9D}" type="presOf" srcId="{3ADFB766-1C6E-4CA1-AA5F-644F34ECAF2D}" destId="{16420821-599D-4409-AE95-E6F449C927CE}" srcOrd="0" destOrd="2" presId="urn:microsoft.com/office/officeart/2005/8/layout/hList1"/>
    <dgm:cxn modelId="{BFA5DFD7-A8D7-4A89-9BF8-B9680A086D4D}" type="presOf" srcId="{850DD26F-5394-47D2-8D12-9D6FA3A31857}" destId="{53CBB06D-68A1-47B8-87EA-E5117E0412F3}" srcOrd="0" destOrd="3" presId="urn:microsoft.com/office/officeart/2005/8/layout/hList1"/>
    <dgm:cxn modelId="{13E85BDC-9995-4893-B2F3-9E1E9F1BA95C}" type="presOf" srcId="{5E969A88-F489-4985-A0CB-527506A109B5}" destId="{7E1E8230-854E-41E0-98D3-7C0B0B041D6C}" srcOrd="0" destOrd="4" presId="urn:microsoft.com/office/officeart/2005/8/layout/hList1"/>
    <dgm:cxn modelId="{D3AE68DC-540E-4DF1-B661-03ACB17026EB}" type="presOf" srcId="{D05A13C0-DF85-43A7-96F3-49EA7F270E89}" destId="{648BDFF0-D2BD-49F7-99AE-96A8CAEDA940}" srcOrd="0" destOrd="0" presId="urn:microsoft.com/office/officeart/2005/8/layout/hList1"/>
    <dgm:cxn modelId="{9EAAFCE7-28CE-4A06-A28E-21A139820E38}" srcId="{84B186DD-8A7C-432C-98D2-829EF102E144}" destId="{24C61A44-526C-4703-B50A-DF7205A3386F}" srcOrd="1" destOrd="0" parTransId="{3801712B-60E1-48C7-B06A-AF4890AD814D}" sibTransId="{AEB602C8-F9D4-4229-BC25-39B222ABCB51}"/>
    <dgm:cxn modelId="{B7A5C76A-63FA-40A9-8A95-EEF62B4044E2}" type="presParOf" srcId="{648BDFF0-D2BD-49F7-99AE-96A8CAEDA940}" destId="{2D77ED5D-392E-485E-B6EE-6B7225F6CBF0}" srcOrd="0" destOrd="0" presId="urn:microsoft.com/office/officeart/2005/8/layout/hList1"/>
    <dgm:cxn modelId="{134E51BB-AAB8-439D-B471-4C5CA5DAC71B}" type="presParOf" srcId="{2D77ED5D-392E-485E-B6EE-6B7225F6CBF0}" destId="{EDA63E91-3374-4958-B495-3FD43553C525}" srcOrd="0" destOrd="0" presId="urn:microsoft.com/office/officeart/2005/8/layout/hList1"/>
    <dgm:cxn modelId="{66D0A683-842E-4588-B413-A3CECC1FDC11}" type="presParOf" srcId="{2D77ED5D-392E-485E-B6EE-6B7225F6CBF0}" destId="{16420821-599D-4409-AE95-E6F449C927CE}" srcOrd="1" destOrd="0" presId="urn:microsoft.com/office/officeart/2005/8/layout/hList1"/>
    <dgm:cxn modelId="{2F927FCA-B734-4789-B329-F3F41CC647AE}" type="presParOf" srcId="{648BDFF0-D2BD-49F7-99AE-96A8CAEDA940}" destId="{8C65969A-FFB5-4938-AB04-70A8B1CA4243}" srcOrd="1" destOrd="0" presId="urn:microsoft.com/office/officeart/2005/8/layout/hList1"/>
    <dgm:cxn modelId="{EEBFE30F-69FF-47A1-BA21-66BD0D24124F}" type="presParOf" srcId="{648BDFF0-D2BD-49F7-99AE-96A8CAEDA940}" destId="{254A6DDB-DD52-4AA8-9250-7203FA398645}" srcOrd="2" destOrd="0" presId="urn:microsoft.com/office/officeart/2005/8/layout/hList1"/>
    <dgm:cxn modelId="{C2FD981A-C63C-498F-949B-BF7527988880}" type="presParOf" srcId="{254A6DDB-DD52-4AA8-9250-7203FA398645}" destId="{91C52F8D-5701-4594-B539-8F8A7DF072F3}" srcOrd="0" destOrd="0" presId="urn:microsoft.com/office/officeart/2005/8/layout/hList1"/>
    <dgm:cxn modelId="{749DC445-A98D-4E61-898B-8B3E3A604FFC}" type="presParOf" srcId="{254A6DDB-DD52-4AA8-9250-7203FA398645}" destId="{53CBB06D-68A1-47B8-87EA-E5117E0412F3}" srcOrd="1" destOrd="0" presId="urn:microsoft.com/office/officeart/2005/8/layout/hList1"/>
    <dgm:cxn modelId="{DF534B98-C805-444F-964C-FC9427A0BBFB}" type="presParOf" srcId="{648BDFF0-D2BD-49F7-99AE-96A8CAEDA940}" destId="{49824BA0-0166-4787-A0B5-E30C83FACC72}" srcOrd="3" destOrd="0" presId="urn:microsoft.com/office/officeart/2005/8/layout/hList1"/>
    <dgm:cxn modelId="{D6DF843C-09E9-43B3-BF50-836463E98A8B}" type="presParOf" srcId="{648BDFF0-D2BD-49F7-99AE-96A8CAEDA940}" destId="{CB2D58E7-18AA-4B6B-9A0F-555193203840}" srcOrd="4" destOrd="0" presId="urn:microsoft.com/office/officeart/2005/8/layout/hList1"/>
    <dgm:cxn modelId="{DA555276-5A50-40DE-97E8-B392B53BAA1B}" type="presParOf" srcId="{CB2D58E7-18AA-4B6B-9A0F-555193203840}" destId="{B9817F6B-C9D3-4594-87E8-528BE6F37C3F}" srcOrd="0" destOrd="0" presId="urn:microsoft.com/office/officeart/2005/8/layout/hList1"/>
    <dgm:cxn modelId="{49880A31-3C1F-4D8A-9FFE-D1328B93E120}" type="presParOf" srcId="{CB2D58E7-18AA-4B6B-9A0F-555193203840}" destId="{7E1E8230-854E-41E0-98D3-7C0B0B041D6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63E91-3374-4958-B495-3FD43553C525}">
      <dsp:nvSpPr>
        <dsp:cNvPr id="0" name=""/>
        <dsp:cNvSpPr/>
      </dsp:nvSpPr>
      <dsp:spPr>
        <a:xfrm>
          <a:off x="3450" y="1845"/>
          <a:ext cx="3364506" cy="9540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a) Policy Framework</a:t>
          </a:r>
          <a:endParaRPr lang="en-ZA" sz="2600" kern="1200" dirty="0"/>
        </a:p>
      </dsp:txBody>
      <dsp:txXfrm>
        <a:off x="3450" y="1845"/>
        <a:ext cx="3364506" cy="954019"/>
      </dsp:txXfrm>
    </dsp:sp>
    <dsp:sp modelId="{16420821-599D-4409-AE95-E6F449C927CE}">
      <dsp:nvSpPr>
        <dsp:cNvPr id="0" name=""/>
        <dsp:cNvSpPr/>
      </dsp:nvSpPr>
      <dsp:spPr>
        <a:xfrm>
          <a:off x="3450" y="955865"/>
          <a:ext cx="3364506" cy="31464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Executive Government</a:t>
          </a:r>
          <a:endParaRPr lang="en-ZA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Parliament </a:t>
          </a:r>
          <a:endParaRPr lang="en-ZA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Regulator</a:t>
          </a:r>
          <a:endParaRPr lang="en-ZA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Universal Access and Service Fund</a:t>
          </a:r>
        </a:p>
      </dsp:txBody>
      <dsp:txXfrm>
        <a:off x="3450" y="955865"/>
        <a:ext cx="3364506" cy="3146413"/>
      </dsp:txXfrm>
    </dsp:sp>
    <dsp:sp modelId="{91C52F8D-5701-4594-B539-8F8A7DF072F3}">
      <dsp:nvSpPr>
        <dsp:cNvPr id="0" name=""/>
        <dsp:cNvSpPr/>
      </dsp:nvSpPr>
      <dsp:spPr>
        <a:xfrm>
          <a:off x="3838988" y="1845"/>
          <a:ext cx="3364506" cy="9540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b) Technology Framework</a:t>
          </a:r>
          <a:endParaRPr lang="en-ZA" sz="2600" kern="1200" dirty="0"/>
        </a:p>
      </dsp:txBody>
      <dsp:txXfrm>
        <a:off x="3838988" y="1845"/>
        <a:ext cx="3364506" cy="954019"/>
      </dsp:txXfrm>
    </dsp:sp>
    <dsp:sp modelId="{53CBB06D-68A1-47B8-87EA-E5117E0412F3}">
      <dsp:nvSpPr>
        <dsp:cNvPr id="0" name=""/>
        <dsp:cNvSpPr/>
      </dsp:nvSpPr>
      <dsp:spPr>
        <a:xfrm>
          <a:off x="3838988" y="955865"/>
          <a:ext cx="3364506" cy="31464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0" kern="1200" dirty="0" err="1"/>
            <a:t>Fibre</a:t>
          </a:r>
          <a:r>
            <a:rPr lang="en-US" sz="2600" b="0" kern="1200" dirty="0"/>
            <a:t> optics</a:t>
          </a:r>
          <a:endParaRPr lang="en-ZA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Wireless</a:t>
          </a:r>
          <a:endParaRPr lang="en-ZA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600" kern="1200" dirty="0"/>
            <a:t>Broadband over powerline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Satellite</a:t>
          </a:r>
          <a:endParaRPr lang="en-ZA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600" kern="1200" dirty="0"/>
            <a:t>Telecentres</a:t>
          </a:r>
          <a:endParaRPr lang="en-US" sz="2600" b="1" kern="1200" dirty="0"/>
        </a:p>
      </dsp:txBody>
      <dsp:txXfrm>
        <a:off x="3838988" y="955865"/>
        <a:ext cx="3364506" cy="3146413"/>
      </dsp:txXfrm>
    </dsp:sp>
    <dsp:sp modelId="{B9817F6B-C9D3-4594-87E8-528BE6F37C3F}">
      <dsp:nvSpPr>
        <dsp:cNvPr id="0" name=""/>
        <dsp:cNvSpPr/>
      </dsp:nvSpPr>
      <dsp:spPr>
        <a:xfrm>
          <a:off x="7674525" y="1845"/>
          <a:ext cx="3364506" cy="9540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c) Market Framework</a:t>
          </a:r>
          <a:endParaRPr lang="en-ZA" sz="2600" kern="1200" dirty="0"/>
        </a:p>
      </dsp:txBody>
      <dsp:txXfrm>
        <a:off x="7674525" y="1845"/>
        <a:ext cx="3364506" cy="954019"/>
      </dsp:txXfrm>
    </dsp:sp>
    <dsp:sp modelId="{7E1E8230-854E-41E0-98D3-7C0B0B041D6C}">
      <dsp:nvSpPr>
        <dsp:cNvPr id="0" name=""/>
        <dsp:cNvSpPr/>
      </dsp:nvSpPr>
      <dsp:spPr>
        <a:xfrm>
          <a:off x="7674525" y="955865"/>
          <a:ext cx="3364506" cy="31464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Network providers</a:t>
          </a:r>
          <a:endParaRPr lang="en-ZA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Equipment manufacturers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Universal Access and Service Fund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Societies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Subscribers</a:t>
          </a:r>
        </a:p>
      </dsp:txBody>
      <dsp:txXfrm>
        <a:off x="7674525" y="955865"/>
        <a:ext cx="3364506" cy="31464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77E40-314C-A140-BDDD-739058E6A55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3445E-9E38-5247-AA23-4F1D6F6D1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4070C-D772-4008-B4B5-6A6678C4ED16}" type="datetimeFigureOut">
              <a:rPr lang="en-ZA" smtClean="0"/>
              <a:t>2022/09/12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BA29F-F0A4-41C6-9777-8E4539F887F6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585" y="4637750"/>
            <a:ext cx="3927231" cy="21118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2477" y="1892439"/>
            <a:ext cx="7569200" cy="1366837"/>
          </a:xfrm>
        </p:spPr>
        <p:txBody>
          <a:bodyPr anchor="t">
            <a:normAutofit/>
          </a:bodyPr>
          <a:lstStyle>
            <a:lvl1pPr algn="l">
              <a:defRPr sz="44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12477" y="3429000"/>
            <a:ext cx="7569200" cy="46196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477596" y="6066810"/>
            <a:ext cx="2432050" cy="6827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11417006" y="0"/>
            <a:ext cx="774994" cy="7714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E7FEE-D5D7-0B43-B1D2-4D3470356240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460D-50E8-6E43-BAB4-71D0E36F1B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265" y="365125"/>
            <a:ext cx="10807535" cy="656153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265" y="1386403"/>
            <a:ext cx="11042483" cy="4462194"/>
          </a:xfrm>
        </p:spPr>
        <p:txBody>
          <a:bodyPr>
            <a:normAutofit/>
          </a:bodyPr>
          <a:lstStyle>
            <a:lvl1pPr>
              <a:defRPr sz="2000"/>
            </a:lvl1pPr>
            <a:lvl2pPr marL="450850" indent="-179705">
              <a:defRPr sz="2000"/>
            </a:lvl2pPr>
            <a:lvl3pPr marL="676275" indent="-225425">
              <a:defRPr sz="2000"/>
            </a:lvl3pPr>
            <a:lvl4pPr marL="889000" indent="-212725">
              <a:defRPr sz="2000"/>
            </a:lvl4pPr>
            <a:lvl5pPr marL="1162050" indent="-225425"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9894652" y="6130308"/>
            <a:ext cx="1694097" cy="47558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277318" y="6354786"/>
            <a:ext cx="957088" cy="22127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108000" bIns="36000" rtlCol="0" anchor="ctr"/>
          <a:lstStyle/>
          <a:p>
            <a:pPr algn="r"/>
            <a:fld id="{98FA9C56-E947-2949-9117-EB1F3A6BCA61}" type="slidenum">
              <a:rPr lang="en-US" sz="1050" b="0" smtClean="0">
                <a:solidFill>
                  <a:schemeClr val="bg1"/>
                </a:solidFill>
                <a:latin typeface="+mn-lt"/>
              </a:rPr>
              <a:t>‹#›</a:t>
            </a:fld>
            <a:endParaRPr lang="en-US" sz="1050" b="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74946"/>
            <a:ext cx="774994" cy="77140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11417006" y="-79193"/>
            <a:ext cx="774994" cy="7714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6265" y="365125"/>
            <a:ext cx="10807535" cy="656153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46265" y="1386403"/>
            <a:ext cx="11042483" cy="4462194"/>
          </a:xfrm>
        </p:spPr>
        <p:txBody>
          <a:bodyPr>
            <a:normAutofit/>
          </a:bodyPr>
          <a:lstStyle>
            <a:lvl1pPr>
              <a:defRPr sz="2000"/>
            </a:lvl1pPr>
            <a:lvl2pPr marL="450850" indent="-179705">
              <a:defRPr sz="2000"/>
            </a:lvl2pPr>
            <a:lvl3pPr marL="676275" indent="-225425">
              <a:defRPr sz="2000"/>
            </a:lvl3pPr>
            <a:lvl4pPr marL="889000" indent="-212725">
              <a:defRPr sz="2000"/>
            </a:lvl4pPr>
            <a:lvl5pPr marL="1162050" indent="-225425"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9894652" y="6130308"/>
            <a:ext cx="1694097" cy="475585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2453104" y="6345233"/>
            <a:ext cx="60981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GB" sz="900" dirty="0"/>
              <a:t>Long-term Technical Assistance on Kenya: AfCFTA Negotiations, Implementation of AfCFTA Strategy and Communications Plan</a:t>
            </a:r>
            <a:endParaRPr lang="en-ZA" sz="900" b="1" baseline="0" dirty="0">
              <a:solidFill>
                <a:srgbClr val="B0281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277318" y="6354786"/>
            <a:ext cx="957088" cy="22127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108000" bIns="36000" rtlCol="0" anchor="ctr"/>
          <a:lstStyle/>
          <a:p>
            <a:pPr algn="r"/>
            <a:fld id="{98FA9C56-E947-2949-9117-EB1F3A6BCA61}" type="slidenum">
              <a:rPr lang="en-US" sz="1050" b="0" smtClean="0">
                <a:solidFill>
                  <a:schemeClr val="bg1"/>
                </a:solidFill>
                <a:latin typeface="+mn-lt"/>
              </a:rPr>
              <a:t>‹#›</a:t>
            </a:fld>
            <a:endParaRPr lang="en-US" sz="1050" b="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74946"/>
            <a:ext cx="774994" cy="7714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6265" y="365125"/>
            <a:ext cx="10807535" cy="656153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46265" y="1386403"/>
            <a:ext cx="11042483" cy="4462194"/>
          </a:xfrm>
        </p:spPr>
        <p:txBody>
          <a:bodyPr>
            <a:normAutofit/>
          </a:bodyPr>
          <a:lstStyle>
            <a:lvl1pPr>
              <a:defRPr sz="2000"/>
            </a:lvl1pPr>
            <a:lvl2pPr marL="450850" indent="-179705">
              <a:defRPr sz="2000"/>
            </a:lvl2pPr>
            <a:lvl3pPr marL="676275" indent="-225425">
              <a:defRPr sz="2000"/>
            </a:lvl3pPr>
            <a:lvl4pPr marL="889000" indent="-212725">
              <a:defRPr sz="2000"/>
            </a:lvl4pPr>
            <a:lvl5pPr marL="1162050" indent="-225425"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9894652" y="6130308"/>
            <a:ext cx="1694097" cy="47558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11417006" y="-20578"/>
            <a:ext cx="774994" cy="7714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E7FEE-D5D7-0B43-B1D2-4D3470356240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460D-50E8-6E43-BAB4-71D0E36F1B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E7FEE-D5D7-0B43-B1D2-4D3470356240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460D-50E8-6E43-BAB4-71D0E36F1B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E7FEE-D5D7-0B43-B1D2-4D3470356240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460D-50E8-6E43-BAB4-71D0E36F1B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E7FEE-D5D7-0B43-B1D2-4D3470356240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460D-50E8-6E43-BAB4-71D0E36F1B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E7FEE-D5D7-0B43-B1D2-4D3470356240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460D-50E8-6E43-BAB4-71D0E36F1B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E7FEE-D5D7-0B43-B1D2-4D3470356240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8460D-50E8-6E43-BAB4-71D0E36F1B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0393" y="923544"/>
            <a:ext cx="10625328" cy="129227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Connecting Low Income and Rural Areas by leveraging Public Private Partnerships  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Infrastructure and Digital Inclusion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755" y="4356387"/>
            <a:ext cx="4540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2">
                    <a:lumMod val="50000"/>
                  </a:schemeClr>
                </a:solidFill>
              </a:rPr>
              <a:t>Presentation by Danae Govender</a:t>
            </a:r>
          </a:p>
          <a:p>
            <a:r>
              <a:rPr lang="en-GB" sz="2000" b="1" dirty="0">
                <a:solidFill>
                  <a:schemeClr val="bg2">
                    <a:lumMod val="50000"/>
                  </a:schemeClr>
                </a:solidFill>
              </a:rPr>
              <a:t>Economist </a:t>
            </a:r>
          </a:p>
          <a:p>
            <a:r>
              <a:rPr lang="en-GB" sz="2000" b="1" dirty="0" err="1">
                <a:solidFill>
                  <a:schemeClr val="bg2">
                    <a:lumMod val="50000"/>
                  </a:schemeClr>
                </a:solidFill>
              </a:rPr>
              <a:t>Tutwa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</a:rPr>
              <a:t> Consulting Group</a:t>
            </a:r>
          </a:p>
          <a:p>
            <a:r>
              <a:rPr lang="en-GB" sz="2000" b="1" dirty="0" err="1">
                <a:solidFill>
                  <a:schemeClr val="bg2">
                    <a:lumMod val="50000"/>
                  </a:schemeClr>
                </a:solidFill>
              </a:rPr>
              <a:t>danaegovender@tutwaconsultingcom</a:t>
            </a:r>
            <a:endParaRPr lang="en-GB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04964-3D8F-0E79-5083-CF28AAF86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Public-Private Partnerships for connectivity: Vietnam 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E8B89-59EF-91E8-2233-FD6FA8F64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5" y="1386403"/>
            <a:ext cx="11042483" cy="510647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second Lao Cai project took place in the city of Sapa – a rural, mountainous area </a:t>
            </a:r>
            <a:endParaRPr lang="en-Z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Z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Considered </a:t>
            </a:r>
            <a:r>
              <a:rPr lang="en-Z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Z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iable due to its eligibility to universal service funds from VTF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Z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test project to assess feasibility in applying similar models in similar geographical regions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Z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 deployed 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ZA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IPStar</a:t>
            </a:r>
            <a:r>
              <a:rPr lang="en-Z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satellite system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Around 10 modems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Wireless VOIP phones and rugged laptops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the full socio-economic benefit of these projects have not been ascertained, it has been deemed a success as well as a worthwhile model for deployment</a:t>
            </a:r>
            <a:endParaRPr lang="en-US" dirty="0"/>
          </a:p>
          <a:p>
            <a:pPr marL="0" indent="0">
              <a:buNone/>
            </a:pPr>
            <a:endParaRPr lang="en-ZA" dirty="0"/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34949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F2359-DDB7-BF41-1D12-9C5EB74A5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Frameworks and role players for an ICT PPP in South Africa</a:t>
            </a:r>
            <a:endParaRPr lang="en-Z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CD872B-BD44-F165-2FCC-AD19D07A0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5" y="1457739"/>
            <a:ext cx="11042483" cy="5035136"/>
          </a:xfrm>
        </p:spPr>
        <p:txBody>
          <a:bodyPr>
            <a:normAutofit/>
          </a:bodyPr>
          <a:lstStyle/>
          <a:p>
            <a:pPr lvl="0"/>
            <a:endParaRPr lang="en-US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lvl="0"/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59FFD7D-76F4-8E2D-8E8A-9D72EBEB08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0270355"/>
              </p:ext>
            </p:extLst>
          </p:nvPr>
        </p:nvGraphicFramePr>
        <p:xfrm>
          <a:off x="715617" y="1660570"/>
          <a:ext cx="11042483" cy="4104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46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F297-7A61-A387-0BDF-62CF8A087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funding avenues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C60EF-13F4-466A-FF2E-88139B29E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Telecommunications companies</a:t>
            </a:r>
          </a:p>
          <a:p>
            <a:r>
              <a:rPr lang="en-US" dirty="0"/>
              <a:t>Foreign direct investment </a:t>
            </a:r>
          </a:p>
          <a:p>
            <a:r>
              <a:rPr lang="en-US" dirty="0"/>
              <a:t>Domestic financing </a:t>
            </a:r>
          </a:p>
          <a:p>
            <a:r>
              <a:rPr lang="en-US" dirty="0"/>
              <a:t>Development finance institutions/Multilateral development banks</a:t>
            </a:r>
          </a:p>
          <a:p>
            <a:r>
              <a:rPr lang="en-US" dirty="0"/>
              <a:t>Blended solutions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47487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63E89-B45B-87F2-4E71-41336C382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Concluding remarks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63606-0BC1-0112-B8B2-ABF93B8CB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5" y="1386403"/>
            <a:ext cx="11042483" cy="4462194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There are clear benefits to be realized through access to ICT services</a:t>
            </a:r>
          </a:p>
          <a:p>
            <a:r>
              <a:rPr lang="en-US" dirty="0"/>
              <a:t>The digital divide is evident in the case of South Africa</a:t>
            </a:r>
          </a:p>
          <a:p>
            <a:r>
              <a:rPr lang="en-US" dirty="0"/>
              <a:t>PPPs offer a viable solution to service delivery issues of this nature </a:t>
            </a:r>
          </a:p>
          <a:p>
            <a:r>
              <a:rPr lang="en-US" dirty="0"/>
              <a:t>The deployment of such frameworks have proven successful abroad, in other developing and emerging market economies</a:t>
            </a:r>
          </a:p>
          <a:p>
            <a:r>
              <a:rPr lang="en-US" dirty="0"/>
              <a:t>The framework to realize the benefits of PPPs in connectivity requires commitment from all major role players</a:t>
            </a:r>
          </a:p>
          <a:p>
            <a:r>
              <a:rPr lang="en-US" dirty="0"/>
              <a:t>Thus, the development and enforcement of such frameworks could offer South Africa a solution to bridging the digital divide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62770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B2D04-7847-4DE2-78AC-1246BE2D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232" y="3100923"/>
            <a:ext cx="10807535" cy="656153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The end</a:t>
            </a:r>
            <a:endParaRPr lang="en-ZA" sz="4400" dirty="0"/>
          </a:p>
        </p:txBody>
      </p:sp>
    </p:spTree>
    <p:extLst>
      <p:ext uri="{BB962C8B-B14F-4D97-AF65-F5344CB8AC3E}">
        <p14:creationId xmlns:p14="http://schemas.microsoft.com/office/powerpoint/2010/main" val="2897615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C139B-849E-3CB7-733F-5CF3CDA81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BDAD1-E79D-844B-D4E4-7AA15D7DD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Center for Digital Equity What is digital Inclusion?</a:t>
            </a:r>
          </a:p>
          <a:p>
            <a:endParaRPr lang="en-US" dirty="0"/>
          </a:p>
          <a:p>
            <a:r>
              <a:rPr lang="en-US" dirty="0"/>
              <a:t>Fife, E and </a:t>
            </a:r>
            <a:r>
              <a:rPr lang="en-US" dirty="0" err="1"/>
              <a:t>Hosman</a:t>
            </a:r>
            <a:r>
              <a:rPr lang="en-US" dirty="0"/>
              <a:t>, L (2014) Public Private Partnerships and the Prospects for Sustainable ICT Projects in the Developing World, Journal of Business Systems, Governance and Ethics, Vol 2, No 3</a:t>
            </a:r>
          </a:p>
          <a:p>
            <a:endParaRPr lang="en-US" dirty="0"/>
          </a:p>
          <a:p>
            <a:r>
              <a:rPr lang="en-US" dirty="0" err="1"/>
              <a:t>Khanyi</a:t>
            </a:r>
            <a:r>
              <a:rPr lang="en-US" dirty="0"/>
              <a:t> </a:t>
            </a:r>
            <a:r>
              <a:rPr lang="en-US" dirty="0" err="1"/>
              <a:t>Mlaba</a:t>
            </a:r>
            <a:r>
              <a:rPr lang="en-US" dirty="0"/>
              <a:t>, How Is South Africa's Digital Divide Making Inequality Worse in the Country?, Global Citizen, 21 August 2021 </a:t>
            </a:r>
          </a:p>
          <a:p>
            <a:endParaRPr lang="en-US" dirty="0"/>
          </a:p>
          <a:p>
            <a:r>
              <a:rPr lang="en-US" dirty="0"/>
              <a:t>Independent Communications Authority of South Africa (2022) The State of the ICT Sector Report of South Africa </a:t>
            </a:r>
          </a:p>
          <a:p>
            <a:endParaRPr lang="en-US" dirty="0"/>
          </a:p>
          <a:p>
            <a:r>
              <a:rPr lang="en-US" dirty="0"/>
              <a:t>Rahman, S M A (2016) Prospects of PPP in Expanding ICT Services in Rural Bangladesh: A Case of Union Digital Center, International Journal of Economics and Finance; Vol 8, No 2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Williams, I (2012) Infrastructure Development: Public Private Partnership Path for Developing Rural Telecommunications in Africa, Journal of Technology, Management and Innovation, Vol 7, No 2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99750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174F-1678-F508-BED3-B513685B9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B6557-C8CC-29A2-50BC-552302CA2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What is digital inclusion, and the digital divide in South Africa</a:t>
            </a:r>
          </a:p>
          <a:p>
            <a:r>
              <a:rPr lang="en-US" dirty="0"/>
              <a:t>Examination of Public-Private Partnerships</a:t>
            </a:r>
          </a:p>
          <a:p>
            <a:r>
              <a:rPr lang="en-US" dirty="0"/>
              <a:t>Framework for PPP for rural connectivity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9707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7BAD0-75A8-67E9-F9F7-D60E8E86D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Inclusion: What is it and why is it important?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83B31-810A-95A3-76CA-359D6D112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5" y="1386403"/>
            <a:ext cx="11042483" cy="480338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Refers to  activities necessary to ensure equitable access to and use of information and communication technologies</a:t>
            </a:r>
          </a:p>
          <a:p>
            <a:pPr lvl="1"/>
            <a:r>
              <a:rPr lang="en-US" dirty="0"/>
              <a:t> To participate economically </a:t>
            </a:r>
          </a:p>
          <a:p>
            <a:pPr lvl="1"/>
            <a:r>
              <a:rPr lang="en-US" dirty="0"/>
              <a:t> Education, social services, health, political participation, and community participation </a:t>
            </a:r>
            <a:endParaRPr lang="en-ZA" dirty="0"/>
          </a:p>
          <a:p>
            <a:pPr marL="0" indent="0">
              <a:buNone/>
            </a:pPr>
            <a:endParaRPr lang="en-ZA" dirty="0"/>
          </a:p>
          <a:p>
            <a:r>
              <a:rPr lang="en-ZA" dirty="0"/>
              <a:t>Five elements of digital inclusion</a:t>
            </a:r>
          </a:p>
          <a:p>
            <a:pPr lvl="1"/>
            <a:r>
              <a:rPr lang="en-ZA" dirty="0"/>
              <a:t>Affordable, quality broadband internet service </a:t>
            </a:r>
          </a:p>
          <a:p>
            <a:pPr lvl="1"/>
            <a:r>
              <a:rPr lang="en-ZA" dirty="0"/>
              <a:t>Devices capable of accessing the internet</a:t>
            </a:r>
          </a:p>
          <a:p>
            <a:pPr lvl="1"/>
            <a:r>
              <a:rPr lang="en-ZA" dirty="0"/>
              <a:t>Access to digital literacy training</a:t>
            </a:r>
          </a:p>
          <a:p>
            <a:pPr lvl="1"/>
            <a:r>
              <a:rPr lang="en-ZA" dirty="0"/>
              <a:t>Technical support</a:t>
            </a:r>
          </a:p>
          <a:p>
            <a:pPr lvl="1"/>
            <a:r>
              <a:rPr lang="en-ZA" dirty="0"/>
              <a:t>Online content and apps to encourage participation </a:t>
            </a:r>
          </a:p>
          <a:p>
            <a:pPr marL="271145" lvl="1" indent="0">
              <a:buNone/>
            </a:pPr>
            <a:endParaRPr lang="en-ZA" dirty="0"/>
          </a:p>
          <a:p>
            <a:r>
              <a:rPr lang="en-ZA" dirty="0"/>
              <a:t>It must evolve with technological advancements and requires strategies and investments to eliminate barriers to accessing and using technology </a:t>
            </a:r>
          </a:p>
        </p:txBody>
      </p:sp>
    </p:spTree>
    <p:extLst>
      <p:ext uri="{BB962C8B-B14F-4D97-AF65-F5344CB8AC3E}">
        <p14:creationId xmlns:p14="http://schemas.microsoft.com/office/powerpoint/2010/main" val="352297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E49CB-37A7-CD60-1421-53435F372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South Africa’s digital divide</a:t>
            </a:r>
            <a:endParaRPr lang="en-ZA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9354077-7E8E-5381-8FE1-77309EED7F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8618029"/>
              </p:ext>
            </p:extLst>
          </p:nvPr>
        </p:nvGraphicFramePr>
        <p:xfrm>
          <a:off x="866774" y="1549242"/>
          <a:ext cx="3952875" cy="4248154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649739">
                  <a:extLst>
                    <a:ext uri="{9D8B030D-6E8A-4147-A177-3AD203B41FA5}">
                      <a16:colId xmlns:a16="http://schemas.microsoft.com/office/drawing/2014/main" val="4076926055"/>
                    </a:ext>
                  </a:extLst>
                </a:gridCol>
                <a:gridCol w="1151568">
                  <a:extLst>
                    <a:ext uri="{9D8B030D-6E8A-4147-A177-3AD203B41FA5}">
                      <a16:colId xmlns:a16="http://schemas.microsoft.com/office/drawing/2014/main" val="1897284399"/>
                    </a:ext>
                  </a:extLst>
                </a:gridCol>
                <a:gridCol w="1151568">
                  <a:extLst>
                    <a:ext uri="{9D8B030D-6E8A-4147-A177-3AD203B41FA5}">
                      <a16:colId xmlns:a16="http://schemas.microsoft.com/office/drawing/2014/main" val="3263858558"/>
                    </a:ext>
                  </a:extLst>
                </a:gridCol>
              </a:tblGrid>
              <a:tr h="324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Place of access</a:t>
                      </a:r>
                      <a:endParaRPr lang="en-Z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Area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Percentage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0271701"/>
                  </a:ext>
                </a:extLst>
              </a:tr>
              <a:tr h="32447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At Home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Metro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14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54723646"/>
                  </a:ext>
                </a:extLst>
              </a:tr>
              <a:tr h="32447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Urban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6,8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60246552"/>
                  </a:ext>
                </a:extLst>
              </a:tr>
              <a:tr h="32447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Rural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0,8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66739452"/>
                  </a:ext>
                </a:extLst>
              </a:tr>
              <a:tr h="32447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 dirty="0">
                          <a:effectLst/>
                        </a:rPr>
                        <a:t>At work</a:t>
                      </a:r>
                      <a:endParaRPr lang="en-Z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Metro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26,1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01361362"/>
                  </a:ext>
                </a:extLst>
              </a:tr>
              <a:tr h="32447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Urban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16,4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07230009"/>
                  </a:ext>
                </a:extLst>
              </a:tr>
              <a:tr h="32447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Rural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 dirty="0">
                          <a:effectLst/>
                        </a:rPr>
                        <a:t>4,8</a:t>
                      </a:r>
                      <a:endParaRPr lang="en-Z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30266761"/>
                  </a:ext>
                </a:extLst>
              </a:tr>
              <a:tr h="32447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Using mobile device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Metro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66,8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21069161"/>
                  </a:ext>
                </a:extLst>
              </a:tr>
              <a:tr h="32447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Urban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71,6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34056245"/>
                  </a:ext>
                </a:extLst>
              </a:tr>
              <a:tr h="32447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Rural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52,9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84115187"/>
                  </a:ext>
                </a:extLst>
              </a:tr>
              <a:tr h="32447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 dirty="0">
                          <a:effectLst/>
                        </a:rPr>
                        <a:t>Internet café or educational facilities</a:t>
                      </a:r>
                      <a:endParaRPr lang="en-Z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Metro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28,2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66038470"/>
                  </a:ext>
                </a:extLst>
              </a:tr>
              <a:tr h="32447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Urban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13,1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77723125"/>
                  </a:ext>
                </a:extLst>
              </a:tr>
              <a:tr h="35451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>
                          <a:effectLst/>
                        </a:rPr>
                        <a:t>Rural</a:t>
                      </a:r>
                      <a:endParaRPr lang="en-Z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600" dirty="0">
                          <a:effectLst/>
                        </a:rPr>
                        <a:t>4,9</a:t>
                      </a:r>
                      <a:endParaRPr lang="en-Z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0493631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0E63C79-9019-9BD2-4779-1F236D90B735}"/>
              </a:ext>
            </a:extLst>
          </p:cNvPr>
          <p:cNvSpPr txBox="1"/>
          <p:nvPr/>
        </p:nvSpPr>
        <p:spPr>
          <a:xfrm>
            <a:off x="5219700" y="1652368"/>
            <a:ext cx="61341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South Africa’s digital divide is driven by three factors: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Access to the related hardware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Understanding the methods of digital communication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Internet affordability </a:t>
            </a:r>
          </a:p>
          <a:p>
            <a:pPr marL="271145" lvl="1" indent="0">
              <a:buNone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/>
              <a:t>These issues hinder the country’s ability to develop and reduce inequality as access to education and employment opportunities are impeded </a:t>
            </a:r>
          </a:p>
          <a:p>
            <a:endParaRPr lang="en-Z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to enhance digital inclusion?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Access to public computers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Free Wi-Fi hotspots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Low-cost computer options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Low-cost broadband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Extending broadband services to rural areas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FA79FB-0631-2AF7-873B-A521CD7DB633}"/>
              </a:ext>
            </a:extLst>
          </p:cNvPr>
          <p:cNvSpPr txBox="1"/>
          <p:nvPr/>
        </p:nvSpPr>
        <p:spPr>
          <a:xfrm>
            <a:off x="866774" y="1145123"/>
            <a:ext cx="4235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Table 1 Internet access by place and area</a:t>
            </a:r>
            <a:endParaRPr lang="en-Z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8F58B3-6BD2-EC12-3D3C-8A9C7E090DEE}"/>
              </a:ext>
            </a:extLst>
          </p:cNvPr>
          <p:cNvSpPr txBox="1"/>
          <p:nvPr/>
        </p:nvSpPr>
        <p:spPr>
          <a:xfrm>
            <a:off x="866774" y="5885617"/>
            <a:ext cx="4352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ICASA, 2022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56838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04964-3D8F-0E79-5083-CF28AAF86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Public-Private Partnerships: What is it?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E8B89-59EF-91E8-2233-FD6FA8F64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5" y="1386403"/>
            <a:ext cx="11042483" cy="4873720"/>
          </a:xfrm>
        </p:spPr>
        <p:txBody>
          <a:bodyPr>
            <a:normAutofit/>
          </a:bodyPr>
          <a:lstStyle/>
          <a:p>
            <a:r>
              <a:rPr lang="en-US" dirty="0"/>
              <a:t>A PPP refers to a relationship in which government resources and the private sector resources are deployed to achieve an objective for the greater good </a:t>
            </a:r>
          </a:p>
          <a:p>
            <a:pPr lvl="1"/>
            <a:r>
              <a:rPr lang="en-US" dirty="0"/>
              <a:t>Unlike privatization, PPPs involves a role for public sector in a partnership with private sector players</a:t>
            </a:r>
          </a:p>
          <a:p>
            <a:pPr lvl="1"/>
            <a:r>
              <a:rPr lang="en-US" dirty="0"/>
              <a:t>Includes different arrangements for the sharing of costs, responsibility, management, maintenance and ownership </a:t>
            </a:r>
          </a:p>
          <a:p>
            <a:pPr lvl="1"/>
            <a:endParaRPr lang="en-US" dirty="0"/>
          </a:p>
          <a:p>
            <a:r>
              <a:rPr lang="en-US" dirty="0"/>
              <a:t>According to PPIAF, those modalities best suited to encourage private sector investment are Build Transfer (BT); Build Operate Transfer (BOT); Build Own Operate Transfer (BOOT)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000" dirty="0"/>
              <a:t>Stakeholders should have an overall view of the project objectives and decide whether a PPP is the best way to proceed </a:t>
            </a:r>
          </a:p>
          <a:p>
            <a:pPr lvl="1"/>
            <a:r>
              <a:rPr lang="en-US" dirty="0"/>
              <a:t>This requires a realistic cost-benefit assessment</a:t>
            </a:r>
          </a:p>
        </p:txBody>
      </p:sp>
    </p:spTree>
    <p:extLst>
      <p:ext uri="{BB962C8B-B14F-4D97-AF65-F5344CB8AC3E}">
        <p14:creationId xmlns:p14="http://schemas.microsoft.com/office/powerpoint/2010/main" val="2069699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04964-3D8F-0E79-5083-CF28AAF86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Public-Private Partnerships: </a:t>
            </a:r>
            <a:r>
              <a:rPr lang="en-US" dirty="0" err="1"/>
              <a:t>VfM</a:t>
            </a:r>
            <a:r>
              <a:rPr lang="en-US" dirty="0"/>
              <a:t> assessment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E8B89-59EF-91E8-2233-FD6FA8F64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public sector comparator (PSC) model is a detailed and pragmatic assessment of all costs of the proposed PPP project – with “delay risks … inflation effects, lifecycle costs, finance charges [and] operating costs” included</a:t>
            </a:r>
          </a:p>
          <a:p>
            <a:endParaRPr lang="en-US" dirty="0"/>
          </a:p>
          <a:p>
            <a:r>
              <a:rPr lang="en-US" sz="2000" dirty="0"/>
              <a:t> A net present value calculation is performed to compare the public sector cost against the price of PPP project</a:t>
            </a:r>
          </a:p>
          <a:p>
            <a:endParaRPr lang="en-US" dirty="0"/>
          </a:p>
          <a:p>
            <a:r>
              <a:rPr lang="en-US" sz="2000" dirty="0"/>
              <a:t> The value for money (</a:t>
            </a:r>
            <a:r>
              <a:rPr lang="en-US" sz="2000" dirty="0" err="1"/>
              <a:t>VfM</a:t>
            </a:r>
            <a:r>
              <a:rPr lang="en-US" sz="2000" dirty="0"/>
              <a:t>) assessment is the difference in cost estimate between the traditional public delivery (public sector comparator) and the proposed cost of the PPP model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err="1"/>
              <a:t>VfM</a:t>
            </a:r>
            <a:r>
              <a:rPr lang="en-US" sz="2000" dirty="0"/>
              <a:t> tests be conducted at each of the points – when selecting the appropriate procurement methodology; when assessing the PPP bids; and at fitting stages through the duration of the contract </a:t>
            </a:r>
            <a:endParaRPr lang="en-ZA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11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04964-3D8F-0E79-5083-CF28AAF86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Public-Private Partnerships for connectivity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E8B89-59EF-91E8-2233-FD6FA8F64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1145" lvl="1" indent="0">
              <a:buNone/>
            </a:pPr>
            <a:endParaRPr lang="en-US" dirty="0"/>
          </a:p>
          <a:p>
            <a:r>
              <a:rPr lang="en-US" dirty="0"/>
              <a:t>PPPs in ICT focuses on technology and providing affordable internet services</a:t>
            </a:r>
          </a:p>
          <a:p>
            <a:pPr lvl="1"/>
            <a:r>
              <a:rPr lang="en-US" dirty="0"/>
              <a:t>Economic viability for private sector players (or return on investment)</a:t>
            </a:r>
          </a:p>
          <a:p>
            <a:pPr lvl="1"/>
            <a:r>
              <a:rPr lang="en-US" dirty="0"/>
              <a:t>Public sector- expansion of internet coverage + access to the necessary infrastructure and facilities </a:t>
            </a:r>
          </a:p>
          <a:p>
            <a:pPr marL="271145" lvl="1" indent="0">
              <a:buNone/>
            </a:pPr>
            <a:endParaRPr lang="en-US" dirty="0"/>
          </a:p>
          <a:p>
            <a:r>
              <a:rPr lang="en-ZA" dirty="0"/>
              <a:t>In developing country contexts, ICT PPPs have become prominent</a:t>
            </a:r>
          </a:p>
          <a:p>
            <a:pPr lvl="1"/>
            <a:r>
              <a:rPr lang="en-ZA" dirty="0"/>
              <a:t>Address infrastructure bottlenecks </a:t>
            </a:r>
          </a:p>
          <a:p>
            <a:pPr lvl="1"/>
            <a:r>
              <a:rPr lang="en-ZA" dirty="0"/>
              <a:t>Expand benefits of modern communication technologies </a:t>
            </a:r>
          </a:p>
          <a:p>
            <a:pPr lvl="1"/>
            <a:r>
              <a:rPr lang="en-ZA" dirty="0"/>
              <a:t>Ensure access to digital services and related economic opportunities in rural areas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226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04964-3D8F-0E79-5083-CF28AAF86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Public-Private Partnerships for connectivity: Vietnam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E8B89-59EF-91E8-2233-FD6FA8F64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PPP ICT projects in Northern Vietnamese region of Loa Cai</a:t>
            </a:r>
          </a:p>
          <a:p>
            <a:pPr lvl="1"/>
            <a:r>
              <a:rPr lang="en-US" dirty="0"/>
              <a:t>Both carried out by Intel and entities of the Vietnamese Ministry of Post and Telecom (VTF and VDC)</a:t>
            </a:r>
          </a:p>
          <a:p>
            <a:pPr lvl="1"/>
            <a:r>
              <a:rPr lang="en-US" dirty="0"/>
              <a:t>USAID brought the partners together</a:t>
            </a:r>
          </a:p>
          <a:p>
            <a:endParaRPr lang="en-US" dirty="0"/>
          </a:p>
          <a:p>
            <a:r>
              <a:rPr lang="en-US" dirty="0"/>
              <a:t>Intel’s aim was to bring WiMAX to Vietnam and expand market for products that use its chips</a:t>
            </a:r>
          </a:p>
          <a:p>
            <a:pPr lvl="1"/>
            <a:r>
              <a:rPr lang="en-US" dirty="0"/>
              <a:t>Intel also fostered development by deploying broadband technologies to remote areas, and VOIP </a:t>
            </a:r>
          </a:p>
          <a:p>
            <a:pPr lvl="1"/>
            <a:endParaRPr lang="en-US" dirty="0"/>
          </a:p>
          <a:p>
            <a:r>
              <a:rPr lang="en-US" dirty="0"/>
              <a:t>Government’s role was to provide underserved areas with access to telecommunications and to ensure future revenue streams</a:t>
            </a:r>
          </a:p>
          <a:p>
            <a:pPr lvl="1"/>
            <a:r>
              <a:rPr lang="en-US" dirty="0"/>
              <a:t>At around the same time, the government enacted a universal telecoms service fund for these purposes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18963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04964-3D8F-0E79-5083-CF28AAF86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Public-Private Partnerships for connectivity: Vietnam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E8B89-59EF-91E8-2233-FD6FA8F64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5" y="1386403"/>
            <a:ext cx="11042483" cy="4378293"/>
          </a:xfrm>
        </p:spPr>
        <p:txBody>
          <a:bodyPr>
            <a:normAutofit/>
          </a:bodyPr>
          <a:lstStyle/>
          <a:p>
            <a:r>
              <a:rPr lang="en-ZA" dirty="0"/>
              <a:t>The first WiMAX project was undertaken in a rural agricultural village as it allowed for inexpensive communications with cross-border trade partners in China</a:t>
            </a:r>
          </a:p>
          <a:p>
            <a:endParaRPr lang="en-ZA" dirty="0"/>
          </a:p>
          <a:p>
            <a:r>
              <a:rPr lang="en-ZA" dirty="0"/>
              <a:t>Technology: </a:t>
            </a:r>
          </a:p>
          <a:p>
            <a:pPr lvl="1"/>
            <a:r>
              <a:rPr lang="en-ZA" dirty="0"/>
              <a:t>Base station</a:t>
            </a:r>
          </a:p>
          <a:p>
            <a:pPr lvl="1"/>
            <a:r>
              <a:rPr lang="en-ZA" dirty="0"/>
              <a:t>Almost 20 fixed-access WiMAX modems</a:t>
            </a:r>
          </a:p>
          <a:p>
            <a:pPr lvl="1"/>
            <a:r>
              <a:rPr lang="en-ZA" dirty="0"/>
              <a:t>Wired and wireless VOIP phones</a:t>
            </a:r>
          </a:p>
          <a:p>
            <a:pPr lvl="1"/>
            <a:r>
              <a:rPr lang="en-ZA" dirty="0"/>
              <a:t>Network infrastructure </a:t>
            </a:r>
          </a:p>
          <a:p>
            <a:pPr lvl="1"/>
            <a:endParaRPr lang="en-ZA" dirty="0"/>
          </a:p>
          <a:p>
            <a:r>
              <a:rPr lang="en-ZA" dirty="0"/>
              <a:t>Modems were installed in key places (local post office, secondary schools, government offices, hospitals etc) and VOIP enabled phones were set up, providing both telephone and internet services 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2797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TUTW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9372C"/>
      </a:accent1>
      <a:accent2>
        <a:srgbClr val="DF6A37"/>
      </a:accent2>
      <a:accent3>
        <a:srgbClr val="EBA927"/>
      </a:accent3>
      <a:accent4>
        <a:srgbClr val="4C3D2B"/>
      </a:accent4>
      <a:accent5>
        <a:srgbClr val="7D98AA"/>
      </a:accent5>
      <a:accent6>
        <a:srgbClr val="C7B68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2827</TotalTime>
  <Words>1205</Words>
  <Application>Microsoft Office PowerPoint</Application>
  <PresentationFormat>Widescreen</PresentationFormat>
  <Paragraphs>178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Century Gothic</vt:lpstr>
      <vt:lpstr>1_Office Theme</vt:lpstr>
      <vt:lpstr>Connecting Low Income and Rural Areas by leveraging Public Private Partnerships    Infrastructure and Digital Inclusion</vt:lpstr>
      <vt:lpstr>Outline</vt:lpstr>
      <vt:lpstr>Digital Inclusion: What is it and why is it important?</vt:lpstr>
      <vt:lpstr>Understanding South Africa’s digital divide</vt:lpstr>
      <vt:lpstr>Public-Private Partnerships: What is it?</vt:lpstr>
      <vt:lpstr>Public-Private Partnerships: VfM assessment </vt:lpstr>
      <vt:lpstr>Public-Private Partnerships for connectivity </vt:lpstr>
      <vt:lpstr>Public-Private Partnerships for connectivity: Vietnam </vt:lpstr>
      <vt:lpstr>Public-Private Partnerships for connectivity: Vietnam </vt:lpstr>
      <vt:lpstr>Public-Private Partnerships for connectivity: Vietnam  </vt:lpstr>
      <vt:lpstr>Frameworks and role players for an ICT PPP in South Africa</vt:lpstr>
      <vt:lpstr>Proposed funding avenues</vt:lpstr>
      <vt:lpstr>Concluding remarks</vt:lpstr>
      <vt:lpstr>The end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Danae Govender</cp:lastModifiedBy>
  <cp:revision>135</cp:revision>
  <dcterms:created xsi:type="dcterms:W3CDTF">2020-12-15T10:07:00Z</dcterms:created>
  <dcterms:modified xsi:type="dcterms:W3CDTF">2022-09-13T12:08:09Z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50B8DE7A16C448A39F22ECFE842868D1</vt:lpwstr>
  </property>
  <property fmtid="{D5CDD505-2E9C-101B-9397-08002B2CF9AE}" pid="3" name="KSOProductBuildVer">
    <vt:lpwstr>1033-11.2.0.11254</vt:lpwstr>
  </property>
</Properties>
</file>