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 id="2147483797" r:id="rId2"/>
    <p:sldMasterId id="2147483816" r:id="rId3"/>
    <p:sldMasterId id="2147483683" r:id="rId4"/>
    <p:sldMasterId id="2147483898" r:id="rId5"/>
    <p:sldMasterId id="2147483917" r:id="rId6"/>
    <p:sldMasterId id="2147483923" r:id="rId7"/>
  </p:sldMasterIdLst>
  <p:notesMasterIdLst>
    <p:notesMasterId r:id="rId13"/>
  </p:notesMasterIdLst>
  <p:handoutMasterIdLst>
    <p:handoutMasterId r:id="rId14"/>
  </p:handoutMasterIdLst>
  <p:sldIdLst>
    <p:sldId id="4255" r:id="rId8"/>
    <p:sldId id="4257" r:id="rId9"/>
    <p:sldId id="4258" r:id="rId10"/>
    <p:sldId id="4260" r:id="rId11"/>
    <p:sldId id="4259" r:id="rId12"/>
  </p:sldIdLst>
  <p:sldSz cx="12196763" cy="6858000"/>
  <p:notesSz cx="6858000" cy="9144000"/>
  <p:custDataLst>
    <p:tags r:id="rId15"/>
  </p:custDataLst>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目录页" id="{9D221634-295C-7843-AF5C-A0CB4F229241}">
          <p14:sldIdLst/>
        </p14:section>
        <p14:section name="章节页" id="{FD05EE94-C931-8C4B-83A2-004B32AA1207}">
          <p14:sldIdLst>
            <p14:sldId id="4255"/>
            <p14:sldId id="4257"/>
            <p14:sldId id="4258"/>
            <p14:sldId id="4260"/>
            <p14:sldId id="4259"/>
          </p14:sldIdLst>
        </p14:section>
        <p14:section name="结束页" id="{3F9D54A7-3BE2-2540-BB4C-DFE5509085F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nyang" initials="CY" lastIdx="2" clrIdx="0">
    <p:extLst>
      <p:ext uri="{19B8F6BF-5375-455C-9EA6-DF929625EA0E}">
        <p15:presenceInfo xmlns:p15="http://schemas.microsoft.com/office/powerpoint/2012/main" userId="Chenyang" providerId="None"/>
      </p:ext>
    </p:extLst>
  </p:cmAuthor>
  <p:cmAuthor id="2" name="Chenyang(Sia,PACD)" initials="C" lastIdx="1" clrIdx="1">
    <p:extLst>
      <p:ext uri="{19B8F6BF-5375-455C-9EA6-DF929625EA0E}">
        <p15:presenceInfo xmlns:p15="http://schemas.microsoft.com/office/powerpoint/2012/main" userId="S-1-5-21-147214757-305610072-1517763936-40697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DEEBF7"/>
    <a:srgbClr val="00B0F0"/>
    <a:srgbClr val="FFFFCC"/>
    <a:srgbClr val="595757"/>
    <a:srgbClr val="FFFFFF"/>
    <a:srgbClr val="88F4FC"/>
    <a:srgbClr val="DDDDDD"/>
    <a:srgbClr val="888888"/>
    <a:srgbClr val="E900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87988" autoAdjust="0"/>
  </p:normalViewPr>
  <p:slideViewPr>
    <p:cSldViewPr snapToGrid="0" snapToObjects="1">
      <p:cViewPr varScale="1">
        <p:scale>
          <a:sx n="86" d="100"/>
          <a:sy n="86" d="100"/>
        </p:scale>
        <p:origin x="4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6" d="100"/>
          <a:sy n="96" d="100"/>
        </p:scale>
        <p:origin x="310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tags" Target="tags/tag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CC198DB-AFBD-584A-8986-364FF2B03F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D01315C-523F-A043-8029-B992149712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CF71B8-DF2A-2E41-BE66-2E18A767DA8A}" type="datetimeFigureOut">
              <a:rPr lang="en-US" smtClean="0"/>
              <a:t>9/13/2022</a:t>
            </a:fld>
            <a:endParaRPr lang="en-US"/>
          </a:p>
        </p:txBody>
      </p:sp>
      <p:sp>
        <p:nvSpPr>
          <p:cNvPr id="4" name="Footer Placeholder 3">
            <a:extLst>
              <a:ext uri="{FF2B5EF4-FFF2-40B4-BE49-F238E27FC236}">
                <a16:creationId xmlns:a16="http://schemas.microsoft.com/office/drawing/2014/main" xmlns="" id="{B9601424-70F4-1643-8E3A-557A0258D6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E85BF48A-FF5C-8145-95A7-EE66A87C73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5F0CC5-85BE-A64A-BD47-54C66F7E93E3}" type="slidenum">
              <a:rPr lang="en-US" smtClean="0"/>
              <a:t>‹#›</a:t>
            </a:fld>
            <a:endParaRPr lang="en-US"/>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D60A27-BF12-6744-9E93-932A0E34D8BB}" type="datetimeFigureOut">
              <a:rPr lang="en-US" smtClean="0"/>
              <a:t>9/13/2022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326F3-4732-B74B-9C70-D0992466E499}" type="slidenum">
              <a:rPr lang="en-US" smtClean="0"/>
              <a:t>‹#›</a:t>
            </a:fld>
            <a:endParaRPr lang="en-US"/>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0" algn="l" defTabSz="1219304" rtl="0" eaLnBrk="1" latinLnBrk="0" hangingPunct="1">
      <a:defRPr sz="1600" kern="1200">
        <a:solidFill>
          <a:schemeClr val="tx1"/>
        </a:solidFill>
        <a:latin typeface="+mn-lt"/>
        <a:ea typeface="+mn-ea"/>
        <a:cs typeface="+mn-cs"/>
      </a:defRPr>
    </a:lvl1pPr>
    <a:lvl2pPr marL="609651" algn="l" defTabSz="1219304" rtl="0" eaLnBrk="1" latinLnBrk="0" hangingPunct="1">
      <a:defRPr sz="1600" kern="1200">
        <a:solidFill>
          <a:schemeClr val="tx1"/>
        </a:solidFill>
        <a:latin typeface="+mn-lt"/>
        <a:ea typeface="+mn-ea"/>
        <a:cs typeface="+mn-cs"/>
      </a:defRPr>
    </a:lvl2pPr>
    <a:lvl3pPr marL="1219304" algn="l" defTabSz="1219304" rtl="0" eaLnBrk="1" latinLnBrk="0" hangingPunct="1">
      <a:defRPr sz="1600" kern="1200">
        <a:solidFill>
          <a:schemeClr val="tx1"/>
        </a:solidFill>
        <a:latin typeface="+mn-lt"/>
        <a:ea typeface="+mn-ea"/>
        <a:cs typeface="+mn-cs"/>
      </a:defRPr>
    </a:lvl3pPr>
    <a:lvl4pPr marL="1828957" algn="l" defTabSz="1219304" rtl="0" eaLnBrk="1" latinLnBrk="0" hangingPunct="1">
      <a:defRPr sz="1600" kern="1200">
        <a:solidFill>
          <a:schemeClr val="tx1"/>
        </a:solidFill>
        <a:latin typeface="+mn-lt"/>
        <a:ea typeface="+mn-ea"/>
        <a:cs typeface="+mn-cs"/>
      </a:defRPr>
    </a:lvl4pPr>
    <a:lvl5pPr marL="2438609" algn="l" defTabSz="1219304" rtl="0" eaLnBrk="1" latinLnBrk="0" hangingPunct="1">
      <a:defRPr sz="1600" kern="1200">
        <a:solidFill>
          <a:schemeClr val="tx1"/>
        </a:solidFill>
        <a:latin typeface="+mn-lt"/>
        <a:ea typeface="+mn-ea"/>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探索">
    <p:bg>
      <p:bgPr>
        <a:solidFill>
          <a:srgbClr val="FFFFFF"/>
        </a:solidFill>
        <a:effectLst/>
      </p:bgPr>
    </p:bg>
    <p:spTree>
      <p:nvGrpSpPr>
        <p:cNvPr id="1" name=""/>
        <p:cNvGrpSpPr/>
        <p:nvPr/>
      </p:nvGrpSpPr>
      <p:grpSpPr>
        <a:xfrm>
          <a:off x="0" y="0"/>
          <a:ext cx="0" cy="0"/>
          <a:chOff x="0" y="0"/>
          <a:chExt cx="0" cy="0"/>
        </a:xfrm>
      </p:grpSpPr>
      <p:pic>
        <p:nvPicPr>
          <p:cNvPr id="11" name="图片 10"/>
          <p:cNvPicPr>
            <a:picLocks noChangeAspect="1"/>
          </p:cNvPicPr>
          <p:nvPr userDrawn="1"/>
        </p:nvPicPr>
        <p:blipFill rotWithShape="1">
          <a:blip r:embed="rId2">
            <a:extLst>
              <a:ext uri="{28A0092B-C50C-407E-A947-70E740481C1C}">
                <a14:useLocalDpi xmlns:a14="http://schemas.microsoft.com/office/drawing/2010/main" val="0"/>
              </a:ext>
            </a:extLst>
          </a:blip>
          <a:srcRect b="18667"/>
          <a:stretch/>
        </p:blipFill>
        <p:spPr>
          <a:xfrm>
            <a:off x="0" y="0"/>
            <a:ext cx="12206140" cy="5594695"/>
          </a:xfrm>
          <a:prstGeom prst="rect">
            <a:avLst/>
          </a:prstGeom>
        </p:spPr>
      </p:pic>
      <p:sp>
        <p:nvSpPr>
          <p:cNvPr id="7" name="L 形 6"/>
          <p:cNvSpPr/>
          <p:nvPr userDrawn="1"/>
        </p:nvSpPr>
        <p:spPr>
          <a:xfrm rot="5400000">
            <a:off x="7853942" y="2130562"/>
            <a:ext cx="701032" cy="717936"/>
          </a:xfrm>
          <a:prstGeom prst="corner">
            <a:avLst>
              <a:gd name="adj1" fmla="val 3243"/>
              <a:gd name="adj2" fmla="val 304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10" name="Title 1">
            <a:extLst>
              <a:ext uri="{FF2B5EF4-FFF2-40B4-BE49-F238E27FC236}">
                <a16:creationId xmlns:a16="http://schemas.microsoft.com/office/drawing/2014/main" xmlns="" id="{8227DEE9-8BE9-0D49-BF96-9E83C5312E00}"/>
              </a:ext>
            </a:extLst>
          </p:cNvPr>
          <p:cNvSpPr>
            <a:spLocks noGrp="1"/>
          </p:cNvSpPr>
          <p:nvPr>
            <p:ph type="ctrTitle" hasCustomPrompt="1"/>
          </p:nvPr>
        </p:nvSpPr>
        <p:spPr>
          <a:xfrm>
            <a:off x="898996" y="907092"/>
            <a:ext cx="6559809" cy="690255"/>
          </a:xfrm>
          <a:prstGeom prst="rect">
            <a:avLst/>
          </a:prstGeom>
          <a:ln>
            <a:noFill/>
            <a:prstDash val="dash"/>
          </a:ln>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6" name="Text Placeholder 5">
            <a:extLst>
              <a:ext uri="{FF2B5EF4-FFF2-40B4-BE49-F238E27FC236}">
                <a16:creationId xmlns:a16="http://schemas.microsoft.com/office/drawing/2014/main" xmlns="" id="{2F43DA98-D48D-6947-95EF-BA3B05E68822}"/>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9" name="Text Placeholder 5">
            <a:extLst>
              <a:ext uri="{FF2B5EF4-FFF2-40B4-BE49-F238E27FC236}">
                <a16:creationId xmlns:a16="http://schemas.microsoft.com/office/drawing/2014/main" xmlns="" id="{52F8733E-C4C9-8D4D-8DDA-CAB265AC05A0}"/>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Tree>
    <p:extLst>
      <p:ext uri="{BB962C8B-B14F-4D97-AF65-F5344CB8AC3E}">
        <p14:creationId xmlns:p14="http://schemas.microsoft.com/office/powerpoint/2010/main" val="1651949536"/>
      </p:ext>
    </p:extLst>
  </p:cSld>
  <p:clrMapOvr>
    <a:masterClrMapping/>
  </p:clrMapOvr>
  <p:extLst mod="1">
    <p:ext uri="{DCECCB84-F9BA-43D5-87BE-67443E8EF086}">
      <p15:sldGuideLst xmlns:p15="http://schemas.microsoft.com/office/powerpoint/2012/main">
        <p15:guide id="1" orient="horz" pos="341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527" y="6356353"/>
            <a:ext cx="2744272" cy="365125"/>
          </a:xfrm>
          <a:prstGeom prst="rect">
            <a:avLst/>
          </a:prstGeom>
        </p:spPr>
        <p:txBody>
          <a:bodyPr/>
          <a:lstStyle>
            <a:lvl1pPr>
              <a:defRPr>
                <a:solidFill>
                  <a:schemeClr val="dk1"/>
                </a:solidFill>
              </a:defRPr>
            </a:lvl1pPr>
          </a:lstStyle>
          <a:p>
            <a:pPr defTabSz="914112"/>
            <a:fld id="{7B26F7E4-DADC-4E66-9FA0-64821EF09CF1}" type="datetimeFigureOut">
              <a:rPr lang="zh-CN" altLang="en-US" smtClean="0"/>
              <a:pPr defTabSz="914112"/>
              <a:t>2022/9/13</a:t>
            </a:fld>
            <a:endParaRPr lang="zh-CN" altLang="en-US"/>
          </a:p>
        </p:txBody>
      </p:sp>
      <p:sp>
        <p:nvSpPr>
          <p:cNvPr id="3" name="页脚占位符 2"/>
          <p:cNvSpPr>
            <a:spLocks noGrp="1"/>
          </p:cNvSpPr>
          <p:nvPr>
            <p:ph type="ftr" sz="quarter" idx="11"/>
          </p:nvPr>
        </p:nvSpPr>
        <p:spPr>
          <a:xfrm>
            <a:off x="4040178" y="6356353"/>
            <a:ext cx="4116408" cy="365125"/>
          </a:xfrm>
          <a:prstGeom prst="rect">
            <a:avLst/>
          </a:prstGeom>
        </p:spPr>
        <p:txBody>
          <a:bodyPr/>
          <a:lstStyle/>
          <a:p>
            <a:pPr defTabSz="914112"/>
            <a:endParaRPr lang="zh-CN" altLang="en-US">
              <a:solidFill>
                <a:srgbClr val="1D1D1A"/>
              </a:solidFill>
            </a:endParaRPr>
          </a:p>
        </p:txBody>
      </p:sp>
      <p:sp>
        <p:nvSpPr>
          <p:cNvPr id="4" name="灯片编号占位符 3"/>
          <p:cNvSpPr>
            <a:spLocks noGrp="1"/>
          </p:cNvSpPr>
          <p:nvPr>
            <p:ph type="sldNum" sz="quarter" idx="12"/>
          </p:nvPr>
        </p:nvSpPr>
        <p:spPr>
          <a:xfrm>
            <a:off x="8613964" y="6356353"/>
            <a:ext cx="2744272" cy="365125"/>
          </a:xfrm>
          <a:prstGeom prst="rect">
            <a:avLst/>
          </a:prstGeom>
        </p:spPr>
        <p:txBody>
          <a:bodyPr/>
          <a:lstStyle>
            <a:lvl1pPr>
              <a:defRPr>
                <a:solidFill>
                  <a:schemeClr val="dk1"/>
                </a:solidFill>
              </a:defRPr>
            </a:lvl1pPr>
          </a:lstStyle>
          <a:p>
            <a:pPr defTabSz="914112"/>
            <a:fld id="{7F803FCE-E7CA-4BE0-89E2-CFE3025E7CB6}" type="slidenum">
              <a:rPr lang="zh-CN" altLang="en-US" smtClean="0"/>
              <a:pPr defTabSz="914112"/>
              <a:t>‹#›</a:t>
            </a:fld>
            <a:endParaRPr lang="zh-CN" altLang="en-US"/>
          </a:p>
        </p:txBody>
      </p:sp>
    </p:spTree>
    <p:extLst>
      <p:ext uri="{BB962C8B-B14F-4D97-AF65-F5344CB8AC3E}">
        <p14:creationId xmlns:p14="http://schemas.microsoft.com/office/powerpoint/2010/main" val="247007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01_Title Slide">
    <p:spTree>
      <p:nvGrpSpPr>
        <p:cNvPr id="1" name=""/>
        <p:cNvGrpSpPr/>
        <p:nvPr/>
      </p:nvGrpSpPr>
      <p:grpSpPr>
        <a:xfrm>
          <a:off x="0" y="0"/>
          <a:ext cx="0" cy="0"/>
          <a:chOff x="0" y="0"/>
          <a:chExt cx="0" cy="0"/>
        </a:xfrm>
      </p:grpSpPr>
      <p:pic>
        <p:nvPicPr>
          <p:cNvPr id="4" name="图片 3"/>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0"/>
            <a:ext cx="12196763" cy="5602265"/>
          </a:xfrm>
          <a:prstGeom prst="rect">
            <a:avLst/>
          </a:prstGeom>
        </p:spPr>
      </p:pic>
      <p:sp>
        <p:nvSpPr>
          <p:cNvPr id="7" name="L 形 6"/>
          <p:cNvSpPr/>
          <p:nvPr userDrawn="1"/>
        </p:nvSpPr>
        <p:spPr>
          <a:xfrm rot="5400000">
            <a:off x="7853942" y="2130562"/>
            <a:ext cx="701032" cy="717936"/>
          </a:xfrm>
          <a:prstGeom prst="corner">
            <a:avLst>
              <a:gd name="adj1" fmla="val 3243"/>
              <a:gd name="adj2" fmla="val 304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2">
              <a:solidFill>
                <a:srgbClr val="666666"/>
              </a:solidFill>
            </a:endParaRPr>
          </a:p>
        </p:txBody>
      </p:sp>
      <p:sp>
        <p:nvSpPr>
          <p:cNvPr id="10" name="Title 1">
            <a:extLst>
              <a:ext uri="{FF2B5EF4-FFF2-40B4-BE49-F238E27FC236}">
                <a16:creationId xmlns:a16="http://schemas.microsoft.com/office/drawing/2014/main" xmlns="" id="{8227DEE9-8BE9-0D49-BF96-9E83C5312E00}"/>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8" b="0" i="0">
                <a:solidFill>
                  <a:srgbClr val="1D1D1B"/>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Tree>
    <p:extLst>
      <p:ext uri="{BB962C8B-B14F-4D97-AF65-F5344CB8AC3E}">
        <p14:creationId xmlns:p14="http://schemas.microsoft.com/office/powerpoint/2010/main" val="86416419"/>
      </p:ext>
    </p:extLst>
  </p:cSld>
  <p:clrMapOvr>
    <a:masterClrMapping/>
  </p:clrMapOvr>
  <p:extLst mod="1">
    <p:ext uri="{DCECCB84-F9BA-43D5-87BE-67443E8EF086}">
      <p15:sldGuideLst xmlns:p15="http://schemas.microsoft.com/office/powerpoint/2012/main">
        <p15:guide id="1" orient="horz" pos="340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智能">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b="18604"/>
          <a:stretch/>
        </p:blipFill>
        <p:spPr>
          <a:xfrm>
            <a:off x="0" y="375"/>
            <a:ext cx="12197432" cy="5599236"/>
          </a:xfrm>
          <a:prstGeom prst="rect">
            <a:avLst/>
          </a:prstGeom>
        </p:spPr>
      </p:pic>
      <p:sp>
        <p:nvSpPr>
          <p:cNvPr id="8" name="Title 1">
            <a:extLst>
              <a:ext uri="{FF2B5EF4-FFF2-40B4-BE49-F238E27FC236}">
                <a16:creationId xmlns:a16="http://schemas.microsoft.com/office/drawing/2014/main" xmlns="" id="{62AA4863-E1EF-3342-A8CB-ECD4FD06CEB7}"/>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xmlns="" id="{195303EA-8491-464F-99A0-67F948701C12}"/>
              </a:ext>
            </a:extLst>
          </p:cNvPr>
          <p:cNvSpPr>
            <a:spLocks noGrp="1"/>
          </p:cNvSpPr>
          <p:nvPr>
            <p:ph type="body" sz="quarter" idx="10" hasCustomPrompt="1"/>
          </p:nvPr>
        </p:nvSpPr>
        <p:spPr>
          <a:xfrm>
            <a:off x="929260" y="1949372"/>
            <a:ext cx="412816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xmlns="" id="{56DBC59C-CE55-E340-A3AE-F88AAF0D7560}"/>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
        <p:nvSpPr>
          <p:cNvPr id="14" name="L 形 17">
            <a:extLst>
              <a:ext uri="{FF2B5EF4-FFF2-40B4-BE49-F238E27FC236}">
                <a16:creationId xmlns:a16="http://schemas.microsoft.com/office/drawing/2014/main" xmlns="" id="{3049C48A-4CAE-8940-8A29-89DE0543DF4C}"/>
              </a:ext>
            </a:extLst>
          </p:cNvPr>
          <p:cNvSpPr/>
          <p:nvPr userDrawn="1"/>
        </p:nvSpPr>
        <p:spPr>
          <a:xfrm rot="5400000">
            <a:off x="5369529" y="2370740"/>
            <a:ext cx="744262" cy="762208"/>
          </a:xfrm>
          <a:prstGeom prst="corner">
            <a:avLst>
              <a:gd name="adj1" fmla="val 3243"/>
              <a:gd name="adj2" fmla="val 304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Tree>
    <p:extLst>
      <p:ext uri="{BB962C8B-B14F-4D97-AF65-F5344CB8AC3E}">
        <p14:creationId xmlns:p14="http://schemas.microsoft.com/office/powerpoint/2010/main" val="3514487387"/>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创新">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t="1" b="18476"/>
          <a:stretch/>
        </p:blipFill>
        <p:spPr>
          <a:xfrm>
            <a:off x="0" y="374"/>
            <a:ext cx="12197432" cy="5590529"/>
          </a:xfrm>
          <a:prstGeom prst="rect">
            <a:avLst/>
          </a:prstGeom>
        </p:spPr>
      </p:pic>
      <p:sp>
        <p:nvSpPr>
          <p:cNvPr id="9" name="L 形 8"/>
          <p:cNvSpPr/>
          <p:nvPr userDrawn="1"/>
        </p:nvSpPr>
        <p:spPr>
          <a:xfrm rot="5400000">
            <a:off x="5945516" y="2323519"/>
            <a:ext cx="701032" cy="717936"/>
          </a:xfrm>
          <a:prstGeom prst="corner">
            <a:avLst>
              <a:gd name="adj1" fmla="val 3243"/>
              <a:gd name="adj2" fmla="val 304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8" name="Title 1">
            <a:extLst>
              <a:ext uri="{FF2B5EF4-FFF2-40B4-BE49-F238E27FC236}">
                <a16:creationId xmlns:a16="http://schemas.microsoft.com/office/drawing/2014/main" xmlns="" id="{FB908F03-BBCC-164B-BE54-2E836D6E7C14}"/>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xmlns="" id="{A3BE9F9B-07D9-DD4C-9CEF-250804A4145A}"/>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xmlns="" id="{93A299E5-0026-5A42-88AA-B3A7F29D3ABD}"/>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Tree>
    <p:extLst>
      <p:ext uri="{BB962C8B-B14F-4D97-AF65-F5344CB8AC3E}">
        <p14:creationId xmlns:p14="http://schemas.microsoft.com/office/powerpoint/2010/main" val="1842669867"/>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攀登">
    <p:bg>
      <p:bgPr>
        <a:solidFill>
          <a:srgbClr val="FFFFFF"/>
        </a:solidFill>
        <a:effectLst/>
      </p:bgPr>
    </p:bg>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a:extLst>
              <a:ext uri="{28A0092B-C50C-407E-A947-70E740481C1C}">
                <a14:useLocalDpi xmlns:a14="http://schemas.microsoft.com/office/drawing/2010/main" val="0"/>
              </a:ext>
            </a:extLst>
          </a:blip>
          <a:srcRect b="17902"/>
          <a:stretch/>
        </p:blipFill>
        <p:spPr>
          <a:xfrm>
            <a:off x="0" y="-74021"/>
            <a:ext cx="12197432" cy="5668718"/>
          </a:xfrm>
          <a:prstGeom prst="rect">
            <a:avLst/>
          </a:prstGeom>
        </p:spPr>
      </p:pic>
      <p:sp>
        <p:nvSpPr>
          <p:cNvPr id="2" name="Title 1"/>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8" name="L 形 7"/>
          <p:cNvSpPr/>
          <p:nvPr userDrawn="1"/>
        </p:nvSpPr>
        <p:spPr>
          <a:xfrm rot="5400000">
            <a:off x="7929967" y="1657555"/>
            <a:ext cx="701032" cy="717936"/>
          </a:xfrm>
          <a:prstGeom prst="corner">
            <a:avLst>
              <a:gd name="adj1" fmla="val 3243"/>
              <a:gd name="adj2" fmla="val 304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5" name="Text Placeholder 5">
            <a:extLst>
              <a:ext uri="{FF2B5EF4-FFF2-40B4-BE49-F238E27FC236}">
                <a16:creationId xmlns:a16="http://schemas.microsoft.com/office/drawing/2014/main" xmlns="" id="{6BB7B2F8-0AF7-D04F-81DD-52FDB6B7326C}"/>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xmlns="" id="{462D1BCC-0781-514D-8FE8-12F4AF64BC39}"/>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Tree>
    <p:extLst>
      <p:ext uri="{BB962C8B-B14F-4D97-AF65-F5344CB8AC3E}">
        <p14:creationId xmlns:p14="http://schemas.microsoft.com/office/powerpoint/2010/main" val="537370765"/>
      </p:ext>
    </p:extLst>
  </p:cSld>
  <p:clrMapOvr>
    <a:masterClrMapping/>
  </p:clrMapOvr>
  <p:extLst mod="1">
    <p:ext uri="{DCECCB84-F9BA-43D5-87BE-67443E8EF086}">
      <p15:sldGuideLst xmlns:p15="http://schemas.microsoft.com/office/powerpoint/2012/main">
        <p15:guide id="1" orient="horz" pos="341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20363"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199015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结束页">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1960DD1-8AC3-8F46-9D2D-BF81187F43FC}"/>
              </a:ext>
            </a:extLst>
          </p:cNvPr>
          <p:cNvSpPr txBox="1"/>
          <p:nvPr userDrawn="1"/>
        </p:nvSpPr>
        <p:spPr>
          <a:xfrm>
            <a:off x="607486" y="1402064"/>
            <a:ext cx="3921034" cy="854717"/>
          </a:xfrm>
          <a:prstGeom prst="rect">
            <a:avLst/>
          </a:prstGeom>
          <a:noFill/>
        </p:spPr>
        <p:txBody>
          <a:bodyPr wrap="square" rtlCol="0">
            <a:spAutoFit/>
          </a:bodyPr>
          <a:lstStyle/>
          <a:p>
            <a:pPr algn="l"/>
            <a:r>
              <a:rPr lang="en-US" sz="4800" dirty="0">
                <a:solidFill>
                  <a:schemeClr val="tx1"/>
                </a:solidFill>
              </a:rPr>
              <a:t>Thank you.</a:t>
            </a:r>
          </a:p>
        </p:txBody>
      </p:sp>
    </p:spTree>
    <p:extLst>
      <p:ext uri="{BB962C8B-B14F-4D97-AF65-F5344CB8AC3E}">
        <p14:creationId xmlns:p14="http://schemas.microsoft.com/office/powerpoint/2010/main" val="366478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596" y="1122363"/>
            <a:ext cx="9147572" cy="2387600"/>
          </a:xfrm>
          <a:prstGeom prst="rect">
            <a:avLst/>
          </a:prstGeom>
        </p:spPr>
        <p:txBody>
          <a:bodyPr anchor="b"/>
          <a:lstStyle>
            <a:lvl1pPr algn="ctr">
              <a:defRPr sz="5999"/>
            </a:lvl1pPr>
          </a:lstStyle>
          <a:p>
            <a:r>
              <a:rPr lang="zh-CN" altLang="en-US"/>
              <a:t>单击此处编辑母版标题样式</a:t>
            </a:r>
          </a:p>
        </p:txBody>
      </p:sp>
      <p:sp>
        <p:nvSpPr>
          <p:cNvPr id="3" name="副标题 2"/>
          <p:cNvSpPr>
            <a:spLocks noGrp="1"/>
          </p:cNvSpPr>
          <p:nvPr>
            <p:ph type="subTitle" idx="1"/>
          </p:nvPr>
        </p:nvSpPr>
        <p:spPr>
          <a:xfrm>
            <a:off x="1524596" y="3602037"/>
            <a:ext cx="9147572" cy="1655763"/>
          </a:xfrm>
          <a:prstGeom prst="rect">
            <a:avLst/>
          </a:prstGeom>
        </p:spPr>
        <p:txBody>
          <a:bodyPr/>
          <a:lstStyle>
            <a:lvl1pPr marL="0" indent="0" algn="ctr">
              <a:buNone/>
              <a:defRPr sz="2400"/>
            </a:lvl1pPr>
            <a:lvl2pPr marL="457067" indent="0" algn="ctr">
              <a:buNone/>
              <a:defRPr sz="2000"/>
            </a:lvl2pPr>
            <a:lvl3pPr marL="914133" indent="0" algn="ctr">
              <a:buNone/>
              <a:defRPr sz="1800"/>
            </a:lvl3pPr>
            <a:lvl4pPr marL="1371200" indent="0" algn="ctr">
              <a:buNone/>
              <a:defRPr sz="1600"/>
            </a:lvl4pPr>
            <a:lvl5pPr marL="1828266" indent="0" algn="ctr">
              <a:buNone/>
              <a:defRPr sz="1600"/>
            </a:lvl5pPr>
            <a:lvl6pPr marL="2285334" indent="0" algn="ctr">
              <a:buNone/>
              <a:defRPr sz="1600"/>
            </a:lvl6pPr>
            <a:lvl7pPr marL="2742399" indent="0" algn="ctr">
              <a:buNone/>
              <a:defRPr sz="1600"/>
            </a:lvl7pPr>
            <a:lvl8pPr marL="3199467" indent="0" algn="ctr">
              <a:buNone/>
              <a:defRPr sz="1600"/>
            </a:lvl8pPr>
            <a:lvl9pPr marL="3656533"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527" y="6356352"/>
            <a:ext cx="2744272" cy="365125"/>
          </a:xfrm>
          <a:prstGeom prst="rect">
            <a:avLst/>
          </a:prstGeom>
        </p:spPr>
        <p:txBody>
          <a:bodyPr/>
          <a:lstStyle/>
          <a:p>
            <a:fld id="{282518D0-C5BF-4F3A-B4B6-753A019A8EB7}" type="datetimeFigureOut">
              <a:rPr lang="zh-CN" altLang="en-US" smtClean="0">
                <a:solidFill>
                  <a:prstClr val="black">
                    <a:tint val="75000"/>
                  </a:prstClr>
                </a:solidFill>
              </a:rPr>
              <a:pPr/>
              <a:t>2022/9/13</a:t>
            </a:fld>
            <a:endParaRPr lang="zh-CN" altLang="en-US">
              <a:solidFill>
                <a:prstClr val="black">
                  <a:tint val="75000"/>
                </a:prstClr>
              </a:solidFill>
            </a:endParaRPr>
          </a:p>
        </p:txBody>
      </p:sp>
      <p:sp>
        <p:nvSpPr>
          <p:cNvPr id="5" name="页脚占位符 4"/>
          <p:cNvSpPr>
            <a:spLocks noGrp="1"/>
          </p:cNvSpPr>
          <p:nvPr>
            <p:ph type="ftr" sz="quarter" idx="11"/>
          </p:nvPr>
        </p:nvSpPr>
        <p:spPr>
          <a:xfrm>
            <a:off x="4040178" y="6356352"/>
            <a:ext cx="4116408" cy="365125"/>
          </a:xfrm>
          <a:prstGeom prst="rect">
            <a:avLst/>
          </a:prstGeom>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8613964" y="6356352"/>
            <a:ext cx="2744272" cy="365125"/>
          </a:xfrm>
          <a:prstGeom prst="rect">
            <a:avLst/>
          </a:prstGeom>
        </p:spPr>
        <p:txBody>
          <a:bodyPr/>
          <a:lstStyle/>
          <a:p>
            <a:fld id="{F12CFADA-C47A-4416-9B7C-529F49520FBD}"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9544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hapter pag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DB59AE43-8096-BF49-A3DF-423FBC054CA7}"/>
              </a:ext>
            </a:extLst>
          </p:cNvPr>
          <p:cNvSpPr>
            <a:spLocks noGrp="1"/>
          </p:cNvSpPr>
          <p:nvPr>
            <p:ph idx="11" hasCustomPrompt="1"/>
          </p:nvPr>
        </p:nvSpPr>
        <p:spPr>
          <a:xfrm>
            <a:off x="726021" y="1512875"/>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8088" algn="ctr"/>
              </a:tabLst>
              <a:defRPr sz="1800" baseline="0">
                <a:solidFill>
                  <a:schemeClr val="tx1"/>
                </a:solidFill>
                <a:latin typeface="+mn-lt"/>
                <a:ea typeface="Microsoft YaHei" panose="020B0503020204020204" pitchFamily="34" charset="-122"/>
                <a:cs typeface="Arial" panose="020B0604020202020204" pitchFamily="34" charset="0"/>
              </a:defRPr>
            </a:lvl1pPr>
            <a:lvl2pPr marL="446501" marR="0" indent="-285750"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baseline="0">
                <a:latin typeface="+mn-lt"/>
                <a:ea typeface="Microsoft YaHei" panose="020B0503020204020204" pitchFamily="34" charset="-122"/>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baseline="0">
                <a:latin typeface="+mn-lt"/>
                <a:ea typeface="Microsoft YaHei" panose="020B0503020204020204" pitchFamily="34" charset="-122"/>
              </a:defRPr>
            </a:lvl3pPr>
            <a:lvl4pPr marL="525850" indent="-171159">
              <a:buFont typeface="Arial" panose="020B0604020202020204" pitchFamily="34" charset="0"/>
              <a:buChar char="•"/>
              <a:tabLst>
                <a:tab pos="1208420" algn="ctr"/>
              </a:tabLst>
              <a:defRPr sz="1299" baseline="0"/>
            </a:lvl4pPr>
            <a:lvl5pPr marL="525850" indent="-171159">
              <a:buFont typeface="Arial" panose="020B0604020202020204" pitchFamily="34" charset="0"/>
              <a:buChar char="•"/>
              <a:tabLst>
                <a:tab pos="1208420" algn="ctr"/>
              </a:tabLst>
              <a:defRPr sz="1299" baseline="0"/>
            </a:lvl5pPr>
          </a:lstStyle>
          <a:p>
            <a:pPr lvl="0"/>
            <a:r>
              <a:rPr lang="en-US" dirty="0"/>
              <a:t>Click to edit Master text style</a:t>
            </a:r>
          </a:p>
          <a:p>
            <a:pPr marL="329026" marR="0" lvl="1"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en-US" dirty="0"/>
              <a:t>Click to edit Master text style</a:t>
            </a:r>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en-US" dirty="0"/>
              <a:t>Click to edit Master text style</a:t>
            </a:r>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endParaRPr lang="en-US" altLang="zh-CN" dirty="0"/>
          </a:p>
        </p:txBody>
      </p:sp>
      <p:sp>
        <p:nvSpPr>
          <p:cNvPr id="3" name="Subtitle 2">
            <a:extLst>
              <a:ext uri="{FF2B5EF4-FFF2-40B4-BE49-F238E27FC236}">
                <a16:creationId xmlns:a16="http://schemas.microsoft.com/office/drawing/2014/main" xmlns="" id="{D2A38214-5857-FC4E-B923-056100E16BCA}"/>
              </a:ext>
            </a:extLst>
          </p:cNvPr>
          <p:cNvSpPr>
            <a:spLocks noGrp="1"/>
          </p:cNvSpPr>
          <p:nvPr>
            <p:ph type="subTitle" idx="1" hasCustomPrompt="1"/>
          </p:nvPr>
        </p:nvSpPr>
        <p:spPr>
          <a:xfrm>
            <a:off x="729175" y="456134"/>
            <a:ext cx="10740640" cy="993400"/>
          </a:xfrm>
          <a:prstGeom prst="rect">
            <a:avLst/>
          </a:prstGeom>
        </p:spPr>
        <p:txBody>
          <a:bodyPr lIns="0" tIns="0" rIns="0" bIns="0" anchor="t">
            <a:normAutofit/>
          </a:bodyPr>
          <a:lstStyle>
            <a:lvl1pPr marL="0" indent="0" algn="l">
              <a:lnSpc>
                <a:spcPts val="3430"/>
              </a:lnSpc>
              <a:spcBef>
                <a:spcPts val="0"/>
              </a:spcBef>
              <a:buNone/>
              <a:defRPr sz="3200" baseline="0">
                <a:solidFill>
                  <a:schemeClr val="tx1"/>
                </a:solidFill>
                <a:latin typeface="Arial" panose="020B0604020202020204" pitchFamily="34" charset="0"/>
                <a:ea typeface="Microsoft YaHei" panose="020B0503020204020204" pitchFamily="34" charset="-122"/>
                <a:cs typeface="Arial" panose="020B0604020202020204" pitchFamily="34" charset="0"/>
              </a:defRPr>
            </a:lvl1pPr>
            <a:lvl2pPr marL="593900" indent="0" algn="ctr">
              <a:buNone/>
              <a:defRPr sz="2598"/>
            </a:lvl2pPr>
            <a:lvl3pPr marL="1187798" indent="0" algn="ctr">
              <a:buNone/>
              <a:defRPr sz="2338"/>
            </a:lvl3pPr>
            <a:lvl4pPr marL="1781699" indent="0" algn="ctr">
              <a:buNone/>
              <a:defRPr sz="2079"/>
            </a:lvl4pPr>
            <a:lvl5pPr marL="2375598" indent="0" algn="ctr">
              <a:buNone/>
              <a:defRPr sz="2079"/>
            </a:lvl5pPr>
            <a:lvl6pPr marL="2969497" indent="0" algn="ctr">
              <a:buNone/>
              <a:defRPr sz="2079"/>
            </a:lvl6pPr>
            <a:lvl7pPr marL="3563396" indent="0" algn="ctr">
              <a:buNone/>
              <a:defRPr sz="2079"/>
            </a:lvl7pPr>
            <a:lvl8pPr marL="4157297" indent="0" algn="ctr">
              <a:buNone/>
              <a:defRPr sz="2079"/>
            </a:lvl8pPr>
            <a:lvl9pPr marL="4751195" indent="0" algn="ctr">
              <a:buNone/>
              <a:defRPr sz="2079"/>
            </a:lvl9pPr>
          </a:lstStyle>
          <a:p>
            <a:r>
              <a:rPr lang="en-US" dirty="0"/>
              <a:t>Click to edit Master title style</a:t>
            </a:r>
          </a:p>
        </p:txBody>
      </p:sp>
    </p:spTree>
    <p:extLst>
      <p:ext uri="{BB962C8B-B14F-4D97-AF65-F5344CB8AC3E}">
        <p14:creationId xmlns:p14="http://schemas.microsoft.com/office/powerpoint/2010/main" val="3126173261"/>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Chinese text pag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D2A38214-5857-FC4E-B923-056100E16BCA}"/>
              </a:ext>
            </a:extLst>
          </p:cNvPr>
          <p:cNvSpPr>
            <a:spLocks noGrp="1"/>
          </p:cNvSpPr>
          <p:nvPr>
            <p:ph type="subTitle" idx="1" hasCustomPrompt="1"/>
          </p:nvPr>
        </p:nvSpPr>
        <p:spPr>
          <a:xfrm>
            <a:off x="729175" y="227534"/>
            <a:ext cx="10740640" cy="650290"/>
          </a:xfrm>
          <a:prstGeom prst="rect">
            <a:avLst/>
          </a:prstGeom>
        </p:spPr>
        <p:txBody>
          <a:bodyPr lIns="0" tIns="0" rIns="0" bIns="0" anchor="ctr" anchorCtr="0">
            <a:normAutofit/>
          </a:bodyPr>
          <a:lstStyle>
            <a:lvl1pPr marL="0" indent="0" algn="l">
              <a:lnSpc>
                <a:spcPts val="3429"/>
              </a:lnSpc>
              <a:spcBef>
                <a:spcPts val="0"/>
              </a:spcBef>
              <a:buNone/>
              <a:defRPr sz="2799" b="1" baseline="0">
                <a:solidFill>
                  <a:schemeClr val="tx1"/>
                </a:solidFill>
                <a:latin typeface="Microsoft YaHei" panose="020B0503020204020204" pitchFamily="34" charset="-122"/>
                <a:ea typeface="Microsoft YaHei" panose="020B0503020204020204" pitchFamily="34" charset="-122"/>
              </a:defRPr>
            </a:lvl1pPr>
            <a:lvl2pPr marL="593662" indent="0" algn="ctr">
              <a:buNone/>
              <a:defRPr sz="2597"/>
            </a:lvl2pPr>
            <a:lvl3pPr marL="1187323" indent="0" algn="ctr">
              <a:buNone/>
              <a:defRPr sz="2337"/>
            </a:lvl3pPr>
            <a:lvl4pPr marL="1780986" indent="0" algn="ctr">
              <a:buNone/>
              <a:defRPr sz="2078"/>
            </a:lvl4pPr>
            <a:lvl5pPr marL="2374648" indent="0" algn="ctr">
              <a:buNone/>
              <a:defRPr sz="2078"/>
            </a:lvl5pPr>
            <a:lvl6pPr marL="2968309" indent="0" algn="ctr">
              <a:buNone/>
              <a:defRPr sz="2078"/>
            </a:lvl6pPr>
            <a:lvl7pPr marL="3561971" indent="0" algn="ctr">
              <a:buNone/>
              <a:defRPr sz="2078"/>
            </a:lvl7pPr>
            <a:lvl8pPr marL="4155634" indent="0" algn="ctr">
              <a:buNone/>
              <a:defRPr sz="2078"/>
            </a:lvl8pPr>
            <a:lvl9pPr marL="4749295" indent="0" algn="ctr">
              <a:buNone/>
              <a:defRPr sz="2078"/>
            </a:lvl9pPr>
          </a:lstStyle>
          <a:p>
            <a:r>
              <a:rPr lang="zh-CN" altLang="en-US" dirty="0"/>
              <a:t>单击此处添加标题</a:t>
            </a:r>
            <a:endParaRPr lang="en-US" dirty="0"/>
          </a:p>
        </p:txBody>
      </p:sp>
      <p:sp>
        <p:nvSpPr>
          <p:cNvPr id="7" name="Content Placeholder 2">
            <a:extLst>
              <a:ext uri="{FF2B5EF4-FFF2-40B4-BE49-F238E27FC236}">
                <a16:creationId xmlns:a16="http://schemas.microsoft.com/office/drawing/2014/main" xmlns="" id="{8A4EAA63-3827-DA40-B921-C01084B9DA87}"/>
              </a:ext>
            </a:extLst>
          </p:cNvPr>
          <p:cNvSpPr>
            <a:spLocks noGrp="1"/>
          </p:cNvSpPr>
          <p:nvPr>
            <p:ph idx="10" hasCustomPrompt="1"/>
          </p:nvPr>
        </p:nvSpPr>
        <p:spPr>
          <a:xfrm>
            <a:off x="736909" y="1501989"/>
            <a:ext cx="10733557" cy="4690459"/>
          </a:xfrm>
          <a:prstGeom prst="rect">
            <a:avLst/>
          </a:prstGeom>
        </p:spPr>
        <p:txBody>
          <a:bodyPr lIns="0" tIns="0" rIns="0" bIns="0"/>
          <a:lstStyle>
            <a:lvl1pPr marL="12368" indent="0">
              <a:lnSpc>
                <a:spcPct val="100000"/>
              </a:lnSpc>
              <a:spcBef>
                <a:spcPts val="0"/>
              </a:spcBef>
              <a:buFontTx/>
              <a:buNone/>
              <a:tabLst>
                <a:tab pos="1207937" algn="ctr"/>
              </a:tabLst>
              <a:defRPr sz="1799"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buFont typeface="Arial" panose="020B0604020202020204" pitchFamily="34" charset="0"/>
              <a:buChar char="•"/>
              <a:tabLst>
                <a:tab pos="1207937" algn="ctr"/>
              </a:tabLst>
              <a:defRPr sz="1298" baseline="0"/>
            </a:lvl2pPr>
            <a:lvl3pPr marL="525640" indent="-171091">
              <a:buFont typeface="Arial" panose="020B0604020202020204" pitchFamily="34" charset="0"/>
              <a:buChar char="•"/>
              <a:tabLst>
                <a:tab pos="1207937" algn="ctr"/>
              </a:tabLst>
              <a:defRPr sz="1298" baseline="0"/>
            </a:lvl3pPr>
            <a:lvl4pPr marL="525640" indent="-171091">
              <a:buFont typeface="Arial" panose="020B0604020202020204" pitchFamily="34" charset="0"/>
              <a:buChar char="•"/>
              <a:tabLst>
                <a:tab pos="1207937" algn="ctr"/>
              </a:tabLst>
              <a:defRPr sz="1298" baseline="0"/>
            </a:lvl4pPr>
            <a:lvl5pPr marL="525640" indent="-171091">
              <a:buFont typeface="Arial" panose="020B0604020202020204" pitchFamily="34" charset="0"/>
              <a:buChar char="•"/>
              <a:tabLst>
                <a:tab pos="1207937" algn="ctr"/>
              </a:tabLst>
              <a:defRPr sz="1298" baseline="0"/>
            </a:lvl5pPr>
          </a:lstStyle>
          <a:p>
            <a:pPr lvl="0"/>
            <a:r>
              <a:rPr lang="zh-CN" altLang="en-US" dirty="0"/>
              <a:t>单击此处添加文本</a:t>
            </a:r>
            <a:endParaRPr lang="en-US" dirty="0"/>
          </a:p>
        </p:txBody>
      </p:sp>
    </p:spTree>
    <p:extLst>
      <p:ext uri="{BB962C8B-B14F-4D97-AF65-F5344CB8AC3E}">
        <p14:creationId xmlns:p14="http://schemas.microsoft.com/office/powerpoint/2010/main" val="2480342085"/>
      </p:ext>
    </p:extLst>
  </p:cSld>
  <p:clrMapOvr>
    <a:masterClrMapping/>
  </p:clrMapOvr>
  <p:extLst mod="1">
    <p:ext uri="{DCECCB84-F9BA-43D5-87BE-67443E8EF086}">
      <p15:sldGuideLst xmlns:p15="http://schemas.microsoft.com/office/powerpoint/2012/main">
        <p15:guide id="1" pos="384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tif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8.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9.jpe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theme" Target="../theme/theme7.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619181AA-8E93-7743-ADEB-8A06A0DFC13A}"/>
              </a:ext>
            </a:extLst>
          </p:cNvPr>
          <p:cNvSpPr/>
          <p:nvPr userDrawn="1"/>
        </p:nvSpPr>
        <p:spPr>
          <a:xfrm>
            <a:off x="0" y="5590903"/>
            <a:ext cx="12196763" cy="1267097"/>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5" name="Picture 4">
            <a:extLst>
              <a:ext uri="{FF2B5EF4-FFF2-40B4-BE49-F238E27FC236}">
                <a16:creationId xmlns:a16="http://schemas.microsoft.com/office/drawing/2014/main" xmlns="" id="{E6E8B5C1-4D37-8442-902D-D86F9BBDE2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208751" y="5970991"/>
            <a:ext cx="2260800" cy="489278"/>
          </a:xfrm>
          <a:prstGeom prst="rect">
            <a:avLst/>
          </a:prstGeom>
        </p:spPr>
      </p:pic>
    </p:spTree>
    <p:extLst>
      <p:ext uri="{BB962C8B-B14F-4D97-AF65-F5344CB8AC3E}">
        <p14:creationId xmlns:p14="http://schemas.microsoft.com/office/powerpoint/2010/main" val="408710483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92" r:id="rId3"/>
    <p:sldLayoutId id="2147483824" r:id="rId4"/>
  </p:sldLayoutIdLst>
  <p:hf hdr="0" ftr="0" dt="0"/>
  <p:txStyles>
    <p:titleStyle>
      <a:lvl1pPr algn="l" defTabSz="914400" rtl="0" eaLnBrk="1" latinLnBrk="0" hangingPunct="1">
        <a:lnSpc>
          <a:spcPts val="3440"/>
        </a:lnSpc>
        <a:spcBef>
          <a:spcPct val="0"/>
        </a:spcBef>
        <a:buNone/>
        <a:defRPr sz="3200" kern="1200">
          <a:solidFill>
            <a:schemeClr val="tx1"/>
          </a:solidFill>
          <a:latin typeface="Microsoft YaHei" panose="020B0503020204020204" pitchFamily="34" charset="-122"/>
          <a:ea typeface="Microsoft YaHei" panose="020B0503020204020204" pitchFamily="34" charset="-122"/>
          <a:cs typeface="+mj-cs"/>
        </a:defRPr>
      </a:lvl1pPr>
    </p:titleStyle>
    <p:bodyStyle>
      <a:lvl1pPr marL="0" indent="0" algn="l" defTabSz="914400" rtl="0" eaLnBrk="1" latinLnBrk="0" hangingPunct="1">
        <a:lnSpc>
          <a:spcPct val="100000"/>
        </a:lnSpc>
        <a:spcBef>
          <a:spcPts val="0"/>
        </a:spcBef>
        <a:buFontTx/>
        <a:buNone/>
        <a:defRPr sz="1000" kern="1200">
          <a:solidFill>
            <a:srgbClr val="1D1D1B"/>
          </a:solidFill>
          <a:latin typeface="Arial" panose="020B0604020202020204" pitchFamily="34" charset="0"/>
          <a:ea typeface="Microsoft YaHei" panose="020B0503020204020204" pitchFamily="34" charset="-122"/>
          <a:cs typeface="Arial" panose="020B0604020202020204" pitchFamily="34" charset="0"/>
        </a:defRPr>
      </a:lvl1pPr>
      <a:lvl2pPr marL="4572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239436"/>
      </p:ext>
    </p:extLst>
  </p:cSld>
  <p:clrMap bg1="lt1" tx1="dk1" bg2="lt2" tx2="dk2" accent1="accent1" accent2="accent2" accent3="accent3" accent4="accent4" accent5="accent5" accent6="accent6" hlink="hlink" folHlink="folHlink"/>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785A3D6-1271-D247-9E96-1B376F4BE7BE}"/>
              </a:ext>
            </a:extLst>
          </p:cNvPr>
          <p:cNvSpPr txBox="1"/>
          <p:nvPr userDrawn="1"/>
        </p:nvSpPr>
        <p:spPr>
          <a:xfrm>
            <a:off x="1095467" y="6356939"/>
            <a:ext cx="1463467" cy="230832"/>
          </a:xfrm>
          <a:prstGeom prst="rect">
            <a:avLst/>
          </a:prstGeom>
          <a:noFill/>
        </p:spPr>
        <p:txBody>
          <a:bodyPr wrap="square" rtlCol="0">
            <a:spAutoFit/>
          </a:bodyPr>
          <a:lstStyle/>
          <a:p>
            <a:r>
              <a:rPr lang="en-US" sz="900" b="0" baseline="0" dirty="0">
                <a:solidFill>
                  <a:srgbClr val="1D1D1B"/>
                </a:solidFill>
                <a:latin typeface="Arial" panose="020B0604020202020204" pitchFamily="34" charset="0"/>
                <a:cs typeface="Arial" panose="020B0604020202020204" pitchFamily="34" charset="0"/>
              </a:rPr>
              <a:t>Huawei Confidential</a:t>
            </a:r>
          </a:p>
        </p:txBody>
      </p:sp>
      <p:sp>
        <p:nvSpPr>
          <p:cNvPr id="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38499"/>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00" smtClean="0">
                <a:solidFill>
                  <a:srgbClr val="1D1D1B"/>
                </a:solidFill>
                <a:latin typeface="Arial" panose="020B0604020202020204" pitchFamily="34" charset="0"/>
                <a:cs typeface="Arial" panose="020B0604020202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00" dirty="0">
              <a:solidFill>
                <a:srgbClr val="1D1D1B"/>
              </a:solidFill>
              <a:latin typeface="Arial" panose="020B0604020202020204" pitchFamily="34" charset="0"/>
              <a:cs typeface="Arial" panose="020B0604020202020204" pitchFamily="34" charset="0"/>
            </a:endParaRPr>
          </a:p>
        </p:txBody>
      </p:sp>
      <p:grpSp>
        <p:nvGrpSpPr>
          <p:cNvPr id="88"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89"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90"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91"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203/55/120</a:t>
              </a:r>
            </a:p>
          </p:txBody>
        </p:sp>
        <p:sp>
          <p:nvSpPr>
            <p:cNvPr id="92"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237/109/0</a:t>
              </a:r>
            </a:p>
          </p:txBody>
        </p:sp>
        <p:sp>
          <p:nvSpPr>
            <p:cNvPr id="93"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153/54/54</a:t>
              </a:r>
            </a:p>
          </p:txBody>
        </p:sp>
        <p:sp>
          <p:nvSpPr>
            <p:cNvPr id="94"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98/178/48</a:t>
              </a:r>
            </a:p>
          </p:txBody>
        </p:sp>
        <p:sp>
          <p:nvSpPr>
            <p:cNvPr id="95"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242/137/68</a:t>
              </a:r>
              <a:endParaRPr kumimoji="1" lang="mr-IN" altLang="zh-CN" sz="500" b="1" dirty="0">
                <a:solidFill>
                  <a:schemeClr val="dk2"/>
                </a:solidFill>
                <a:latin typeface="Arial" charset="0"/>
                <a:ea typeface="Arial" charset="0"/>
                <a:cs typeface="Arial" charset="0"/>
              </a:endParaRPr>
            </a:p>
          </p:txBody>
        </p:sp>
        <p:sp>
          <p:nvSpPr>
            <p:cNvPr id="96"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97"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98"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99"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127/0/1</a:t>
              </a:r>
            </a:p>
          </p:txBody>
        </p:sp>
        <p:sp>
          <p:nvSpPr>
            <p:cNvPr id="100"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52/200/0</a:t>
              </a:r>
            </a:p>
          </p:txBody>
        </p:sp>
        <p:sp>
          <p:nvSpPr>
            <p:cNvPr id="101"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48/181/197</a:t>
              </a:r>
            </a:p>
          </p:txBody>
        </p:sp>
        <p:sp>
          <p:nvSpPr>
            <p:cNvPr id="102"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129/193/95</a:t>
              </a:r>
            </a:p>
          </p:txBody>
        </p:sp>
        <p:sp>
          <p:nvSpPr>
            <p:cNvPr id="103"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253/211/81</a:t>
              </a:r>
            </a:p>
          </p:txBody>
        </p:sp>
        <p:sp>
          <p:nvSpPr>
            <p:cNvPr id="104"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86/196/210</a:t>
              </a:r>
            </a:p>
          </p:txBody>
        </p:sp>
        <p:sp>
          <p:nvSpPr>
            <p:cNvPr id="105"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211/57/65</a:t>
              </a:r>
            </a:p>
          </p:txBody>
        </p:sp>
        <p:sp>
          <p:nvSpPr>
            <p:cNvPr id="106"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p>
            <a:p>
              <a:pPr algn="ctr">
                <a:lnSpc>
                  <a:spcPts val="620"/>
                </a:lnSpc>
              </a:pPr>
              <a:r>
                <a:rPr kumimoji="1" lang="en-US" altLang="zh-CN" sz="500" b="1" dirty="0">
                  <a:solidFill>
                    <a:schemeClr val="dk2"/>
                  </a:solidFill>
                  <a:latin typeface="Arial" charset="0"/>
                  <a:ea typeface="Arial" charset="0"/>
                  <a:cs typeface="Arial" charset="0"/>
                </a:rPr>
                <a:t>211/56/89</a:t>
              </a:r>
            </a:p>
          </p:txBody>
        </p:sp>
        <p:sp>
          <p:nvSpPr>
            <p:cNvPr id="107"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108"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109"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110"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111"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112"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113"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114"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115"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116"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117"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118"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119"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120"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121"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122"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123"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35/24/21</a:t>
              </a:r>
            </a:p>
          </p:txBody>
        </p:sp>
        <p:sp>
          <p:nvSpPr>
            <p:cNvPr id="124"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 </a:t>
              </a:r>
            </a:p>
            <a:p>
              <a:pPr algn="ctr">
                <a:lnSpc>
                  <a:spcPts val="620"/>
                </a:lnSpc>
              </a:pPr>
              <a:r>
                <a:rPr kumimoji="1" lang="en-US" altLang="zh-CN" sz="500" b="1" dirty="0">
                  <a:solidFill>
                    <a:schemeClr val="dk2"/>
                  </a:solidFill>
                  <a:latin typeface="Arial" charset="0"/>
                  <a:ea typeface="Arial" charset="0"/>
                  <a:cs typeface="Arial" charset="0"/>
                </a:rPr>
                <a:t>89/87/87</a:t>
              </a:r>
            </a:p>
          </p:txBody>
        </p:sp>
        <p:sp>
          <p:nvSpPr>
            <p:cNvPr id="125"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p>
            <a:p>
              <a:pPr algn="ctr">
                <a:lnSpc>
                  <a:spcPts val="620"/>
                </a:lnSpc>
              </a:pPr>
              <a:r>
                <a:rPr kumimoji="1" lang="en-US" altLang="zh-CN" sz="500" b="1" dirty="0">
                  <a:solidFill>
                    <a:schemeClr val="dk2"/>
                  </a:solidFill>
                  <a:latin typeface="Arial" charset="0"/>
                  <a:ea typeface="Arial" charset="0"/>
                  <a:cs typeface="Arial" charset="0"/>
                </a:rPr>
                <a:t>137/137/</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137</a:t>
              </a:r>
            </a:p>
          </p:txBody>
        </p:sp>
        <p:sp>
          <p:nvSpPr>
            <p:cNvPr id="126"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dk2"/>
                  </a:solidFill>
                  <a:latin typeface="Arial" charset="0"/>
                  <a:ea typeface="Arial" charset="0"/>
                  <a:cs typeface="Arial" charset="0"/>
                </a:rPr>
                <a:t>RGB</a:t>
              </a:r>
            </a:p>
            <a:p>
              <a:pPr algn="ctr">
                <a:lnSpc>
                  <a:spcPts val="620"/>
                </a:lnSpc>
              </a:pPr>
              <a:r>
                <a:rPr kumimoji="1" lang="en-US" altLang="zh-CN" sz="500" b="1" dirty="0">
                  <a:solidFill>
                    <a:schemeClr val="dk2"/>
                  </a:solidFill>
                  <a:latin typeface="Arial" charset="0"/>
                  <a:ea typeface="Arial" charset="0"/>
                  <a:cs typeface="Arial" charset="0"/>
                </a:rPr>
                <a:t>181/181/</a:t>
              </a:r>
              <a:br>
                <a:rPr kumimoji="1" lang="en-US" altLang="zh-CN" sz="500" b="1" dirty="0">
                  <a:solidFill>
                    <a:schemeClr val="dk2"/>
                  </a:solidFill>
                  <a:latin typeface="Arial" charset="0"/>
                  <a:ea typeface="Arial" charset="0"/>
                  <a:cs typeface="Arial" charset="0"/>
                </a:rPr>
              </a:br>
              <a:r>
                <a:rPr kumimoji="1" lang="en-US" altLang="zh-CN" sz="500" b="1" dirty="0">
                  <a:solidFill>
                    <a:schemeClr val="dk2"/>
                  </a:solidFill>
                  <a:latin typeface="Arial" charset="0"/>
                  <a:ea typeface="Arial" charset="0"/>
                  <a:cs typeface="Arial" charset="0"/>
                </a:rPr>
                <a:t>181</a:t>
              </a:r>
            </a:p>
          </p:txBody>
        </p:sp>
        <p:sp>
          <p:nvSpPr>
            <p:cNvPr id="127"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128"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chemeClr val="dk2"/>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pic>
        <p:nvPicPr>
          <p:cNvPr id="47" name="Picture 46">
            <a:extLst>
              <a:ext uri="{FF2B5EF4-FFF2-40B4-BE49-F238E27FC236}">
                <a16:creationId xmlns:a16="http://schemas.microsoft.com/office/drawing/2014/main" xmlns="" id="{92D9040A-3082-2F49-987E-B51574332EF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96176" y="6323416"/>
            <a:ext cx="1270800" cy="275024"/>
          </a:xfrm>
          <a:prstGeom prst="rect">
            <a:avLst/>
          </a:prstGeom>
        </p:spPr>
      </p:pic>
    </p:spTree>
    <p:extLst>
      <p:ext uri="{BB962C8B-B14F-4D97-AF65-F5344CB8AC3E}">
        <p14:creationId xmlns:p14="http://schemas.microsoft.com/office/powerpoint/2010/main" val="99056531"/>
      </p:ext>
    </p:extLst>
  </p:cSld>
  <p:clrMap bg1="lt1" tx1="dk1" bg2="lt2" tx2="dk2" accent1="accent1" accent2="accent2" accent3="accent3" accent4="accent4" accent5="accent5" accent6="accent6" hlink="hlink" folHlink="folHlink"/>
  <p:sldLayoutIdLst>
    <p:sldLayoutId id="2147483897" r:id="rId1"/>
  </p:sldLayoutIdLst>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45F1158-B1AA-8F41-AF0A-FEA0EC1874AC}"/>
              </a:ext>
            </a:extLst>
          </p:cNvPr>
          <p:cNvSpPr>
            <a:spLocks noGrp="1"/>
          </p:cNvSpPr>
          <p:nvPr>
            <p:ph type="title"/>
          </p:nvPr>
        </p:nvSpPr>
        <p:spPr>
          <a:xfrm>
            <a:off x="618969" y="1467870"/>
            <a:ext cx="3984232" cy="2816080"/>
          </a:xfrm>
          <a:prstGeom prst="rect">
            <a:avLst/>
          </a:prstGeom>
        </p:spPr>
        <p:txBody>
          <a:bodyPr vert="horz" lIns="91440" tIns="45720" rIns="91440" bIns="45720" rtlCol="0" anchor="t">
            <a:normAutofit/>
          </a:bodyPr>
          <a:lstStyle/>
          <a:p>
            <a:r>
              <a:rPr lang="en-US" dirty="0"/>
              <a:t>Click to edit Master title style</a:t>
            </a:r>
          </a:p>
        </p:txBody>
      </p:sp>
      <p:sp>
        <p:nvSpPr>
          <p:cNvPr id="5" name="Text Placeholder 1">
            <a:extLst>
              <a:ext uri="{FF2B5EF4-FFF2-40B4-BE49-F238E27FC236}">
                <a16:creationId xmlns:a16="http://schemas.microsoft.com/office/drawing/2014/main" xmlns="" id="{F8FC7CCD-75EB-9C44-BC7D-29679334A8CA}"/>
              </a:ext>
            </a:extLst>
          </p:cNvPr>
          <p:cNvSpPr txBox="1">
            <a:spLocks/>
          </p:cNvSpPr>
          <p:nvPr userDrawn="1"/>
        </p:nvSpPr>
        <p:spPr>
          <a:xfrm>
            <a:off x="7979357" y="2794960"/>
            <a:ext cx="3225168" cy="2029962"/>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065"/>
              </a:lnSpc>
            </a:pPr>
            <a:r>
              <a:rPr kumimoji="1" lang="en-US" altLang="zh-CN" sz="850" b="1" baseline="0" dirty="0">
                <a:solidFill>
                  <a:srgbClr val="1D1D1B"/>
                </a:solidFill>
                <a:latin typeface="+mj-lt"/>
              </a:rPr>
              <a:t>Copyright©2018 Huawei Technologies Co., Ltd.</a:t>
            </a:r>
            <a:br>
              <a:rPr kumimoji="1" lang="en-US" altLang="zh-CN" sz="850" b="1" baseline="0" dirty="0">
                <a:solidFill>
                  <a:srgbClr val="1D1D1B"/>
                </a:solidFill>
                <a:latin typeface="+mj-lt"/>
              </a:rPr>
            </a:br>
            <a:r>
              <a:rPr kumimoji="1" lang="en-US" altLang="zh-CN" sz="850" b="1" baseline="0" dirty="0">
                <a:solidFill>
                  <a:srgbClr val="1D1D1B"/>
                </a:solidFill>
                <a:latin typeface="+mj-lt"/>
              </a:rPr>
              <a:t>All Rights Reserved.</a:t>
            </a:r>
            <a:r>
              <a:rPr kumimoji="1" lang="en-US" altLang="zh-CN" sz="779" dirty="0">
                <a:solidFill>
                  <a:srgbClr val="1D1D1B"/>
                </a:solidFill>
                <a:latin typeface="+mn-lt"/>
              </a:rPr>
              <a:t/>
            </a:r>
            <a:br>
              <a:rPr kumimoji="1" lang="en-US" altLang="zh-CN" sz="779" dirty="0">
                <a:solidFill>
                  <a:srgbClr val="1D1D1B"/>
                </a:solidFill>
                <a:latin typeface="+mn-lt"/>
              </a:rPr>
            </a:br>
            <a:r>
              <a:rPr kumimoji="1" lang="en-US" altLang="zh-CN" sz="779" dirty="0">
                <a:solidFill>
                  <a:srgbClr val="1D1D1B"/>
                </a:solidFill>
                <a:latin typeface="+mn-lt"/>
              </a:rPr>
              <a:t/>
            </a:r>
            <a:br>
              <a:rPr kumimoji="1" lang="en-US" altLang="zh-CN" sz="779" dirty="0">
                <a:solidFill>
                  <a:srgbClr val="1D1D1B"/>
                </a:solidFill>
                <a:latin typeface="+mn-lt"/>
              </a:rPr>
            </a:br>
            <a:r>
              <a:rPr kumimoji="1" lang="en-US" altLang="zh-CN" sz="850" baseline="0" dirty="0">
                <a:solidFill>
                  <a:srgbClr val="1D1D1B"/>
                </a:solidFill>
                <a:latin typeface="+mn-lt"/>
                <a:cs typeface="Arial" panose="020B0604020202020204" pitchFamily="34" charset="0"/>
              </a:rPr>
              <a:t>The information in this document may contain predictive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statements including, without limitation, statements regarding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 future financial and operating results, future product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portfolio, new technology, etc. There are a number of factors that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could cause actual results and developments to differ materially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from those expressed or implied in the predictive statements.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Therefore, such information is provided for reference purpose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only and constitutes neither an offer nor an acceptance. Huawei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may change the information at any time without notice. </a:t>
            </a:r>
          </a:p>
          <a:p>
            <a:pPr>
              <a:lnSpc>
                <a:spcPts val="1065"/>
              </a:lnSpc>
            </a:pPr>
            <a:endParaRPr kumimoji="1" lang="zh-CN" altLang="en-US" sz="779" dirty="0">
              <a:solidFill>
                <a:srgbClr val="1D1D1B"/>
              </a:solidFill>
              <a:latin typeface="+mn-lt"/>
            </a:endParaRPr>
          </a:p>
        </p:txBody>
      </p:sp>
      <p:sp>
        <p:nvSpPr>
          <p:cNvPr id="6" name="Subtitle 6">
            <a:extLst>
              <a:ext uri="{FF2B5EF4-FFF2-40B4-BE49-F238E27FC236}">
                <a16:creationId xmlns:a16="http://schemas.microsoft.com/office/drawing/2014/main" xmlns="" id="{12B8F806-ABD5-064C-8793-5E22C72554FD}"/>
              </a:ext>
            </a:extLst>
          </p:cNvPr>
          <p:cNvSpPr txBox="1">
            <a:spLocks/>
          </p:cNvSpPr>
          <p:nvPr userDrawn="1"/>
        </p:nvSpPr>
        <p:spPr>
          <a:xfrm>
            <a:off x="7987276" y="1631849"/>
            <a:ext cx="3477701" cy="491114"/>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681"/>
              </a:lnSpc>
              <a:spcBef>
                <a:spcPts val="0"/>
              </a:spcBef>
            </a:pPr>
            <a:r>
              <a:rPr kumimoji="1" lang="zh-CN" altLang="en-US" sz="1300" dirty="0">
                <a:solidFill>
                  <a:srgbClr val="1D1D1B"/>
                </a:solidFill>
                <a:latin typeface="Microsoft YaHei" charset="-122"/>
                <a:ea typeface="Microsoft YaHei" charset="-122"/>
                <a:cs typeface="Microsoft YaHei" charset="-122"/>
              </a:rPr>
              <a:t>把数字世界带入每个人、每个家庭、</a:t>
            </a:r>
            <a:r>
              <a:rPr kumimoji="1" lang="en-US" altLang="zh-CN" sz="1300" dirty="0">
                <a:solidFill>
                  <a:srgbClr val="1D1D1B"/>
                </a:solidFill>
                <a:latin typeface="Microsoft YaHei" charset="-122"/>
                <a:ea typeface="Microsoft YaHei" charset="-122"/>
                <a:cs typeface="Microsoft YaHei" charset="-122"/>
              </a:rPr>
              <a:t/>
            </a:r>
            <a:br>
              <a:rPr kumimoji="1" lang="en-US" altLang="zh-CN" sz="1300" dirty="0">
                <a:solidFill>
                  <a:srgbClr val="1D1D1B"/>
                </a:solidFill>
                <a:latin typeface="Microsoft YaHei" charset="-122"/>
                <a:ea typeface="Microsoft YaHei" charset="-122"/>
                <a:cs typeface="Microsoft YaHei" charset="-122"/>
              </a:rPr>
            </a:br>
            <a:r>
              <a:rPr kumimoji="1" lang="zh-CN" altLang="en-US" sz="1300" dirty="0">
                <a:solidFill>
                  <a:srgbClr val="1D1D1B"/>
                </a:solidFill>
                <a:latin typeface="Microsoft YaHei" charset="-122"/>
                <a:ea typeface="Microsoft YaHei" charset="-122"/>
                <a:cs typeface="Microsoft YaHei" charset="-122"/>
              </a:rPr>
              <a:t>每个组织，构建万物互联的智能世界。</a:t>
            </a:r>
          </a:p>
        </p:txBody>
      </p:sp>
      <p:sp>
        <p:nvSpPr>
          <p:cNvPr id="7" name="Subtitle 6">
            <a:extLst>
              <a:ext uri="{FF2B5EF4-FFF2-40B4-BE49-F238E27FC236}">
                <a16:creationId xmlns:a16="http://schemas.microsoft.com/office/drawing/2014/main" xmlns="" id="{F1235B6F-D691-2C40-93D4-EC5427ADDFB0}"/>
              </a:ext>
            </a:extLst>
          </p:cNvPr>
          <p:cNvSpPr txBox="1">
            <a:spLocks/>
          </p:cNvSpPr>
          <p:nvPr userDrawn="1"/>
        </p:nvSpPr>
        <p:spPr>
          <a:xfrm>
            <a:off x="7977672" y="2106124"/>
            <a:ext cx="3481833" cy="582808"/>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icrosoft YaHei" panose="020B0503020204020204" pitchFamily="34" charset="-122"/>
                <a:ea typeface="Microsoft YaHei"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294"/>
              </a:lnSpc>
            </a:pPr>
            <a:r>
              <a:rPr kumimoji="1" lang="en-US" altLang="zh-CN" sz="1200" dirty="0">
                <a:solidFill>
                  <a:srgbClr val="1D1D1B"/>
                </a:solidFill>
                <a:latin typeface="+mn-lt"/>
                <a:cs typeface="Arial" panose="020B0604020202020204" pitchFamily="34" charset="0"/>
              </a:rPr>
              <a:t>Bring digital to every person, home and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organization for a fully connected,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intelligent world.</a:t>
            </a:r>
            <a:endParaRPr kumimoji="1" lang="zh-CN" altLang="en-US" sz="1200" dirty="0">
              <a:solidFill>
                <a:srgbClr val="1D1D1B"/>
              </a:solidFill>
              <a:latin typeface="+mn-lt"/>
              <a:ea typeface="Microsoft YaHei" charset="-122"/>
              <a:cs typeface="Microsoft YaHei" charset="-122"/>
            </a:endParaRPr>
          </a:p>
        </p:txBody>
      </p:sp>
      <p:pic>
        <p:nvPicPr>
          <p:cNvPr id="8" name="Picture 7">
            <a:extLst>
              <a:ext uri="{FF2B5EF4-FFF2-40B4-BE49-F238E27FC236}">
                <a16:creationId xmlns:a16="http://schemas.microsoft.com/office/drawing/2014/main" xmlns="" id="{BA792140-33FB-E045-9071-EE8DB65F2A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73676" y="5237566"/>
            <a:ext cx="1875600" cy="405914"/>
          </a:xfrm>
          <a:prstGeom prst="rect">
            <a:avLst/>
          </a:prstGeom>
        </p:spPr>
      </p:pic>
    </p:spTree>
    <p:extLst>
      <p:ext uri="{BB962C8B-B14F-4D97-AF65-F5344CB8AC3E}">
        <p14:creationId xmlns:p14="http://schemas.microsoft.com/office/powerpoint/2010/main" val="2848406896"/>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1187798" rtl="0" eaLnBrk="1" latinLnBrk="0" hangingPunct="1">
        <a:lnSpc>
          <a:spcPct val="90000"/>
        </a:lnSpc>
        <a:spcBef>
          <a:spcPct val="0"/>
        </a:spcBef>
        <a:buNone/>
        <a:defRPr sz="5000" b="0" kern="1200">
          <a:solidFill>
            <a:schemeClr val="tx1"/>
          </a:solidFill>
          <a:latin typeface="Arial" panose="020B0604020202020204" pitchFamily="34" charset="0"/>
          <a:ea typeface="Microsoft YaHei" panose="020B0503020204020204" pitchFamily="34" charset="-122"/>
          <a:cs typeface="Arial" panose="020B0604020202020204" pitchFamily="34" charset="0"/>
        </a:defRPr>
      </a:lvl1pPr>
    </p:titleStyle>
    <p:bodyStyle>
      <a:lvl1pPr marL="0" indent="0" algn="l" defTabSz="1187798" rtl="0" eaLnBrk="1" latinLnBrk="0" hangingPunct="1">
        <a:lnSpc>
          <a:spcPct val="90000"/>
        </a:lnSpc>
        <a:spcBef>
          <a:spcPts val="1299"/>
        </a:spcBef>
        <a:buFont typeface="Arial" panose="020B0604020202020204" pitchFamily="34" charset="0"/>
        <a:buNone/>
        <a:defRPr sz="1819" kern="1200">
          <a:solidFill>
            <a:srgbClr val="FFFFFF"/>
          </a:solidFill>
          <a:latin typeface="Microsoft YaHei" panose="020B0503020204020204" pitchFamily="34" charset="-122"/>
          <a:ea typeface="Microsoft YaHei" panose="020B0503020204020204" pitchFamily="34" charset="-122"/>
          <a:cs typeface="+mn-cs"/>
        </a:defRPr>
      </a:lvl1pPr>
      <a:lvl2pPr marL="593900" indent="0" algn="l" defTabSz="1187798" rtl="0" eaLnBrk="1" latinLnBrk="0" hangingPunct="1">
        <a:lnSpc>
          <a:spcPct val="90000"/>
        </a:lnSpc>
        <a:spcBef>
          <a:spcPts val="650"/>
        </a:spcBef>
        <a:buFont typeface="Arial" panose="020B0604020202020204" pitchFamily="34" charset="0"/>
        <a:buNone/>
        <a:defRPr sz="3118" kern="1200">
          <a:solidFill>
            <a:schemeClr val="tx1"/>
          </a:solidFill>
          <a:latin typeface="+mn-lt"/>
          <a:ea typeface="+mn-ea"/>
          <a:cs typeface="+mn-cs"/>
        </a:defRPr>
      </a:lvl2pPr>
      <a:lvl3pPr marL="1187798" indent="0" algn="l" defTabSz="1187798" rtl="0" eaLnBrk="1" latinLnBrk="0" hangingPunct="1">
        <a:lnSpc>
          <a:spcPct val="90000"/>
        </a:lnSpc>
        <a:spcBef>
          <a:spcPts val="650"/>
        </a:spcBef>
        <a:buFont typeface="Arial" panose="020B0604020202020204" pitchFamily="34" charset="0"/>
        <a:buNone/>
        <a:defRPr sz="2598" kern="1200">
          <a:solidFill>
            <a:schemeClr val="tx1"/>
          </a:solidFill>
          <a:latin typeface="+mn-lt"/>
          <a:ea typeface="+mn-ea"/>
          <a:cs typeface="+mn-cs"/>
        </a:defRPr>
      </a:lvl3pPr>
      <a:lvl4pPr marL="1781699"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4pPr>
      <a:lvl5pPr marL="2375598"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785A3D6-1271-D247-9E96-1B376F4BE7BE}"/>
              </a:ext>
            </a:extLst>
          </p:cNvPr>
          <p:cNvSpPr txBox="1"/>
          <p:nvPr userDrawn="1"/>
        </p:nvSpPr>
        <p:spPr>
          <a:xfrm>
            <a:off x="1095467" y="6356939"/>
            <a:ext cx="1463467" cy="242864"/>
          </a:xfrm>
          <a:prstGeom prst="rect">
            <a:avLst/>
          </a:prstGeom>
          <a:noFill/>
        </p:spPr>
        <p:txBody>
          <a:bodyPr wrap="square" rtlCol="0">
            <a:spAutoFit/>
          </a:bodyPr>
          <a:lstStyle/>
          <a:p>
            <a:r>
              <a:rPr lang="en-US" sz="974" dirty="0">
                <a:solidFill>
                  <a:srgbClr val="1D1D1B"/>
                </a:solidFill>
                <a:latin typeface="Arial" panose="020B0604020202020204" pitchFamily="34" charset="0"/>
                <a:cs typeface="Arial" panose="020B0604020202020204" pitchFamily="34" charset="0"/>
              </a:rPr>
              <a:t>Huawei Confidential</a:t>
            </a:r>
          </a:p>
        </p:txBody>
      </p:sp>
      <p:sp>
        <p:nvSpPr>
          <p:cNvPr id="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defTabSz="890849">
              <a:defRPr/>
            </a:pPr>
            <a:fld id="{C3837181-38C6-AD4F-B8BA-B444770388BB}" type="slidenum">
              <a:rPr lang="en-US" sz="974" smtClean="0">
                <a:solidFill>
                  <a:srgbClr val="1D1D1B"/>
                </a:solidFill>
                <a:latin typeface="Arial" panose="020B0604020202020204" pitchFamily="34" charset="0"/>
                <a:cs typeface="Arial" panose="020B0604020202020204" pitchFamily="34" charset="0"/>
              </a:rPr>
              <a:pPr defTabSz="890849">
                <a:defRPr/>
              </a:pPr>
              <a:t>‹#›</a:t>
            </a:fld>
            <a:endParaRPr lang="en-US" sz="974" dirty="0">
              <a:solidFill>
                <a:srgbClr val="1D1D1B"/>
              </a:solidFill>
              <a:latin typeface="Arial" panose="020B0604020202020204" pitchFamily="34" charset="0"/>
              <a:cs typeface="Arial" panose="020B0604020202020204" pitchFamily="34" charset="0"/>
            </a:endParaRPr>
          </a:p>
        </p:txBody>
      </p:sp>
      <p:pic>
        <p:nvPicPr>
          <p:cNvPr id="41" name="图片 4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195999" y="6319870"/>
            <a:ext cx="1269075" cy="271153"/>
          </a:xfrm>
          <a:prstGeom prst="rect">
            <a:avLst/>
          </a:prstGeom>
        </p:spPr>
      </p:pic>
      <p:grpSp>
        <p:nvGrpSpPr>
          <p:cNvPr id="25" name="组合 24"/>
          <p:cNvGrpSpPr/>
          <p:nvPr userDrawn="1"/>
        </p:nvGrpSpPr>
        <p:grpSpPr>
          <a:xfrm>
            <a:off x="12216278" y="2931937"/>
            <a:ext cx="1982916" cy="3934682"/>
            <a:chOff x="12216278" y="2262477"/>
            <a:chExt cx="1982916" cy="4604143"/>
          </a:xfrm>
        </p:grpSpPr>
        <p:grpSp>
          <p:nvGrpSpPr>
            <p:cNvPr id="26" name="组合 25"/>
            <p:cNvGrpSpPr/>
            <p:nvPr userDrawn="1"/>
          </p:nvGrpSpPr>
          <p:grpSpPr>
            <a:xfrm>
              <a:off x="12315635" y="2262477"/>
              <a:ext cx="1883559" cy="692624"/>
              <a:chOff x="12315635" y="2207613"/>
              <a:chExt cx="1883559" cy="692624"/>
            </a:xfrm>
          </p:grpSpPr>
          <p:sp>
            <p:nvSpPr>
              <p:cNvPr id="44" name="矩形 5">
                <a:extLst>
                  <a:ext uri="{FF2B5EF4-FFF2-40B4-BE49-F238E27FC236}">
                    <a16:creationId xmlns:a16="http://schemas.microsoft.com/office/drawing/2014/main" xmlns="" id="{3B0B5EC2-EA55-CC45-A9D0-D5EA5D768C99}"/>
                  </a:ext>
                </a:extLst>
              </p:cNvPr>
              <p:cNvSpPr/>
              <p:nvPr userDrawn="1"/>
            </p:nvSpPr>
            <p:spPr>
              <a:xfrm>
                <a:off x="1231563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186C</a:t>
                </a:r>
              </a:p>
              <a:p>
                <a:pPr algn="ctr"/>
                <a:r>
                  <a:rPr kumimoji="1" lang="en-US" altLang="zh-CN" sz="700" b="1" dirty="0">
                    <a:solidFill>
                      <a:schemeClr val="dk2"/>
                    </a:solidFill>
                    <a:latin typeface="Arial" charset="0"/>
                    <a:ea typeface="Arial" charset="0"/>
                    <a:cs typeface="Arial" charset="0"/>
                  </a:rPr>
                  <a:t>RGB 200/16/46</a:t>
                </a:r>
              </a:p>
            </p:txBody>
          </p:sp>
          <p:sp>
            <p:nvSpPr>
              <p:cNvPr id="45" name="矩形 9">
                <a:extLst>
                  <a:ext uri="{FF2B5EF4-FFF2-40B4-BE49-F238E27FC236}">
                    <a16:creationId xmlns:a16="http://schemas.microsoft.com/office/drawing/2014/main" xmlns="" id="{992224C5-04A6-C041-B257-13137945DBB8}"/>
                  </a:ext>
                </a:extLst>
              </p:cNvPr>
              <p:cNvSpPr/>
              <p:nvPr userDrawn="1"/>
            </p:nvSpPr>
            <p:spPr>
              <a:xfrm>
                <a:off x="1328817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185C</a:t>
                </a:r>
              </a:p>
              <a:p>
                <a:pPr algn="ctr"/>
                <a:r>
                  <a:rPr kumimoji="1" lang="en-US" altLang="zh-CN" sz="700" b="1" dirty="0">
                    <a:solidFill>
                      <a:schemeClr val="dk2"/>
                    </a:solidFill>
                    <a:latin typeface="Arial" charset="0"/>
                    <a:ea typeface="Arial" charset="0"/>
                    <a:cs typeface="Arial" charset="0"/>
                  </a:rPr>
                  <a:t>RGB 209/0/11</a:t>
                </a:r>
              </a:p>
            </p:txBody>
          </p:sp>
          <p:sp>
            <p:nvSpPr>
              <p:cNvPr id="46" name="文本框 31">
                <a:extLst>
                  <a:ext uri="{FF2B5EF4-FFF2-40B4-BE49-F238E27FC236}">
                    <a16:creationId xmlns:a16="http://schemas.microsoft.com/office/drawing/2014/main" xmlns="" id="{58918196-0639-EE4B-AFC2-315BE04587B9}"/>
                  </a:ext>
                </a:extLst>
              </p:cNvPr>
              <p:cNvSpPr txBox="1"/>
              <p:nvPr userDrawn="1"/>
            </p:nvSpPr>
            <p:spPr>
              <a:xfrm>
                <a:off x="12326898" y="2207613"/>
                <a:ext cx="384721" cy="180071"/>
              </a:xfrm>
              <a:prstGeom prst="rect">
                <a:avLst/>
              </a:prstGeom>
              <a:noFill/>
            </p:spPr>
            <p:txBody>
              <a:bodyPr wrap="none" lIns="0" tIns="0" rIns="0" bIns="0" rtlCol="0">
                <a:spAutoFit/>
              </a:bodyPr>
              <a:lstStyle/>
              <a:p>
                <a:pPr algn="ctr"/>
                <a:r>
                  <a:rPr kumimoji="1" lang="zh-CN" altLang="en-US" sz="1000" dirty="0">
                    <a:solidFill>
                      <a:schemeClr val="dk1"/>
                    </a:solidFill>
                    <a:latin typeface="Microsoft YaHei" panose="020B0503020204020204" pitchFamily="34" charset="-122"/>
                    <a:ea typeface="Microsoft YaHei" panose="020B0503020204020204" pitchFamily="34" charset="-122"/>
                  </a:rPr>
                  <a:t>品牌色</a:t>
                </a:r>
              </a:p>
            </p:txBody>
          </p:sp>
        </p:grpSp>
        <p:grpSp>
          <p:nvGrpSpPr>
            <p:cNvPr id="27" name="组合 26"/>
            <p:cNvGrpSpPr/>
            <p:nvPr userDrawn="1"/>
          </p:nvGrpSpPr>
          <p:grpSpPr>
            <a:xfrm>
              <a:off x="12216278" y="3054642"/>
              <a:ext cx="1982912" cy="3811978"/>
              <a:chOff x="12216278" y="3054642"/>
              <a:chExt cx="1982912" cy="3811978"/>
            </a:xfrm>
          </p:grpSpPr>
          <p:sp>
            <p:nvSpPr>
              <p:cNvPr id="28" name="矩形 12">
                <a:extLst>
                  <a:ext uri="{FF2B5EF4-FFF2-40B4-BE49-F238E27FC236}">
                    <a16:creationId xmlns:a16="http://schemas.microsoft.com/office/drawing/2014/main" xmlns="" id="{DCA8B73C-0B87-284F-805F-752EBF20B768}"/>
                  </a:ext>
                </a:extLst>
              </p:cNvPr>
              <p:cNvSpPr/>
              <p:nvPr userDrawn="1"/>
            </p:nvSpPr>
            <p:spPr>
              <a:xfrm>
                <a:off x="12315640" y="3785971"/>
                <a:ext cx="885201" cy="462672"/>
              </a:xfrm>
              <a:prstGeom prst="rect">
                <a:avLst/>
              </a:prstGeom>
              <a:solidFill>
                <a:srgbClr val="EA5A4F"/>
              </a:solidFill>
              <a:ln>
                <a:solidFill>
                  <a:srgbClr val="EA5A4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234</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90/79</a:t>
                </a:r>
                <a:endParaRPr kumimoji="1" lang="mr-IN" altLang="zh-CN" sz="700" b="1" dirty="0">
                  <a:solidFill>
                    <a:schemeClr val="dk2"/>
                  </a:solidFill>
                  <a:latin typeface="Arial" charset="0"/>
                  <a:ea typeface="Arial" charset="0"/>
                  <a:cs typeface="Arial" charset="0"/>
                </a:endParaRPr>
              </a:p>
            </p:txBody>
          </p:sp>
          <p:sp>
            <p:nvSpPr>
              <p:cNvPr id="29" name="矩形 13">
                <a:extLst>
                  <a:ext uri="{FF2B5EF4-FFF2-40B4-BE49-F238E27FC236}">
                    <a16:creationId xmlns:a16="http://schemas.microsoft.com/office/drawing/2014/main" xmlns="" id="{138A39A8-BB4E-CD4E-9201-F1785C874F92}"/>
                  </a:ext>
                </a:extLst>
              </p:cNvPr>
              <p:cNvSpPr/>
              <p:nvPr userDrawn="1"/>
            </p:nvSpPr>
            <p:spPr>
              <a:xfrm>
                <a:off x="12315640" y="3259312"/>
                <a:ext cx="885201" cy="462672"/>
              </a:xfrm>
              <a:prstGeom prst="rect">
                <a:avLst/>
              </a:prstGeom>
              <a:solidFill>
                <a:srgbClr val="78000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120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0/15</a:t>
                </a:r>
                <a:endParaRPr kumimoji="1" lang="mr-IN" altLang="zh-CN" sz="700" b="1" dirty="0">
                  <a:solidFill>
                    <a:schemeClr val="dk2"/>
                  </a:solidFill>
                  <a:latin typeface="Arial" charset="0"/>
                  <a:ea typeface="Arial" charset="0"/>
                  <a:cs typeface="Arial" charset="0"/>
                </a:endParaRPr>
              </a:p>
            </p:txBody>
          </p:sp>
          <p:sp>
            <p:nvSpPr>
              <p:cNvPr id="30" name="文本框 15">
                <a:extLst>
                  <a:ext uri="{FF2B5EF4-FFF2-40B4-BE49-F238E27FC236}">
                    <a16:creationId xmlns:a16="http://schemas.microsoft.com/office/drawing/2014/main" xmlns="" id="{8F53C07A-1022-C740-8F8D-97538E174D38}"/>
                  </a:ext>
                </a:extLst>
              </p:cNvPr>
              <p:cNvSpPr txBox="1"/>
              <p:nvPr userDrawn="1"/>
            </p:nvSpPr>
            <p:spPr>
              <a:xfrm>
                <a:off x="12216278" y="3054642"/>
                <a:ext cx="569387" cy="180071"/>
              </a:xfrm>
              <a:prstGeom prst="rect">
                <a:avLst/>
              </a:prstGeom>
              <a:noFill/>
            </p:spPr>
            <p:txBody>
              <a:bodyPr wrap="square" lIns="0" tIns="0" rIns="0" bIns="0" rtlCol="0" anchor="b" anchorCtr="0">
                <a:spAutoFit/>
              </a:bodyPr>
              <a:lstStyle/>
              <a:p>
                <a:pPr algn="ctr"/>
                <a:r>
                  <a:rPr kumimoji="1" lang="zh-CN" altLang="en-US" sz="1000" dirty="0">
                    <a:solidFill>
                      <a:schemeClr val="dk1"/>
                    </a:solidFill>
                    <a:latin typeface="Microsoft YaHei" panose="020B0503020204020204" pitchFamily="34" charset="-122"/>
                    <a:ea typeface="Microsoft YaHei" panose="020B0503020204020204" pitchFamily="34" charset="-122"/>
                  </a:rPr>
                  <a:t>辅助色</a:t>
                </a:r>
              </a:p>
            </p:txBody>
          </p:sp>
          <p:sp>
            <p:nvSpPr>
              <p:cNvPr id="31" name="矩形 16">
                <a:extLst>
                  <a:ext uri="{FF2B5EF4-FFF2-40B4-BE49-F238E27FC236}">
                    <a16:creationId xmlns:a16="http://schemas.microsoft.com/office/drawing/2014/main" xmlns="" id="{306A7598-C00D-994F-82DA-B39F3C2E0AAD}"/>
                  </a:ext>
                </a:extLst>
              </p:cNvPr>
              <p:cNvSpPr/>
              <p:nvPr userDrawn="1"/>
            </p:nvSpPr>
            <p:spPr>
              <a:xfrm>
                <a:off x="12315640" y="4836793"/>
                <a:ext cx="885201" cy="462672"/>
              </a:xfrm>
              <a:prstGeom prst="rect">
                <a:avLst/>
              </a:prstGeom>
              <a:solidFill>
                <a:srgbClr val="F8B5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248</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181/60</a:t>
                </a:r>
                <a:endParaRPr kumimoji="1" lang="mr-IN" altLang="zh-CN" sz="700" b="1" dirty="0">
                  <a:solidFill>
                    <a:schemeClr val="dk2"/>
                  </a:solidFill>
                  <a:latin typeface="Arial" charset="0"/>
                  <a:ea typeface="Arial" charset="0"/>
                  <a:cs typeface="Arial" charset="0"/>
                </a:endParaRPr>
              </a:p>
            </p:txBody>
          </p:sp>
          <p:sp>
            <p:nvSpPr>
              <p:cNvPr id="32" name="矩形 17">
                <a:extLst>
                  <a:ext uri="{FF2B5EF4-FFF2-40B4-BE49-F238E27FC236}">
                    <a16:creationId xmlns:a16="http://schemas.microsoft.com/office/drawing/2014/main" xmlns="" id="{C1423292-FF2F-A74C-943E-1C3C47534098}"/>
                  </a:ext>
                </a:extLst>
              </p:cNvPr>
              <p:cNvSpPr/>
              <p:nvPr userDrawn="1"/>
            </p:nvSpPr>
            <p:spPr>
              <a:xfrm>
                <a:off x="12315640" y="4319278"/>
                <a:ext cx="885201" cy="462672"/>
              </a:xfrm>
              <a:prstGeom prst="rect">
                <a:avLst/>
              </a:prstGeom>
              <a:solidFill>
                <a:srgbClr val="EB5C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235</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92/1</a:t>
                </a:r>
                <a:endParaRPr kumimoji="1" lang="mr-IN" altLang="zh-CN" sz="700" b="1" dirty="0">
                  <a:solidFill>
                    <a:schemeClr val="dk2"/>
                  </a:solidFill>
                  <a:latin typeface="Arial" charset="0"/>
                  <a:ea typeface="Arial" charset="0"/>
                  <a:cs typeface="Arial" charset="0"/>
                </a:endParaRPr>
              </a:p>
            </p:txBody>
          </p:sp>
          <p:sp>
            <p:nvSpPr>
              <p:cNvPr id="33" name="矩形 18">
                <a:extLst>
                  <a:ext uri="{FF2B5EF4-FFF2-40B4-BE49-F238E27FC236}">
                    <a16:creationId xmlns:a16="http://schemas.microsoft.com/office/drawing/2014/main" xmlns="" id="{2A29AF15-F5C4-A842-A63B-5DBA549CB92F}"/>
                  </a:ext>
                </a:extLst>
              </p:cNvPr>
              <p:cNvSpPr/>
              <p:nvPr userDrawn="1"/>
            </p:nvSpPr>
            <p:spPr>
              <a:xfrm>
                <a:off x="12315636" y="5880294"/>
                <a:ext cx="911019" cy="462672"/>
              </a:xfrm>
              <a:prstGeom prst="rect">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137/137/137</a:t>
                </a:r>
                <a:endParaRPr kumimoji="1" lang="mr-IN" altLang="zh-CN" sz="700" b="1" dirty="0">
                  <a:solidFill>
                    <a:schemeClr val="dk2"/>
                  </a:solidFill>
                  <a:latin typeface="Arial" charset="0"/>
                  <a:ea typeface="Arial" charset="0"/>
                  <a:cs typeface="Arial" charset="0"/>
                </a:endParaRPr>
              </a:p>
            </p:txBody>
          </p:sp>
          <p:sp>
            <p:nvSpPr>
              <p:cNvPr id="34" name="矩形 19">
                <a:extLst>
                  <a:ext uri="{FF2B5EF4-FFF2-40B4-BE49-F238E27FC236}">
                    <a16:creationId xmlns:a16="http://schemas.microsoft.com/office/drawing/2014/main" xmlns="" id="{E9EA970A-4D36-BC41-B8BE-40DF553320E7}"/>
                  </a:ext>
                </a:extLst>
              </p:cNvPr>
              <p:cNvSpPr/>
              <p:nvPr userDrawn="1"/>
            </p:nvSpPr>
            <p:spPr>
              <a:xfrm>
                <a:off x="12315636" y="5362779"/>
                <a:ext cx="911019" cy="462672"/>
              </a:xfrm>
              <a:prstGeom prst="rect">
                <a:avLst/>
              </a:prstGeom>
              <a:solidFill>
                <a:srgbClr val="23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35/24/21</a:t>
                </a:r>
                <a:endParaRPr kumimoji="1" lang="mr-IN" altLang="zh-CN" sz="700" b="1" dirty="0">
                  <a:solidFill>
                    <a:schemeClr val="dk2"/>
                  </a:solidFill>
                  <a:latin typeface="Arial" charset="0"/>
                  <a:ea typeface="Arial" charset="0"/>
                  <a:cs typeface="Arial" charset="0"/>
                </a:endParaRPr>
              </a:p>
            </p:txBody>
          </p:sp>
          <p:sp>
            <p:nvSpPr>
              <p:cNvPr id="35" name="矩形 22">
                <a:extLst>
                  <a:ext uri="{FF2B5EF4-FFF2-40B4-BE49-F238E27FC236}">
                    <a16:creationId xmlns:a16="http://schemas.microsoft.com/office/drawing/2014/main" xmlns="" id="{14EE21FB-1D92-0241-ABA5-5E9A6AEE0DC8}"/>
                  </a:ext>
                </a:extLst>
              </p:cNvPr>
              <p:cNvSpPr/>
              <p:nvPr userDrawn="1"/>
            </p:nvSpPr>
            <p:spPr>
              <a:xfrm>
                <a:off x="12315636" y="6403948"/>
                <a:ext cx="911019" cy="462672"/>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221</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221/221</a:t>
                </a:r>
                <a:endParaRPr kumimoji="1" lang="mr-IN" altLang="zh-CN" sz="700" b="1" dirty="0">
                  <a:solidFill>
                    <a:srgbClr val="666666"/>
                  </a:solidFill>
                  <a:latin typeface="Arial" charset="0"/>
                  <a:ea typeface="Arial" charset="0"/>
                  <a:cs typeface="Arial" charset="0"/>
                </a:endParaRPr>
              </a:p>
            </p:txBody>
          </p:sp>
          <p:sp>
            <p:nvSpPr>
              <p:cNvPr id="36" name="矩形 12">
                <a:extLst>
                  <a:ext uri="{FF2B5EF4-FFF2-40B4-BE49-F238E27FC236}">
                    <a16:creationId xmlns:a16="http://schemas.microsoft.com/office/drawing/2014/main" xmlns="" id="{883734A3-2645-434A-9DCC-1416B6C687CC}"/>
                  </a:ext>
                </a:extLst>
              </p:cNvPr>
              <p:cNvSpPr/>
              <p:nvPr userDrawn="1"/>
            </p:nvSpPr>
            <p:spPr>
              <a:xfrm>
                <a:off x="13288175" y="3785971"/>
                <a:ext cx="885201" cy="462672"/>
              </a:xfrm>
              <a:prstGeom prst="rect">
                <a:avLst/>
              </a:prstGeom>
              <a:solidFill>
                <a:srgbClr val="E98C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233</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140/128</a:t>
                </a:r>
                <a:endParaRPr kumimoji="1" lang="mr-IN" altLang="zh-CN" sz="700" b="1" dirty="0">
                  <a:solidFill>
                    <a:schemeClr val="dk2"/>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1FF13552-FB3D-134A-A80A-6CFB35DFE1A1}"/>
                  </a:ext>
                </a:extLst>
              </p:cNvPr>
              <p:cNvSpPr/>
              <p:nvPr userDrawn="1"/>
            </p:nvSpPr>
            <p:spPr>
              <a:xfrm>
                <a:off x="13288175" y="3259312"/>
                <a:ext cx="885201" cy="462672"/>
              </a:xfrm>
              <a:prstGeom prst="rect">
                <a:avLst/>
              </a:prstGeom>
              <a:solidFill>
                <a:srgbClr val="A7212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159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a:t>
                </a:r>
                <a:endParaRPr kumimoji="1" lang="mr-IN" altLang="zh-CN" sz="700" b="1" dirty="0">
                  <a:solidFill>
                    <a:schemeClr val="dk2"/>
                  </a:solidFill>
                  <a:latin typeface="Arial" charset="0"/>
                  <a:ea typeface="Arial" charset="0"/>
                  <a:cs typeface="Arial" charset="0"/>
                </a:endParaRPr>
              </a:p>
            </p:txBody>
          </p:sp>
          <p:sp>
            <p:nvSpPr>
              <p:cNvPr id="38" name="矩形 16">
                <a:extLst>
                  <a:ext uri="{FF2B5EF4-FFF2-40B4-BE49-F238E27FC236}">
                    <a16:creationId xmlns:a16="http://schemas.microsoft.com/office/drawing/2014/main" xmlns="" id="{0A96471B-CB12-1443-B01F-C14C9112C149}"/>
                  </a:ext>
                </a:extLst>
              </p:cNvPr>
              <p:cNvSpPr/>
              <p:nvPr userDrawn="1"/>
            </p:nvSpPr>
            <p:spPr>
              <a:xfrm>
                <a:off x="13288175" y="4836793"/>
                <a:ext cx="885201" cy="462672"/>
              </a:xfrm>
              <a:prstGeom prst="rect">
                <a:avLst/>
              </a:prstGeom>
              <a:solidFill>
                <a:srgbClr val="F5DC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245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220/87</a:t>
                </a:r>
                <a:endParaRPr kumimoji="1" lang="mr-IN" altLang="zh-CN" sz="700" b="1" dirty="0">
                  <a:solidFill>
                    <a:srgbClr val="666666"/>
                  </a:solidFill>
                  <a:latin typeface="Arial" charset="0"/>
                  <a:ea typeface="Arial" charset="0"/>
                  <a:cs typeface="Arial" charset="0"/>
                </a:endParaRPr>
              </a:p>
            </p:txBody>
          </p:sp>
          <p:sp>
            <p:nvSpPr>
              <p:cNvPr id="39" name="矩形 17">
                <a:extLst>
                  <a:ext uri="{FF2B5EF4-FFF2-40B4-BE49-F238E27FC236}">
                    <a16:creationId xmlns:a16="http://schemas.microsoft.com/office/drawing/2014/main" xmlns="" id="{61890D59-CF8B-1449-A836-3A304EC9A907}"/>
                  </a:ext>
                </a:extLst>
              </p:cNvPr>
              <p:cNvSpPr/>
              <p:nvPr userDrawn="1"/>
            </p:nvSpPr>
            <p:spPr>
              <a:xfrm>
                <a:off x="13288175" y="4319278"/>
                <a:ext cx="885201" cy="462672"/>
              </a:xfrm>
              <a:prstGeom prst="rect">
                <a:avLst/>
              </a:prstGeom>
              <a:solidFill>
                <a:srgbClr val="F085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133/0</a:t>
                </a:r>
                <a:endParaRPr kumimoji="1" lang="mr-IN" altLang="zh-CN" sz="700" b="1" dirty="0">
                  <a:solidFill>
                    <a:schemeClr val="dk2"/>
                  </a:solidFill>
                  <a:latin typeface="Arial" charset="0"/>
                  <a:ea typeface="Arial" charset="0"/>
                  <a:cs typeface="Arial" charset="0"/>
                </a:endParaRPr>
              </a:p>
            </p:txBody>
          </p:sp>
          <p:sp>
            <p:nvSpPr>
              <p:cNvPr id="40" name="矩形 18">
                <a:extLst>
                  <a:ext uri="{FF2B5EF4-FFF2-40B4-BE49-F238E27FC236}">
                    <a16:creationId xmlns:a16="http://schemas.microsoft.com/office/drawing/2014/main" xmlns="" id="{0466A1E1-E7C7-FD49-9880-9E44BED19FF5}"/>
                  </a:ext>
                </a:extLst>
              </p:cNvPr>
              <p:cNvSpPr/>
              <p:nvPr userDrawn="1"/>
            </p:nvSpPr>
            <p:spPr>
              <a:xfrm>
                <a:off x="13288171" y="5880294"/>
                <a:ext cx="911019" cy="46267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181</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181/181</a:t>
                </a:r>
                <a:endParaRPr kumimoji="1" lang="mr-IN" altLang="zh-CN" sz="700" b="1" dirty="0">
                  <a:solidFill>
                    <a:schemeClr val="dk2"/>
                  </a:solidFill>
                  <a:latin typeface="Arial" charset="0"/>
                  <a:ea typeface="Arial" charset="0"/>
                  <a:cs typeface="Arial" charset="0"/>
                </a:endParaRPr>
              </a:p>
            </p:txBody>
          </p:sp>
          <p:sp>
            <p:nvSpPr>
              <p:cNvPr id="42" name="矩形 19">
                <a:extLst>
                  <a:ext uri="{FF2B5EF4-FFF2-40B4-BE49-F238E27FC236}">
                    <a16:creationId xmlns:a16="http://schemas.microsoft.com/office/drawing/2014/main" xmlns="" id="{B21AD6AC-1275-0142-A9EA-D77B26CB40EF}"/>
                  </a:ext>
                </a:extLst>
              </p:cNvPr>
              <p:cNvSpPr/>
              <p:nvPr userDrawn="1"/>
            </p:nvSpPr>
            <p:spPr>
              <a:xfrm>
                <a:off x="13288171" y="5362779"/>
                <a:ext cx="911019" cy="462672"/>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89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87/87</a:t>
                </a:r>
                <a:endParaRPr kumimoji="1" lang="mr-IN" altLang="zh-CN" sz="700" b="1" dirty="0">
                  <a:solidFill>
                    <a:schemeClr val="dk2"/>
                  </a:solidFill>
                  <a:latin typeface="Arial" charset="0"/>
                  <a:ea typeface="Arial" charset="0"/>
                  <a:cs typeface="Arial" charset="0"/>
                </a:endParaRPr>
              </a:p>
            </p:txBody>
          </p:sp>
          <p:sp>
            <p:nvSpPr>
              <p:cNvPr id="43" name="矩形 22">
                <a:extLst>
                  <a:ext uri="{FF2B5EF4-FFF2-40B4-BE49-F238E27FC236}">
                    <a16:creationId xmlns:a16="http://schemas.microsoft.com/office/drawing/2014/main" xmlns="" id="{238BAC2A-AE09-A84D-875D-8472236D6610}"/>
                  </a:ext>
                </a:extLst>
              </p:cNvPr>
              <p:cNvSpPr/>
              <p:nvPr userDrawn="1"/>
            </p:nvSpPr>
            <p:spPr>
              <a:xfrm>
                <a:off x="13288171" y="6403948"/>
                <a:ext cx="911019" cy="462672"/>
              </a:xfrm>
              <a:prstGeom prst="rect">
                <a:avLst/>
              </a:prstGeom>
              <a:solidFill>
                <a:schemeClr val="dk2"/>
              </a:solidFill>
              <a:ln w="6350">
                <a:solidFill>
                  <a:schemeClr val="bg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255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255/255</a:t>
                </a:r>
                <a:endParaRPr kumimoji="1" lang="mr-IN" altLang="zh-CN" sz="700" b="1" dirty="0">
                  <a:solidFill>
                    <a:srgbClr val="666666"/>
                  </a:solidFill>
                  <a:latin typeface="Arial" charset="0"/>
                  <a:ea typeface="Arial" charset="0"/>
                  <a:cs typeface="Arial" charset="0"/>
                </a:endParaRPr>
              </a:p>
            </p:txBody>
          </p:sp>
        </p:grpSp>
      </p:grpSp>
    </p:spTree>
    <p:extLst>
      <p:ext uri="{BB962C8B-B14F-4D97-AF65-F5344CB8AC3E}">
        <p14:creationId xmlns:p14="http://schemas.microsoft.com/office/powerpoint/2010/main" val="3814041166"/>
      </p:ext>
    </p:extLst>
  </p:cSld>
  <p:clrMap bg1="lt1" tx1="dk1" bg2="lt2" tx2="dk2" accent1="accent1" accent2="accent2" accent3="accent3" accent4="accent4" accent5="accent5" accent6="accent6" hlink="hlink" folHlink="folHlink"/>
  <p:sldLayoutIdLst>
    <p:sldLayoutId id="2147483901" r:id="rId1"/>
    <p:sldLayoutId id="2147483926" r:id="rId2"/>
  </p:sldLayoutIdLst>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785A3D6-1271-D247-9E96-1B376F4BE7BE}"/>
              </a:ext>
            </a:extLst>
          </p:cNvPr>
          <p:cNvSpPr txBox="1"/>
          <p:nvPr userDrawn="1"/>
        </p:nvSpPr>
        <p:spPr>
          <a:xfrm>
            <a:off x="1095468" y="6356941"/>
            <a:ext cx="1463467" cy="246221"/>
          </a:xfrm>
          <a:prstGeom prst="rect">
            <a:avLst/>
          </a:prstGeom>
          <a:noFill/>
        </p:spPr>
        <p:txBody>
          <a:bodyPr wrap="square" rtlCol="0">
            <a:spAutoFit/>
          </a:bodyPr>
          <a:lstStyle/>
          <a:p>
            <a:pPr defTabSz="914112"/>
            <a:r>
              <a:rPr lang="en-US" sz="1000" dirty="0">
                <a:solidFill>
                  <a:srgbClr val="1D1D1B"/>
                </a:solidFill>
                <a:latin typeface="Arial" panose="020B0604020202020204" pitchFamily="34" charset="0"/>
                <a:cs typeface="Arial" panose="020B0604020202020204" pitchFamily="34" charset="0"/>
              </a:rPr>
              <a:t>Huawei Confidential</a:t>
            </a:r>
          </a:p>
        </p:txBody>
      </p:sp>
      <p:sp>
        <p:nvSpPr>
          <p:cNvPr id="4" name="TextBox 3">
            <a:extLst>
              <a:ext uri="{FF2B5EF4-FFF2-40B4-BE49-F238E27FC236}">
                <a16:creationId xmlns:a16="http://schemas.microsoft.com/office/drawing/2014/main" xmlns="" id="{EABEE2EE-BF4D-7A4A-B3C6-9E47668CCD98}"/>
              </a:ext>
            </a:extLst>
          </p:cNvPr>
          <p:cNvSpPr txBox="1"/>
          <p:nvPr userDrawn="1"/>
        </p:nvSpPr>
        <p:spPr>
          <a:xfrm>
            <a:off x="734132" y="6402806"/>
            <a:ext cx="499729" cy="150296"/>
          </a:xfrm>
          <a:prstGeom prst="rect">
            <a:avLst/>
          </a:prstGeom>
          <a:noFill/>
        </p:spPr>
        <p:txBody>
          <a:bodyPr wrap="square" lIns="0" tIns="0" rIns="0" bIns="0" rtlCol="0">
            <a:spAutoFit/>
          </a:bodyPr>
          <a:lstStyle/>
          <a:p>
            <a:pPr defTabSz="890493">
              <a:defRPr/>
            </a:pPr>
            <a:fld id="{C3837181-38C6-AD4F-B8BA-B444770388BB}" type="slidenum">
              <a:rPr lang="en-US" sz="974">
                <a:solidFill>
                  <a:srgbClr val="1D1D1B"/>
                </a:solidFill>
                <a:latin typeface="Arial" panose="020B0604020202020204" pitchFamily="34" charset="0"/>
                <a:cs typeface="Arial" panose="020B0604020202020204" pitchFamily="34" charset="0"/>
              </a:rPr>
              <a:pPr defTabSz="890493">
                <a:defRPr/>
              </a:pPr>
              <a:t>‹#›</a:t>
            </a:fld>
            <a:endParaRPr lang="en-US" sz="974" dirty="0">
              <a:solidFill>
                <a:srgbClr val="1D1D1B"/>
              </a:solidFill>
              <a:latin typeface="Arial" panose="020B0604020202020204" pitchFamily="34" charset="0"/>
              <a:cs typeface="Arial" panose="020B0604020202020204" pitchFamily="34" charset="0"/>
            </a:endParaRPr>
          </a:p>
        </p:txBody>
      </p:sp>
      <p:grpSp>
        <p:nvGrpSpPr>
          <p:cNvPr id="25" name="组合 24"/>
          <p:cNvGrpSpPr/>
          <p:nvPr userDrawn="1"/>
        </p:nvGrpSpPr>
        <p:grpSpPr>
          <a:xfrm>
            <a:off x="12216278" y="2931937"/>
            <a:ext cx="1982916" cy="3934682"/>
            <a:chOff x="12216278" y="2262477"/>
            <a:chExt cx="1982916" cy="4604143"/>
          </a:xfrm>
        </p:grpSpPr>
        <p:grpSp>
          <p:nvGrpSpPr>
            <p:cNvPr id="26" name="组合 25"/>
            <p:cNvGrpSpPr/>
            <p:nvPr userDrawn="1"/>
          </p:nvGrpSpPr>
          <p:grpSpPr>
            <a:xfrm>
              <a:off x="12315635" y="2262477"/>
              <a:ext cx="1883559" cy="692624"/>
              <a:chOff x="12315635" y="2207613"/>
              <a:chExt cx="1883559" cy="692624"/>
            </a:xfrm>
          </p:grpSpPr>
          <p:sp>
            <p:nvSpPr>
              <p:cNvPr id="44" name="矩形 5">
                <a:extLst>
                  <a:ext uri="{FF2B5EF4-FFF2-40B4-BE49-F238E27FC236}">
                    <a16:creationId xmlns:a16="http://schemas.microsoft.com/office/drawing/2014/main" xmlns="" id="{3B0B5EC2-EA55-CC45-A9D0-D5EA5D768C99}"/>
                  </a:ext>
                </a:extLst>
              </p:cNvPr>
              <p:cNvSpPr/>
              <p:nvPr userDrawn="1"/>
            </p:nvSpPr>
            <p:spPr>
              <a:xfrm>
                <a:off x="1231563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186C</a:t>
                </a:r>
              </a:p>
              <a:p>
                <a:pPr algn="ctr" defTabSz="914112"/>
                <a:r>
                  <a:rPr kumimoji="1" lang="en-US" altLang="zh-CN" sz="700" b="1" dirty="0">
                    <a:solidFill>
                      <a:schemeClr val="dk2"/>
                    </a:solidFill>
                    <a:latin typeface="Arial" charset="0"/>
                    <a:ea typeface="Arial" charset="0"/>
                    <a:cs typeface="Arial" charset="0"/>
                  </a:rPr>
                  <a:t>RGB 200/16/46</a:t>
                </a:r>
              </a:p>
            </p:txBody>
          </p:sp>
          <p:sp>
            <p:nvSpPr>
              <p:cNvPr id="45" name="矩形 9">
                <a:extLst>
                  <a:ext uri="{FF2B5EF4-FFF2-40B4-BE49-F238E27FC236}">
                    <a16:creationId xmlns:a16="http://schemas.microsoft.com/office/drawing/2014/main" xmlns="" id="{992224C5-04A6-C041-B257-13137945DBB8}"/>
                  </a:ext>
                </a:extLst>
              </p:cNvPr>
              <p:cNvSpPr/>
              <p:nvPr userDrawn="1"/>
            </p:nvSpPr>
            <p:spPr>
              <a:xfrm>
                <a:off x="1328817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185C</a:t>
                </a:r>
              </a:p>
              <a:p>
                <a:pPr algn="ctr" defTabSz="914112"/>
                <a:r>
                  <a:rPr kumimoji="1" lang="en-US" altLang="zh-CN" sz="700" b="1" dirty="0">
                    <a:solidFill>
                      <a:schemeClr val="dk2"/>
                    </a:solidFill>
                    <a:latin typeface="Arial" charset="0"/>
                    <a:ea typeface="Arial" charset="0"/>
                    <a:cs typeface="Arial" charset="0"/>
                  </a:rPr>
                  <a:t>RGB 199/0/11</a:t>
                </a:r>
              </a:p>
            </p:txBody>
          </p:sp>
          <p:sp>
            <p:nvSpPr>
              <p:cNvPr id="46" name="文本框 31">
                <a:extLst>
                  <a:ext uri="{FF2B5EF4-FFF2-40B4-BE49-F238E27FC236}">
                    <a16:creationId xmlns:a16="http://schemas.microsoft.com/office/drawing/2014/main" xmlns="" id="{58918196-0639-EE4B-AFC2-315BE04587B9}"/>
                  </a:ext>
                </a:extLst>
              </p:cNvPr>
              <p:cNvSpPr txBox="1"/>
              <p:nvPr userDrawn="1"/>
            </p:nvSpPr>
            <p:spPr>
              <a:xfrm>
                <a:off x="12326898" y="2207613"/>
                <a:ext cx="384721" cy="180071"/>
              </a:xfrm>
              <a:prstGeom prst="rect">
                <a:avLst/>
              </a:prstGeom>
              <a:noFill/>
            </p:spPr>
            <p:txBody>
              <a:bodyPr wrap="none" lIns="0" tIns="0" rIns="0" bIns="0" rtlCol="0">
                <a:spAutoFit/>
              </a:bodyPr>
              <a:lstStyle/>
              <a:p>
                <a:pPr algn="ctr" defTabSz="914112"/>
                <a:r>
                  <a:rPr kumimoji="1" lang="zh-CN" altLang="en-US" sz="1000" dirty="0">
                    <a:solidFill>
                      <a:schemeClr val="dk1"/>
                    </a:solidFill>
                    <a:latin typeface="Microsoft YaHei" panose="020B0503020204020204" pitchFamily="34" charset="-122"/>
                    <a:ea typeface="Microsoft YaHei" panose="020B0503020204020204" pitchFamily="34" charset="-122"/>
                  </a:rPr>
                  <a:t>品牌色</a:t>
                </a:r>
              </a:p>
            </p:txBody>
          </p:sp>
        </p:grpSp>
        <p:grpSp>
          <p:nvGrpSpPr>
            <p:cNvPr id="27" name="组合 26"/>
            <p:cNvGrpSpPr/>
            <p:nvPr userDrawn="1"/>
          </p:nvGrpSpPr>
          <p:grpSpPr>
            <a:xfrm>
              <a:off x="12216278" y="3054642"/>
              <a:ext cx="1982912" cy="3811978"/>
              <a:chOff x="12216278" y="3054642"/>
              <a:chExt cx="1982912" cy="3811978"/>
            </a:xfrm>
          </p:grpSpPr>
          <p:sp>
            <p:nvSpPr>
              <p:cNvPr id="28" name="矩形 12">
                <a:extLst>
                  <a:ext uri="{FF2B5EF4-FFF2-40B4-BE49-F238E27FC236}">
                    <a16:creationId xmlns:a16="http://schemas.microsoft.com/office/drawing/2014/main" xmlns="" id="{DCA8B73C-0B87-284F-805F-752EBF20B768}"/>
                  </a:ext>
                </a:extLst>
              </p:cNvPr>
              <p:cNvSpPr/>
              <p:nvPr userDrawn="1"/>
            </p:nvSpPr>
            <p:spPr>
              <a:xfrm>
                <a:off x="12315640" y="3785971"/>
                <a:ext cx="885201" cy="462672"/>
              </a:xfrm>
              <a:prstGeom prst="rect">
                <a:avLst/>
              </a:prstGeom>
              <a:solidFill>
                <a:srgbClr val="EA5A4F"/>
              </a:solidFill>
              <a:ln>
                <a:solidFill>
                  <a:srgbClr val="EA5A4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234</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90/79</a:t>
                </a:r>
                <a:endParaRPr kumimoji="1" lang="mr-IN" altLang="zh-CN" sz="700" b="1" dirty="0">
                  <a:solidFill>
                    <a:schemeClr val="dk2"/>
                  </a:solidFill>
                  <a:latin typeface="Arial" charset="0"/>
                  <a:ea typeface="Arial" charset="0"/>
                  <a:cs typeface="Arial" charset="0"/>
                </a:endParaRPr>
              </a:p>
            </p:txBody>
          </p:sp>
          <p:sp>
            <p:nvSpPr>
              <p:cNvPr id="29" name="矩形 13">
                <a:extLst>
                  <a:ext uri="{FF2B5EF4-FFF2-40B4-BE49-F238E27FC236}">
                    <a16:creationId xmlns:a16="http://schemas.microsoft.com/office/drawing/2014/main" xmlns="" id="{138A39A8-BB4E-CD4E-9201-F1785C874F92}"/>
                  </a:ext>
                </a:extLst>
              </p:cNvPr>
              <p:cNvSpPr/>
              <p:nvPr userDrawn="1"/>
            </p:nvSpPr>
            <p:spPr>
              <a:xfrm>
                <a:off x="12315640" y="3259312"/>
                <a:ext cx="885201" cy="462672"/>
              </a:xfrm>
              <a:prstGeom prst="rect">
                <a:avLst/>
              </a:prstGeom>
              <a:solidFill>
                <a:srgbClr val="78000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120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0/15</a:t>
                </a:r>
                <a:endParaRPr kumimoji="1" lang="mr-IN" altLang="zh-CN" sz="700" b="1" dirty="0">
                  <a:solidFill>
                    <a:schemeClr val="dk2"/>
                  </a:solidFill>
                  <a:latin typeface="Arial" charset="0"/>
                  <a:ea typeface="Arial" charset="0"/>
                  <a:cs typeface="Arial" charset="0"/>
                </a:endParaRPr>
              </a:p>
            </p:txBody>
          </p:sp>
          <p:sp>
            <p:nvSpPr>
              <p:cNvPr id="30" name="文本框 15">
                <a:extLst>
                  <a:ext uri="{FF2B5EF4-FFF2-40B4-BE49-F238E27FC236}">
                    <a16:creationId xmlns:a16="http://schemas.microsoft.com/office/drawing/2014/main" xmlns="" id="{8F53C07A-1022-C740-8F8D-97538E174D38}"/>
                  </a:ext>
                </a:extLst>
              </p:cNvPr>
              <p:cNvSpPr txBox="1"/>
              <p:nvPr userDrawn="1"/>
            </p:nvSpPr>
            <p:spPr>
              <a:xfrm>
                <a:off x="12216278" y="3054642"/>
                <a:ext cx="569387" cy="180071"/>
              </a:xfrm>
              <a:prstGeom prst="rect">
                <a:avLst/>
              </a:prstGeom>
              <a:noFill/>
            </p:spPr>
            <p:txBody>
              <a:bodyPr wrap="square" lIns="0" tIns="0" rIns="0" bIns="0" rtlCol="0" anchor="b" anchorCtr="0">
                <a:spAutoFit/>
              </a:bodyPr>
              <a:lstStyle/>
              <a:p>
                <a:pPr algn="ctr" defTabSz="914112"/>
                <a:r>
                  <a:rPr kumimoji="1" lang="zh-CN" altLang="en-US" sz="1000" dirty="0">
                    <a:solidFill>
                      <a:schemeClr val="dk1"/>
                    </a:solidFill>
                    <a:latin typeface="Microsoft YaHei" panose="020B0503020204020204" pitchFamily="34" charset="-122"/>
                    <a:ea typeface="Microsoft YaHei" panose="020B0503020204020204" pitchFamily="34" charset="-122"/>
                  </a:rPr>
                  <a:t>辅助色</a:t>
                </a:r>
              </a:p>
            </p:txBody>
          </p:sp>
          <p:sp>
            <p:nvSpPr>
              <p:cNvPr id="31" name="矩形 16">
                <a:extLst>
                  <a:ext uri="{FF2B5EF4-FFF2-40B4-BE49-F238E27FC236}">
                    <a16:creationId xmlns:a16="http://schemas.microsoft.com/office/drawing/2014/main" xmlns="" id="{306A7598-C00D-994F-82DA-B39F3C2E0AAD}"/>
                  </a:ext>
                </a:extLst>
              </p:cNvPr>
              <p:cNvSpPr/>
              <p:nvPr userDrawn="1"/>
            </p:nvSpPr>
            <p:spPr>
              <a:xfrm>
                <a:off x="12315640" y="4836793"/>
                <a:ext cx="885201" cy="462672"/>
              </a:xfrm>
              <a:prstGeom prst="rect">
                <a:avLst/>
              </a:prstGeom>
              <a:solidFill>
                <a:srgbClr val="F8B5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248</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181/60</a:t>
                </a:r>
                <a:endParaRPr kumimoji="1" lang="mr-IN" altLang="zh-CN" sz="700" b="1" dirty="0">
                  <a:solidFill>
                    <a:schemeClr val="dk2"/>
                  </a:solidFill>
                  <a:latin typeface="Arial" charset="0"/>
                  <a:ea typeface="Arial" charset="0"/>
                  <a:cs typeface="Arial" charset="0"/>
                </a:endParaRPr>
              </a:p>
            </p:txBody>
          </p:sp>
          <p:sp>
            <p:nvSpPr>
              <p:cNvPr id="32" name="矩形 17">
                <a:extLst>
                  <a:ext uri="{FF2B5EF4-FFF2-40B4-BE49-F238E27FC236}">
                    <a16:creationId xmlns:a16="http://schemas.microsoft.com/office/drawing/2014/main" xmlns="" id="{C1423292-FF2F-A74C-943E-1C3C47534098}"/>
                  </a:ext>
                </a:extLst>
              </p:cNvPr>
              <p:cNvSpPr/>
              <p:nvPr userDrawn="1"/>
            </p:nvSpPr>
            <p:spPr>
              <a:xfrm>
                <a:off x="12315640" y="4319278"/>
                <a:ext cx="885201" cy="462672"/>
              </a:xfrm>
              <a:prstGeom prst="rect">
                <a:avLst/>
              </a:prstGeom>
              <a:solidFill>
                <a:srgbClr val="EB5C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235</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92/1</a:t>
                </a:r>
                <a:endParaRPr kumimoji="1" lang="mr-IN" altLang="zh-CN" sz="700" b="1" dirty="0">
                  <a:solidFill>
                    <a:schemeClr val="dk2"/>
                  </a:solidFill>
                  <a:latin typeface="Arial" charset="0"/>
                  <a:ea typeface="Arial" charset="0"/>
                  <a:cs typeface="Arial" charset="0"/>
                </a:endParaRPr>
              </a:p>
            </p:txBody>
          </p:sp>
          <p:sp>
            <p:nvSpPr>
              <p:cNvPr id="33" name="矩形 18">
                <a:extLst>
                  <a:ext uri="{FF2B5EF4-FFF2-40B4-BE49-F238E27FC236}">
                    <a16:creationId xmlns:a16="http://schemas.microsoft.com/office/drawing/2014/main" xmlns="" id="{2A29AF15-F5C4-A842-A63B-5DBA549CB92F}"/>
                  </a:ext>
                </a:extLst>
              </p:cNvPr>
              <p:cNvSpPr/>
              <p:nvPr userDrawn="1"/>
            </p:nvSpPr>
            <p:spPr>
              <a:xfrm>
                <a:off x="12315636" y="5880294"/>
                <a:ext cx="911019" cy="462672"/>
              </a:xfrm>
              <a:prstGeom prst="rect">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137/137/137</a:t>
                </a:r>
                <a:endParaRPr kumimoji="1" lang="mr-IN" altLang="zh-CN" sz="700" b="1" dirty="0">
                  <a:solidFill>
                    <a:schemeClr val="dk2"/>
                  </a:solidFill>
                  <a:latin typeface="Arial" charset="0"/>
                  <a:ea typeface="Arial" charset="0"/>
                  <a:cs typeface="Arial" charset="0"/>
                </a:endParaRPr>
              </a:p>
            </p:txBody>
          </p:sp>
          <p:sp>
            <p:nvSpPr>
              <p:cNvPr id="34" name="矩形 19">
                <a:extLst>
                  <a:ext uri="{FF2B5EF4-FFF2-40B4-BE49-F238E27FC236}">
                    <a16:creationId xmlns:a16="http://schemas.microsoft.com/office/drawing/2014/main" xmlns="" id="{E9EA970A-4D36-BC41-B8BE-40DF553320E7}"/>
                  </a:ext>
                </a:extLst>
              </p:cNvPr>
              <p:cNvSpPr/>
              <p:nvPr userDrawn="1"/>
            </p:nvSpPr>
            <p:spPr>
              <a:xfrm>
                <a:off x="12315636" y="5362779"/>
                <a:ext cx="911019" cy="462672"/>
              </a:xfrm>
              <a:prstGeom prst="rect">
                <a:avLst/>
              </a:prstGeom>
              <a:solidFill>
                <a:srgbClr val="23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35/24/21</a:t>
                </a:r>
                <a:endParaRPr kumimoji="1" lang="mr-IN" altLang="zh-CN" sz="700" b="1" dirty="0">
                  <a:solidFill>
                    <a:schemeClr val="dk2"/>
                  </a:solidFill>
                  <a:latin typeface="Arial" charset="0"/>
                  <a:ea typeface="Arial" charset="0"/>
                  <a:cs typeface="Arial" charset="0"/>
                </a:endParaRPr>
              </a:p>
            </p:txBody>
          </p:sp>
          <p:sp>
            <p:nvSpPr>
              <p:cNvPr id="35" name="矩形 22">
                <a:extLst>
                  <a:ext uri="{FF2B5EF4-FFF2-40B4-BE49-F238E27FC236}">
                    <a16:creationId xmlns:a16="http://schemas.microsoft.com/office/drawing/2014/main" xmlns="" id="{14EE21FB-1D92-0241-ABA5-5E9A6AEE0DC8}"/>
                  </a:ext>
                </a:extLst>
              </p:cNvPr>
              <p:cNvSpPr/>
              <p:nvPr userDrawn="1"/>
            </p:nvSpPr>
            <p:spPr>
              <a:xfrm>
                <a:off x="12315636" y="6403948"/>
                <a:ext cx="911019" cy="462672"/>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221</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221/221</a:t>
                </a:r>
                <a:endParaRPr kumimoji="1" lang="mr-IN" altLang="zh-CN" sz="700" b="1" dirty="0">
                  <a:solidFill>
                    <a:srgbClr val="666666"/>
                  </a:solidFill>
                  <a:latin typeface="Arial" charset="0"/>
                  <a:ea typeface="Arial" charset="0"/>
                  <a:cs typeface="Arial" charset="0"/>
                </a:endParaRPr>
              </a:p>
            </p:txBody>
          </p:sp>
          <p:sp>
            <p:nvSpPr>
              <p:cNvPr id="36" name="矩形 12">
                <a:extLst>
                  <a:ext uri="{FF2B5EF4-FFF2-40B4-BE49-F238E27FC236}">
                    <a16:creationId xmlns:a16="http://schemas.microsoft.com/office/drawing/2014/main" xmlns="" id="{883734A3-2645-434A-9DCC-1416B6C687CC}"/>
                  </a:ext>
                </a:extLst>
              </p:cNvPr>
              <p:cNvSpPr/>
              <p:nvPr userDrawn="1"/>
            </p:nvSpPr>
            <p:spPr>
              <a:xfrm>
                <a:off x="13288175" y="3785971"/>
                <a:ext cx="885201" cy="462672"/>
              </a:xfrm>
              <a:prstGeom prst="rect">
                <a:avLst/>
              </a:prstGeom>
              <a:solidFill>
                <a:srgbClr val="E98C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233</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140/128</a:t>
                </a:r>
                <a:endParaRPr kumimoji="1" lang="mr-IN" altLang="zh-CN" sz="700" b="1" dirty="0">
                  <a:solidFill>
                    <a:schemeClr val="dk2"/>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1FF13552-FB3D-134A-A80A-6CFB35DFE1A1}"/>
                  </a:ext>
                </a:extLst>
              </p:cNvPr>
              <p:cNvSpPr/>
              <p:nvPr userDrawn="1"/>
            </p:nvSpPr>
            <p:spPr>
              <a:xfrm>
                <a:off x="13288175" y="3259312"/>
                <a:ext cx="885201" cy="462672"/>
              </a:xfrm>
              <a:prstGeom prst="rect">
                <a:avLst/>
              </a:prstGeom>
              <a:solidFill>
                <a:srgbClr val="A7212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159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a:t>
                </a:r>
                <a:endParaRPr kumimoji="1" lang="mr-IN" altLang="zh-CN" sz="700" b="1" dirty="0">
                  <a:solidFill>
                    <a:schemeClr val="dk2"/>
                  </a:solidFill>
                  <a:latin typeface="Arial" charset="0"/>
                  <a:ea typeface="Arial" charset="0"/>
                  <a:cs typeface="Arial" charset="0"/>
                </a:endParaRPr>
              </a:p>
            </p:txBody>
          </p:sp>
          <p:sp>
            <p:nvSpPr>
              <p:cNvPr id="38" name="矩形 16">
                <a:extLst>
                  <a:ext uri="{FF2B5EF4-FFF2-40B4-BE49-F238E27FC236}">
                    <a16:creationId xmlns:a16="http://schemas.microsoft.com/office/drawing/2014/main" xmlns="" id="{0A96471B-CB12-1443-B01F-C14C9112C149}"/>
                  </a:ext>
                </a:extLst>
              </p:cNvPr>
              <p:cNvSpPr/>
              <p:nvPr userDrawn="1"/>
            </p:nvSpPr>
            <p:spPr>
              <a:xfrm>
                <a:off x="13288175" y="4836793"/>
                <a:ext cx="885201" cy="462672"/>
              </a:xfrm>
              <a:prstGeom prst="rect">
                <a:avLst/>
              </a:prstGeom>
              <a:solidFill>
                <a:srgbClr val="F5DC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245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220/87</a:t>
                </a:r>
                <a:endParaRPr kumimoji="1" lang="mr-IN" altLang="zh-CN" sz="700" b="1" dirty="0">
                  <a:solidFill>
                    <a:srgbClr val="666666"/>
                  </a:solidFill>
                  <a:latin typeface="Arial" charset="0"/>
                  <a:ea typeface="Arial" charset="0"/>
                  <a:cs typeface="Arial" charset="0"/>
                </a:endParaRPr>
              </a:p>
            </p:txBody>
          </p:sp>
          <p:sp>
            <p:nvSpPr>
              <p:cNvPr id="39" name="矩形 17">
                <a:extLst>
                  <a:ext uri="{FF2B5EF4-FFF2-40B4-BE49-F238E27FC236}">
                    <a16:creationId xmlns:a16="http://schemas.microsoft.com/office/drawing/2014/main" xmlns="" id="{61890D59-CF8B-1449-A836-3A304EC9A907}"/>
                  </a:ext>
                </a:extLst>
              </p:cNvPr>
              <p:cNvSpPr/>
              <p:nvPr userDrawn="1"/>
            </p:nvSpPr>
            <p:spPr>
              <a:xfrm>
                <a:off x="13288175" y="4319278"/>
                <a:ext cx="885201" cy="462672"/>
              </a:xfrm>
              <a:prstGeom prst="rect">
                <a:avLst/>
              </a:prstGeom>
              <a:solidFill>
                <a:srgbClr val="F085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133/0</a:t>
                </a:r>
                <a:endParaRPr kumimoji="1" lang="mr-IN" altLang="zh-CN" sz="700" b="1" dirty="0">
                  <a:solidFill>
                    <a:schemeClr val="dk2"/>
                  </a:solidFill>
                  <a:latin typeface="Arial" charset="0"/>
                  <a:ea typeface="Arial" charset="0"/>
                  <a:cs typeface="Arial" charset="0"/>
                </a:endParaRPr>
              </a:p>
            </p:txBody>
          </p:sp>
          <p:sp>
            <p:nvSpPr>
              <p:cNvPr id="40" name="矩形 18">
                <a:extLst>
                  <a:ext uri="{FF2B5EF4-FFF2-40B4-BE49-F238E27FC236}">
                    <a16:creationId xmlns:a16="http://schemas.microsoft.com/office/drawing/2014/main" xmlns="" id="{0466A1E1-E7C7-FD49-9880-9E44BED19FF5}"/>
                  </a:ext>
                </a:extLst>
              </p:cNvPr>
              <p:cNvSpPr/>
              <p:nvPr userDrawn="1"/>
            </p:nvSpPr>
            <p:spPr>
              <a:xfrm>
                <a:off x="13288171" y="5880294"/>
                <a:ext cx="911019" cy="46267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181</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181/181</a:t>
                </a:r>
                <a:endParaRPr kumimoji="1" lang="mr-IN" altLang="zh-CN" sz="700" b="1" dirty="0">
                  <a:solidFill>
                    <a:schemeClr val="dk2"/>
                  </a:solidFill>
                  <a:latin typeface="Arial" charset="0"/>
                  <a:ea typeface="Arial" charset="0"/>
                  <a:cs typeface="Arial" charset="0"/>
                </a:endParaRPr>
              </a:p>
            </p:txBody>
          </p:sp>
          <p:sp>
            <p:nvSpPr>
              <p:cNvPr id="42" name="矩形 19">
                <a:extLst>
                  <a:ext uri="{FF2B5EF4-FFF2-40B4-BE49-F238E27FC236}">
                    <a16:creationId xmlns:a16="http://schemas.microsoft.com/office/drawing/2014/main" xmlns="" id="{B21AD6AC-1275-0142-A9EA-D77B26CB40EF}"/>
                  </a:ext>
                </a:extLst>
              </p:cNvPr>
              <p:cNvSpPr/>
              <p:nvPr userDrawn="1"/>
            </p:nvSpPr>
            <p:spPr>
              <a:xfrm>
                <a:off x="13288171" y="5362779"/>
                <a:ext cx="911019" cy="462672"/>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89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87/87</a:t>
                </a:r>
                <a:endParaRPr kumimoji="1" lang="mr-IN" altLang="zh-CN" sz="700" b="1" dirty="0">
                  <a:solidFill>
                    <a:schemeClr val="dk2"/>
                  </a:solidFill>
                  <a:latin typeface="Arial" charset="0"/>
                  <a:ea typeface="Arial" charset="0"/>
                  <a:cs typeface="Arial" charset="0"/>
                </a:endParaRPr>
              </a:p>
            </p:txBody>
          </p:sp>
          <p:sp>
            <p:nvSpPr>
              <p:cNvPr id="43" name="矩形 22">
                <a:extLst>
                  <a:ext uri="{FF2B5EF4-FFF2-40B4-BE49-F238E27FC236}">
                    <a16:creationId xmlns:a16="http://schemas.microsoft.com/office/drawing/2014/main" xmlns="" id="{238BAC2A-AE09-A84D-875D-8472236D6610}"/>
                  </a:ext>
                </a:extLst>
              </p:cNvPr>
              <p:cNvSpPr/>
              <p:nvPr userDrawn="1"/>
            </p:nvSpPr>
            <p:spPr>
              <a:xfrm>
                <a:off x="13288171" y="6403948"/>
                <a:ext cx="911019" cy="462672"/>
              </a:xfrm>
              <a:prstGeom prst="rect">
                <a:avLst/>
              </a:prstGeom>
              <a:solidFill>
                <a:schemeClr val="dk2"/>
              </a:solidFill>
              <a:ln w="6350">
                <a:solidFill>
                  <a:schemeClr val="bg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112"/>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255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255/255</a:t>
                </a:r>
                <a:endParaRPr kumimoji="1" lang="mr-IN" altLang="zh-CN" sz="700" b="1" dirty="0">
                  <a:solidFill>
                    <a:srgbClr val="666666"/>
                  </a:solidFill>
                  <a:latin typeface="Arial" charset="0"/>
                  <a:ea typeface="Arial" charset="0"/>
                  <a:cs typeface="Arial" charset="0"/>
                </a:endParaRPr>
              </a:p>
            </p:txBody>
          </p:sp>
        </p:grpSp>
      </p:grpSp>
      <p:pic>
        <p:nvPicPr>
          <p:cNvPr id="2" name="图片 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195999" y="6321130"/>
            <a:ext cx="1269075" cy="277546"/>
          </a:xfrm>
          <a:prstGeom prst="rect">
            <a:avLst/>
          </a:prstGeom>
        </p:spPr>
      </p:pic>
    </p:spTree>
    <p:extLst>
      <p:ext uri="{BB962C8B-B14F-4D97-AF65-F5344CB8AC3E}">
        <p14:creationId xmlns:p14="http://schemas.microsoft.com/office/powerpoint/2010/main" val="4251398220"/>
      </p:ext>
    </p:extLst>
  </p:cSld>
  <p:clrMap bg1="lt1" tx1="dk1" bg2="lt2" tx2="dk2" accent1="accent1" accent2="accent2" accent3="accent3" accent4="accent4" accent5="accent5" accent6="accent6" hlink="hlink" folHlink="folHlink"/>
  <p:sldLayoutIdLst>
    <p:sldLayoutId id="2147483918" r:id="rId1"/>
    <p:sldLayoutId id="2147483919" r:id="rId2"/>
  </p:sldLayoutIdLst>
  <p:hf hdr="0" ftr="0" dt="0"/>
  <p:txStyles>
    <p:titleStyle>
      <a:lvl1pPr algn="l" defTabSz="1187323" rtl="0" eaLnBrk="1" latinLnBrk="0" hangingPunct="1">
        <a:lnSpc>
          <a:spcPct val="90000"/>
        </a:lnSpc>
        <a:spcBef>
          <a:spcPct val="0"/>
        </a:spcBef>
        <a:buNone/>
        <a:defRPr sz="5714" kern="1200">
          <a:solidFill>
            <a:schemeClr val="tx1"/>
          </a:solidFill>
          <a:latin typeface="+mj-lt"/>
          <a:ea typeface="+mj-ea"/>
          <a:cs typeface="+mj-cs"/>
        </a:defRPr>
      </a:lvl1pPr>
    </p:titleStyle>
    <p:bodyStyle>
      <a:lvl1pPr marL="296831" indent="-296831" algn="l" defTabSz="1187323" rtl="0" eaLnBrk="1" latinLnBrk="0" hangingPunct="1">
        <a:lnSpc>
          <a:spcPct val="90000"/>
        </a:lnSpc>
        <a:spcBef>
          <a:spcPts val="1298"/>
        </a:spcBef>
        <a:buFont typeface="Arial" panose="020B0604020202020204" pitchFamily="34" charset="0"/>
        <a:buChar char="•"/>
        <a:defRPr sz="3635" kern="1200">
          <a:solidFill>
            <a:schemeClr val="tx1"/>
          </a:solidFill>
          <a:latin typeface="+mn-lt"/>
          <a:ea typeface="+mn-ea"/>
          <a:cs typeface="+mn-cs"/>
        </a:defRPr>
      </a:lvl1pPr>
      <a:lvl2pPr marL="890493" indent="-296831" algn="l" defTabSz="1187323" rtl="0" eaLnBrk="1" latinLnBrk="0" hangingPunct="1">
        <a:lnSpc>
          <a:spcPct val="90000"/>
        </a:lnSpc>
        <a:spcBef>
          <a:spcPts val="650"/>
        </a:spcBef>
        <a:buFont typeface="Arial" panose="020B0604020202020204" pitchFamily="34" charset="0"/>
        <a:buChar char="•"/>
        <a:defRPr sz="3117" kern="1200">
          <a:solidFill>
            <a:schemeClr val="tx1"/>
          </a:solidFill>
          <a:latin typeface="+mn-lt"/>
          <a:ea typeface="+mn-ea"/>
          <a:cs typeface="+mn-cs"/>
        </a:defRPr>
      </a:lvl2pPr>
      <a:lvl3pPr marL="1484154" indent="-296831" algn="l" defTabSz="1187323" rtl="0" eaLnBrk="1" latinLnBrk="0" hangingPunct="1">
        <a:lnSpc>
          <a:spcPct val="90000"/>
        </a:lnSpc>
        <a:spcBef>
          <a:spcPts val="650"/>
        </a:spcBef>
        <a:buFont typeface="Arial" panose="020B0604020202020204" pitchFamily="34" charset="0"/>
        <a:buChar char="•"/>
        <a:defRPr sz="2597" kern="1200">
          <a:solidFill>
            <a:schemeClr val="tx1"/>
          </a:solidFill>
          <a:latin typeface="+mn-lt"/>
          <a:ea typeface="+mn-ea"/>
          <a:cs typeface="+mn-cs"/>
        </a:defRPr>
      </a:lvl3pPr>
      <a:lvl4pPr marL="2077817"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4pPr>
      <a:lvl5pPr marL="2671478"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p:bodyStyle>
    <p:otherStyle>
      <a:defPPr>
        <a:defRPr lang="en-US"/>
      </a:defPPr>
      <a:lvl1pPr marL="0" algn="l" defTabSz="1187323" rtl="0" eaLnBrk="1" latinLnBrk="0" hangingPunct="1">
        <a:defRPr sz="2337" kern="1200">
          <a:solidFill>
            <a:schemeClr val="tx1"/>
          </a:solidFill>
          <a:latin typeface="+mn-lt"/>
          <a:ea typeface="+mn-ea"/>
          <a:cs typeface="+mn-cs"/>
        </a:defRPr>
      </a:lvl1pPr>
      <a:lvl2pPr marL="593662" algn="l" defTabSz="1187323" rtl="0" eaLnBrk="1" latinLnBrk="0" hangingPunct="1">
        <a:defRPr sz="2337" kern="1200">
          <a:solidFill>
            <a:schemeClr val="tx1"/>
          </a:solidFill>
          <a:latin typeface="+mn-lt"/>
          <a:ea typeface="+mn-ea"/>
          <a:cs typeface="+mn-cs"/>
        </a:defRPr>
      </a:lvl2pPr>
      <a:lvl3pPr marL="1187323" algn="l" defTabSz="1187323" rtl="0" eaLnBrk="1" latinLnBrk="0" hangingPunct="1">
        <a:defRPr sz="2337" kern="1200">
          <a:solidFill>
            <a:schemeClr val="tx1"/>
          </a:solidFill>
          <a:latin typeface="+mn-lt"/>
          <a:ea typeface="+mn-ea"/>
          <a:cs typeface="+mn-cs"/>
        </a:defRPr>
      </a:lvl3pPr>
      <a:lvl4pPr marL="1780986" algn="l" defTabSz="1187323" rtl="0" eaLnBrk="1" latinLnBrk="0" hangingPunct="1">
        <a:defRPr sz="2337" kern="1200">
          <a:solidFill>
            <a:schemeClr val="tx1"/>
          </a:solidFill>
          <a:latin typeface="+mn-lt"/>
          <a:ea typeface="+mn-ea"/>
          <a:cs typeface="+mn-cs"/>
        </a:defRPr>
      </a:lvl4pPr>
      <a:lvl5pPr marL="2374648" algn="l" defTabSz="1187323" rtl="0" eaLnBrk="1" latinLnBrk="0" hangingPunct="1">
        <a:defRPr sz="2337" kern="1200">
          <a:solidFill>
            <a:schemeClr val="tx1"/>
          </a:solidFill>
          <a:latin typeface="+mn-lt"/>
          <a:ea typeface="+mn-ea"/>
          <a:cs typeface="+mn-cs"/>
        </a:defRPr>
      </a:lvl5pPr>
      <a:lvl6pPr marL="2968309" algn="l" defTabSz="1187323" rtl="0" eaLnBrk="1" latinLnBrk="0" hangingPunct="1">
        <a:defRPr sz="2337" kern="1200">
          <a:solidFill>
            <a:schemeClr val="tx1"/>
          </a:solidFill>
          <a:latin typeface="+mn-lt"/>
          <a:ea typeface="+mn-ea"/>
          <a:cs typeface="+mn-cs"/>
        </a:defRPr>
      </a:lvl6pPr>
      <a:lvl7pPr marL="3561971" algn="l" defTabSz="1187323" rtl="0" eaLnBrk="1" latinLnBrk="0" hangingPunct="1">
        <a:defRPr sz="2337" kern="1200">
          <a:solidFill>
            <a:schemeClr val="tx1"/>
          </a:solidFill>
          <a:latin typeface="+mn-lt"/>
          <a:ea typeface="+mn-ea"/>
          <a:cs typeface="+mn-cs"/>
        </a:defRPr>
      </a:lvl7pPr>
      <a:lvl8pPr marL="4155634" algn="l" defTabSz="1187323" rtl="0" eaLnBrk="1" latinLnBrk="0" hangingPunct="1">
        <a:defRPr sz="2337" kern="1200">
          <a:solidFill>
            <a:schemeClr val="tx1"/>
          </a:solidFill>
          <a:latin typeface="+mn-lt"/>
          <a:ea typeface="+mn-ea"/>
          <a:cs typeface="+mn-cs"/>
        </a:defRPr>
      </a:lvl8pPr>
      <a:lvl9pPr marL="4749295" algn="l" defTabSz="1187323" rtl="0" eaLnBrk="1" latinLnBrk="0" hangingPunct="1">
        <a:defRPr sz="2337"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785A3D6-1271-D247-9E96-1B376F4BE7BE}"/>
              </a:ext>
            </a:extLst>
          </p:cNvPr>
          <p:cNvSpPr txBox="1"/>
          <p:nvPr userDrawn="1"/>
        </p:nvSpPr>
        <p:spPr>
          <a:xfrm>
            <a:off x="1095467" y="6356939"/>
            <a:ext cx="1463467" cy="246221"/>
          </a:xfrm>
          <a:prstGeom prst="rect">
            <a:avLst/>
          </a:prstGeom>
          <a:noFill/>
        </p:spPr>
        <p:txBody>
          <a:bodyPr wrap="square" rtlCol="0">
            <a:spAutoFit/>
          </a:bodyPr>
          <a:lstStyle/>
          <a:p>
            <a:r>
              <a:rPr lang="en-US" sz="1000" dirty="0">
                <a:solidFill>
                  <a:srgbClr val="1D1D1B"/>
                </a:solidFill>
                <a:latin typeface="Arial" panose="020B0604020202020204" pitchFamily="34" charset="0"/>
                <a:cs typeface="Arial" panose="020B0604020202020204" pitchFamily="34" charset="0"/>
              </a:rPr>
              <a:t>Huawei Confidential</a:t>
            </a:r>
          </a:p>
        </p:txBody>
      </p:sp>
      <p:sp>
        <p:nvSpPr>
          <p:cNvPr id="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defTabSz="890849">
              <a:defRPr/>
            </a:pPr>
            <a:fld id="{C3837181-38C6-AD4F-B8BA-B444770388BB}" type="slidenum">
              <a:rPr lang="en-US" sz="974" smtClean="0">
                <a:solidFill>
                  <a:srgbClr val="1D1D1B"/>
                </a:solidFill>
                <a:latin typeface="Arial" panose="020B0604020202020204" pitchFamily="34" charset="0"/>
                <a:cs typeface="Arial" panose="020B0604020202020204" pitchFamily="34" charset="0"/>
              </a:rPr>
              <a:pPr defTabSz="890849">
                <a:defRPr/>
              </a:pPr>
              <a:t>‹#›</a:t>
            </a:fld>
            <a:endParaRPr lang="en-US" sz="974" dirty="0">
              <a:solidFill>
                <a:srgbClr val="1D1D1B"/>
              </a:solidFill>
              <a:latin typeface="Arial" panose="020B0604020202020204" pitchFamily="34" charset="0"/>
              <a:cs typeface="Arial" panose="020B0604020202020204" pitchFamily="34" charset="0"/>
            </a:endParaRPr>
          </a:p>
        </p:txBody>
      </p:sp>
      <p:grpSp>
        <p:nvGrpSpPr>
          <p:cNvPr id="25" name="组合 24"/>
          <p:cNvGrpSpPr/>
          <p:nvPr userDrawn="1"/>
        </p:nvGrpSpPr>
        <p:grpSpPr>
          <a:xfrm>
            <a:off x="12216278" y="2931937"/>
            <a:ext cx="1982916" cy="3934682"/>
            <a:chOff x="12216278" y="2262477"/>
            <a:chExt cx="1982916" cy="4604143"/>
          </a:xfrm>
        </p:grpSpPr>
        <p:grpSp>
          <p:nvGrpSpPr>
            <p:cNvPr id="26" name="组合 25"/>
            <p:cNvGrpSpPr/>
            <p:nvPr userDrawn="1"/>
          </p:nvGrpSpPr>
          <p:grpSpPr>
            <a:xfrm>
              <a:off x="12315635" y="2262477"/>
              <a:ext cx="1883559" cy="692624"/>
              <a:chOff x="12315635" y="2207613"/>
              <a:chExt cx="1883559" cy="692624"/>
            </a:xfrm>
          </p:grpSpPr>
          <p:sp>
            <p:nvSpPr>
              <p:cNvPr id="44" name="矩形 5">
                <a:extLst>
                  <a:ext uri="{FF2B5EF4-FFF2-40B4-BE49-F238E27FC236}">
                    <a16:creationId xmlns:a16="http://schemas.microsoft.com/office/drawing/2014/main" xmlns="" id="{3B0B5EC2-EA55-CC45-A9D0-D5EA5D768C99}"/>
                  </a:ext>
                </a:extLst>
              </p:cNvPr>
              <p:cNvSpPr/>
              <p:nvPr userDrawn="1"/>
            </p:nvSpPr>
            <p:spPr>
              <a:xfrm>
                <a:off x="1231563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186C</a:t>
                </a:r>
              </a:p>
              <a:p>
                <a:pPr algn="ctr"/>
                <a:r>
                  <a:rPr kumimoji="1" lang="en-US" altLang="zh-CN" sz="700" b="1" dirty="0">
                    <a:solidFill>
                      <a:schemeClr val="dk2"/>
                    </a:solidFill>
                    <a:latin typeface="Arial" charset="0"/>
                    <a:ea typeface="Arial" charset="0"/>
                    <a:cs typeface="Arial" charset="0"/>
                  </a:rPr>
                  <a:t>RGB 200/16/46</a:t>
                </a:r>
              </a:p>
            </p:txBody>
          </p:sp>
          <p:sp>
            <p:nvSpPr>
              <p:cNvPr id="45" name="矩形 9">
                <a:extLst>
                  <a:ext uri="{FF2B5EF4-FFF2-40B4-BE49-F238E27FC236}">
                    <a16:creationId xmlns:a16="http://schemas.microsoft.com/office/drawing/2014/main" xmlns="" id="{992224C5-04A6-C041-B257-13137945DBB8}"/>
                  </a:ext>
                </a:extLst>
              </p:cNvPr>
              <p:cNvSpPr/>
              <p:nvPr userDrawn="1"/>
            </p:nvSpPr>
            <p:spPr>
              <a:xfrm>
                <a:off x="13288175" y="2401808"/>
                <a:ext cx="911019" cy="498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zh-CN" sz="700" b="1" dirty="0">
                    <a:solidFill>
                      <a:schemeClr val="dk2"/>
                    </a:solidFill>
                    <a:latin typeface="Arial" charset="0"/>
                    <a:ea typeface="Arial" charset="0"/>
                    <a:cs typeface="Arial" charset="0"/>
                  </a:rPr>
                  <a:t>P</a:t>
                </a:r>
                <a:r>
                  <a:rPr kumimoji="1" lang="en-US" altLang="zh-Hant" sz="700" b="1" dirty="0">
                    <a:solidFill>
                      <a:schemeClr val="dk2"/>
                    </a:solidFill>
                    <a:latin typeface="Arial" charset="0"/>
                    <a:ea typeface="Arial" charset="0"/>
                    <a:cs typeface="Arial" charset="0"/>
                  </a:rPr>
                  <a:t>ANTONE</a:t>
                </a:r>
                <a:r>
                  <a:rPr kumimoji="1" lang="en-US" altLang="zh-CN" sz="700" b="1" dirty="0">
                    <a:solidFill>
                      <a:schemeClr val="dk2"/>
                    </a:solidFill>
                    <a:latin typeface="Arial" charset="0"/>
                    <a:ea typeface="Arial" charset="0"/>
                    <a:cs typeface="Arial" charset="0"/>
                  </a:rPr>
                  <a:t> 185C</a:t>
                </a:r>
              </a:p>
              <a:p>
                <a:pPr algn="ctr"/>
                <a:r>
                  <a:rPr kumimoji="1" lang="en-US" altLang="zh-CN" sz="700" b="1" dirty="0">
                    <a:solidFill>
                      <a:schemeClr val="dk2"/>
                    </a:solidFill>
                    <a:latin typeface="Arial" charset="0"/>
                    <a:ea typeface="Arial" charset="0"/>
                    <a:cs typeface="Arial" charset="0"/>
                  </a:rPr>
                  <a:t>RGB 199/0/11</a:t>
                </a:r>
              </a:p>
            </p:txBody>
          </p:sp>
          <p:sp>
            <p:nvSpPr>
              <p:cNvPr id="46" name="文本框 31">
                <a:extLst>
                  <a:ext uri="{FF2B5EF4-FFF2-40B4-BE49-F238E27FC236}">
                    <a16:creationId xmlns:a16="http://schemas.microsoft.com/office/drawing/2014/main" xmlns="" id="{58918196-0639-EE4B-AFC2-315BE04587B9}"/>
                  </a:ext>
                </a:extLst>
              </p:cNvPr>
              <p:cNvSpPr txBox="1"/>
              <p:nvPr userDrawn="1"/>
            </p:nvSpPr>
            <p:spPr>
              <a:xfrm>
                <a:off x="12326898" y="2207613"/>
                <a:ext cx="384721" cy="180071"/>
              </a:xfrm>
              <a:prstGeom prst="rect">
                <a:avLst/>
              </a:prstGeom>
              <a:noFill/>
            </p:spPr>
            <p:txBody>
              <a:bodyPr wrap="none" lIns="0" tIns="0" rIns="0" bIns="0" rtlCol="0">
                <a:spAutoFit/>
              </a:bodyPr>
              <a:lstStyle/>
              <a:p>
                <a:pPr algn="ctr"/>
                <a:r>
                  <a:rPr kumimoji="1" lang="zh-CN" altLang="en-US" sz="1000" dirty="0">
                    <a:solidFill>
                      <a:schemeClr val="dk1"/>
                    </a:solidFill>
                    <a:latin typeface="Microsoft YaHei" panose="020B0503020204020204" pitchFamily="34" charset="-122"/>
                    <a:ea typeface="Microsoft YaHei" panose="020B0503020204020204" pitchFamily="34" charset="-122"/>
                  </a:rPr>
                  <a:t>品牌色</a:t>
                </a:r>
              </a:p>
            </p:txBody>
          </p:sp>
        </p:grpSp>
        <p:grpSp>
          <p:nvGrpSpPr>
            <p:cNvPr id="27" name="组合 26"/>
            <p:cNvGrpSpPr/>
            <p:nvPr userDrawn="1"/>
          </p:nvGrpSpPr>
          <p:grpSpPr>
            <a:xfrm>
              <a:off x="12216278" y="3054642"/>
              <a:ext cx="1982912" cy="3811978"/>
              <a:chOff x="12216278" y="3054642"/>
              <a:chExt cx="1982912" cy="3811978"/>
            </a:xfrm>
          </p:grpSpPr>
          <p:sp>
            <p:nvSpPr>
              <p:cNvPr id="28" name="矩形 12">
                <a:extLst>
                  <a:ext uri="{FF2B5EF4-FFF2-40B4-BE49-F238E27FC236}">
                    <a16:creationId xmlns:a16="http://schemas.microsoft.com/office/drawing/2014/main" xmlns="" id="{DCA8B73C-0B87-284F-805F-752EBF20B768}"/>
                  </a:ext>
                </a:extLst>
              </p:cNvPr>
              <p:cNvSpPr/>
              <p:nvPr userDrawn="1"/>
            </p:nvSpPr>
            <p:spPr>
              <a:xfrm>
                <a:off x="12315640" y="3785971"/>
                <a:ext cx="885201" cy="462672"/>
              </a:xfrm>
              <a:prstGeom prst="rect">
                <a:avLst/>
              </a:prstGeom>
              <a:solidFill>
                <a:srgbClr val="EA5A4F"/>
              </a:solidFill>
              <a:ln>
                <a:solidFill>
                  <a:srgbClr val="EA5A4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234</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90/79</a:t>
                </a:r>
                <a:endParaRPr kumimoji="1" lang="mr-IN" altLang="zh-CN" sz="700" b="1" dirty="0">
                  <a:solidFill>
                    <a:schemeClr val="dk2"/>
                  </a:solidFill>
                  <a:latin typeface="Arial" charset="0"/>
                  <a:ea typeface="Arial" charset="0"/>
                  <a:cs typeface="Arial" charset="0"/>
                </a:endParaRPr>
              </a:p>
            </p:txBody>
          </p:sp>
          <p:sp>
            <p:nvSpPr>
              <p:cNvPr id="29" name="矩形 13">
                <a:extLst>
                  <a:ext uri="{FF2B5EF4-FFF2-40B4-BE49-F238E27FC236}">
                    <a16:creationId xmlns:a16="http://schemas.microsoft.com/office/drawing/2014/main" xmlns="" id="{138A39A8-BB4E-CD4E-9201-F1785C874F92}"/>
                  </a:ext>
                </a:extLst>
              </p:cNvPr>
              <p:cNvSpPr/>
              <p:nvPr userDrawn="1"/>
            </p:nvSpPr>
            <p:spPr>
              <a:xfrm>
                <a:off x="12315640" y="3259312"/>
                <a:ext cx="885201" cy="462672"/>
              </a:xfrm>
              <a:prstGeom prst="rect">
                <a:avLst/>
              </a:prstGeom>
              <a:solidFill>
                <a:srgbClr val="78000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120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0/15</a:t>
                </a:r>
                <a:endParaRPr kumimoji="1" lang="mr-IN" altLang="zh-CN" sz="700" b="1" dirty="0">
                  <a:solidFill>
                    <a:schemeClr val="dk2"/>
                  </a:solidFill>
                  <a:latin typeface="Arial" charset="0"/>
                  <a:ea typeface="Arial" charset="0"/>
                  <a:cs typeface="Arial" charset="0"/>
                </a:endParaRPr>
              </a:p>
            </p:txBody>
          </p:sp>
          <p:sp>
            <p:nvSpPr>
              <p:cNvPr id="30" name="文本框 15">
                <a:extLst>
                  <a:ext uri="{FF2B5EF4-FFF2-40B4-BE49-F238E27FC236}">
                    <a16:creationId xmlns:a16="http://schemas.microsoft.com/office/drawing/2014/main" xmlns="" id="{8F53C07A-1022-C740-8F8D-97538E174D38}"/>
                  </a:ext>
                </a:extLst>
              </p:cNvPr>
              <p:cNvSpPr txBox="1"/>
              <p:nvPr userDrawn="1"/>
            </p:nvSpPr>
            <p:spPr>
              <a:xfrm>
                <a:off x="12216278" y="3054642"/>
                <a:ext cx="569387" cy="180071"/>
              </a:xfrm>
              <a:prstGeom prst="rect">
                <a:avLst/>
              </a:prstGeom>
              <a:noFill/>
            </p:spPr>
            <p:txBody>
              <a:bodyPr wrap="square" lIns="0" tIns="0" rIns="0" bIns="0" rtlCol="0" anchor="b" anchorCtr="0">
                <a:spAutoFit/>
              </a:bodyPr>
              <a:lstStyle/>
              <a:p>
                <a:pPr algn="ctr"/>
                <a:r>
                  <a:rPr kumimoji="1" lang="zh-CN" altLang="en-US" sz="1000" dirty="0">
                    <a:solidFill>
                      <a:schemeClr val="dk1"/>
                    </a:solidFill>
                    <a:latin typeface="Microsoft YaHei" panose="020B0503020204020204" pitchFamily="34" charset="-122"/>
                    <a:ea typeface="Microsoft YaHei" panose="020B0503020204020204" pitchFamily="34" charset="-122"/>
                  </a:rPr>
                  <a:t>辅助色</a:t>
                </a:r>
              </a:p>
            </p:txBody>
          </p:sp>
          <p:sp>
            <p:nvSpPr>
              <p:cNvPr id="31" name="矩形 16">
                <a:extLst>
                  <a:ext uri="{FF2B5EF4-FFF2-40B4-BE49-F238E27FC236}">
                    <a16:creationId xmlns:a16="http://schemas.microsoft.com/office/drawing/2014/main" xmlns="" id="{306A7598-C00D-994F-82DA-B39F3C2E0AAD}"/>
                  </a:ext>
                </a:extLst>
              </p:cNvPr>
              <p:cNvSpPr/>
              <p:nvPr userDrawn="1"/>
            </p:nvSpPr>
            <p:spPr>
              <a:xfrm>
                <a:off x="12315640" y="4836793"/>
                <a:ext cx="885201" cy="462672"/>
              </a:xfrm>
              <a:prstGeom prst="rect">
                <a:avLst/>
              </a:prstGeom>
              <a:solidFill>
                <a:srgbClr val="F8B5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248</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181/60</a:t>
                </a:r>
                <a:endParaRPr kumimoji="1" lang="mr-IN" altLang="zh-CN" sz="700" b="1" dirty="0">
                  <a:solidFill>
                    <a:schemeClr val="dk2"/>
                  </a:solidFill>
                  <a:latin typeface="Arial" charset="0"/>
                  <a:ea typeface="Arial" charset="0"/>
                  <a:cs typeface="Arial" charset="0"/>
                </a:endParaRPr>
              </a:p>
            </p:txBody>
          </p:sp>
          <p:sp>
            <p:nvSpPr>
              <p:cNvPr id="32" name="矩形 17">
                <a:extLst>
                  <a:ext uri="{FF2B5EF4-FFF2-40B4-BE49-F238E27FC236}">
                    <a16:creationId xmlns:a16="http://schemas.microsoft.com/office/drawing/2014/main" xmlns="" id="{C1423292-FF2F-A74C-943E-1C3C47534098}"/>
                  </a:ext>
                </a:extLst>
              </p:cNvPr>
              <p:cNvSpPr/>
              <p:nvPr userDrawn="1"/>
            </p:nvSpPr>
            <p:spPr>
              <a:xfrm>
                <a:off x="12315640" y="4319278"/>
                <a:ext cx="885201" cy="462672"/>
              </a:xfrm>
              <a:prstGeom prst="rect">
                <a:avLst/>
              </a:prstGeom>
              <a:solidFill>
                <a:srgbClr val="EB5C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235</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92/1</a:t>
                </a:r>
                <a:endParaRPr kumimoji="1" lang="mr-IN" altLang="zh-CN" sz="700" b="1" dirty="0">
                  <a:solidFill>
                    <a:schemeClr val="dk2"/>
                  </a:solidFill>
                  <a:latin typeface="Arial" charset="0"/>
                  <a:ea typeface="Arial" charset="0"/>
                  <a:cs typeface="Arial" charset="0"/>
                </a:endParaRPr>
              </a:p>
            </p:txBody>
          </p:sp>
          <p:sp>
            <p:nvSpPr>
              <p:cNvPr id="33" name="矩形 18">
                <a:extLst>
                  <a:ext uri="{FF2B5EF4-FFF2-40B4-BE49-F238E27FC236}">
                    <a16:creationId xmlns:a16="http://schemas.microsoft.com/office/drawing/2014/main" xmlns="" id="{2A29AF15-F5C4-A842-A63B-5DBA549CB92F}"/>
                  </a:ext>
                </a:extLst>
              </p:cNvPr>
              <p:cNvSpPr/>
              <p:nvPr userDrawn="1"/>
            </p:nvSpPr>
            <p:spPr>
              <a:xfrm>
                <a:off x="12315636" y="5880294"/>
                <a:ext cx="911019" cy="462672"/>
              </a:xfrm>
              <a:prstGeom prst="rect">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137/137/137</a:t>
                </a:r>
                <a:endParaRPr kumimoji="1" lang="mr-IN" altLang="zh-CN" sz="700" b="1" dirty="0">
                  <a:solidFill>
                    <a:schemeClr val="dk2"/>
                  </a:solidFill>
                  <a:latin typeface="Arial" charset="0"/>
                  <a:ea typeface="Arial" charset="0"/>
                  <a:cs typeface="Arial" charset="0"/>
                </a:endParaRPr>
              </a:p>
            </p:txBody>
          </p:sp>
          <p:sp>
            <p:nvSpPr>
              <p:cNvPr id="34" name="矩形 19">
                <a:extLst>
                  <a:ext uri="{FF2B5EF4-FFF2-40B4-BE49-F238E27FC236}">
                    <a16:creationId xmlns:a16="http://schemas.microsoft.com/office/drawing/2014/main" xmlns="" id="{E9EA970A-4D36-BC41-B8BE-40DF553320E7}"/>
                  </a:ext>
                </a:extLst>
              </p:cNvPr>
              <p:cNvSpPr/>
              <p:nvPr userDrawn="1"/>
            </p:nvSpPr>
            <p:spPr>
              <a:xfrm>
                <a:off x="12315636" y="5362779"/>
                <a:ext cx="911019" cy="462672"/>
              </a:xfrm>
              <a:prstGeom prst="rect">
                <a:avLst/>
              </a:prstGeom>
              <a:solidFill>
                <a:srgbClr val="23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35/24/21</a:t>
                </a:r>
                <a:endParaRPr kumimoji="1" lang="mr-IN" altLang="zh-CN" sz="700" b="1" dirty="0">
                  <a:solidFill>
                    <a:schemeClr val="dk2"/>
                  </a:solidFill>
                  <a:latin typeface="Arial" charset="0"/>
                  <a:ea typeface="Arial" charset="0"/>
                  <a:cs typeface="Arial" charset="0"/>
                </a:endParaRPr>
              </a:p>
            </p:txBody>
          </p:sp>
          <p:sp>
            <p:nvSpPr>
              <p:cNvPr id="35" name="矩形 22">
                <a:extLst>
                  <a:ext uri="{FF2B5EF4-FFF2-40B4-BE49-F238E27FC236}">
                    <a16:creationId xmlns:a16="http://schemas.microsoft.com/office/drawing/2014/main" xmlns="" id="{14EE21FB-1D92-0241-ABA5-5E9A6AEE0DC8}"/>
                  </a:ext>
                </a:extLst>
              </p:cNvPr>
              <p:cNvSpPr/>
              <p:nvPr userDrawn="1"/>
            </p:nvSpPr>
            <p:spPr>
              <a:xfrm>
                <a:off x="12315636" y="6403948"/>
                <a:ext cx="911019" cy="462672"/>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221</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221/221</a:t>
                </a:r>
                <a:endParaRPr kumimoji="1" lang="mr-IN" altLang="zh-CN" sz="700" b="1" dirty="0">
                  <a:solidFill>
                    <a:srgbClr val="666666"/>
                  </a:solidFill>
                  <a:latin typeface="Arial" charset="0"/>
                  <a:ea typeface="Arial" charset="0"/>
                  <a:cs typeface="Arial" charset="0"/>
                </a:endParaRPr>
              </a:p>
            </p:txBody>
          </p:sp>
          <p:sp>
            <p:nvSpPr>
              <p:cNvPr id="36" name="矩形 12">
                <a:extLst>
                  <a:ext uri="{FF2B5EF4-FFF2-40B4-BE49-F238E27FC236}">
                    <a16:creationId xmlns:a16="http://schemas.microsoft.com/office/drawing/2014/main" xmlns="" id="{883734A3-2645-434A-9DCC-1416B6C687CC}"/>
                  </a:ext>
                </a:extLst>
              </p:cNvPr>
              <p:cNvSpPr/>
              <p:nvPr userDrawn="1"/>
            </p:nvSpPr>
            <p:spPr>
              <a:xfrm>
                <a:off x="13288175" y="3785971"/>
                <a:ext cx="885201" cy="462672"/>
              </a:xfrm>
              <a:prstGeom prst="rect">
                <a:avLst/>
              </a:prstGeom>
              <a:solidFill>
                <a:srgbClr val="E98C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233</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140/128</a:t>
                </a:r>
                <a:endParaRPr kumimoji="1" lang="mr-IN" altLang="zh-CN" sz="700" b="1" dirty="0">
                  <a:solidFill>
                    <a:schemeClr val="dk2"/>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1FF13552-FB3D-134A-A80A-6CFB35DFE1A1}"/>
                  </a:ext>
                </a:extLst>
              </p:cNvPr>
              <p:cNvSpPr/>
              <p:nvPr userDrawn="1"/>
            </p:nvSpPr>
            <p:spPr>
              <a:xfrm>
                <a:off x="13288175" y="3259312"/>
                <a:ext cx="885201" cy="462672"/>
              </a:xfrm>
              <a:prstGeom prst="rect">
                <a:avLst/>
              </a:prstGeom>
              <a:solidFill>
                <a:srgbClr val="A7212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159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0/1</a:t>
                </a:r>
                <a:endParaRPr kumimoji="1" lang="mr-IN" altLang="zh-CN" sz="700" b="1" dirty="0">
                  <a:solidFill>
                    <a:schemeClr val="dk2"/>
                  </a:solidFill>
                  <a:latin typeface="Arial" charset="0"/>
                  <a:ea typeface="Arial" charset="0"/>
                  <a:cs typeface="Arial" charset="0"/>
                </a:endParaRPr>
              </a:p>
            </p:txBody>
          </p:sp>
          <p:sp>
            <p:nvSpPr>
              <p:cNvPr id="38" name="矩形 16">
                <a:extLst>
                  <a:ext uri="{FF2B5EF4-FFF2-40B4-BE49-F238E27FC236}">
                    <a16:creationId xmlns:a16="http://schemas.microsoft.com/office/drawing/2014/main" xmlns="" id="{0A96471B-CB12-1443-B01F-C14C9112C149}"/>
                  </a:ext>
                </a:extLst>
              </p:cNvPr>
              <p:cNvSpPr/>
              <p:nvPr userDrawn="1"/>
            </p:nvSpPr>
            <p:spPr>
              <a:xfrm>
                <a:off x="13288175" y="4836793"/>
                <a:ext cx="885201" cy="462672"/>
              </a:xfrm>
              <a:prstGeom prst="rect">
                <a:avLst/>
              </a:prstGeom>
              <a:solidFill>
                <a:srgbClr val="F5DC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245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220/87</a:t>
                </a:r>
                <a:endParaRPr kumimoji="1" lang="mr-IN" altLang="zh-CN" sz="700" b="1" dirty="0">
                  <a:solidFill>
                    <a:srgbClr val="666666"/>
                  </a:solidFill>
                  <a:latin typeface="Arial" charset="0"/>
                  <a:ea typeface="Arial" charset="0"/>
                  <a:cs typeface="Arial" charset="0"/>
                </a:endParaRPr>
              </a:p>
            </p:txBody>
          </p:sp>
          <p:sp>
            <p:nvSpPr>
              <p:cNvPr id="39" name="矩形 17">
                <a:extLst>
                  <a:ext uri="{FF2B5EF4-FFF2-40B4-BE49-F238E27FC236}">
                    <a16:creationId xmlns:a16="http://schemas.microsoft.com/office/drawing/2014/main" xmlns="" id="{61890D59-CF8B-1449-A836-3A304EC9A907}"/>
                  </a:ext>
                </a:extLst>
              </p:cNvPr>
              <p:cNvSpPr/>
              <p:nvPr userDrawn="1"/>
            </p:nvSpPr>
            <p:spPr>
              <a:xfrm>
                <a:off x="13288175" y="4319278"/>
                <a:ext cx="885201" cy="462672"/>
              </a:xfrm>
              <a:prstGeom prst="rect">
                <a:avLst/>
              </a:prstGeom>
              <a:solidFill>
                <a:srgbClr val="F085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240</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133/0</a:t>
                </a:r>
                <a:endParaRPr kumimoji="1" lang="mr-IN" altLang="zh-CN" sz="700" b="1" dirty="0">
                  <a:solidFill>
                    <a:schemeClr val="dk2"/>
                  </a:solidFill>
                  <a:latin typeface="Arial" charset="0"/>
                  <a:ea typeface="Arial" charset="0"/>
                  <a:cs typeface="Arial" charset="0"/>
                </a:endParaRPr>
              </a:p>
            </p:txBody>
          </p:sp>
          <p:sp>
            <p:nvSpPr>
              <p:cNvPr id="40" name="矩形 18">
                <a:extLst>
                  <a:ext uri="{FF2B5EF4-FFF2-40B4-BE49-F238E27FC236}">
                    <a16:creationId xmlns:a16="http://schemas.microsoft.com/office/drawing/2014/main" xmlns="" id="{0466A1E1-E7C7-FD49-9880-9E44BED19FF5}"/>
                  </a:ext>
                </a:extLst>
              </p:cNvPr>
              <p:cNvSpPr/>
              <p:nvPr userDrawn="1"/>
            </p:nvSpPr>
            <p:spPr>
              <a:xfrm>
                <a:off x="13288171" y="5880294"/>
                <a:ext cx="911019" cy="46267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181</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181/181</a:t>
                </a:r>
                <a:endParaRPr kumimoji="1" lang="mr-IN" altLang="zh-CN" sz="700" b="1" dirty="0">
                  <a:solidFill>
                    <a:schemeClr val="dk2"/>
                  </a:solidFill>
                  <a:latin typeface="Arial" charset="0"/>
                  <a:ea typeface="Arial" charset="0"/>
                  <a:cs typeface="Arial" charset="0"/>
                </a:endParaRPr>
              </a:p>
            </p:txBody>
          </p:sp>
          <p:sp>
            <p:nvSpPr>
              <p:cNvPr id="42" name="矩形 19">
                <a:extLst>
                  <a:ext uri="{FF2B5EF4-FFF2-40B4-BE49-F238E27FC236}">
                    <a16:creationId xmlns:a16="http://schemas.microsoft.com/office/drawing/2014/main" xmlns="" id="{B21AD6AC-1275-0142-A9EA-D77B26CB40EF}"/>
                  </a:ext>
                </a:extLst>
              </p:cNvPr>
              <p:cNvSpPr/>
              <p:nvPr userDrawn="1"/>
            </p:nvSpPr>
            <p:spPr>
              <a:xfrm>
                <a:off x="13288171" y="5362779"/>
                <a:ext cx="911019" cy="462672"/>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chemeClr val="dk2"/>
                    </a:solidFill>
                    <a:latin typeface="Arial" charset="0"/>
                    <a:ea typeface="Arial" charset="0"/>
                    <a:cs typeface="Arial" charset="0"/>
                  </a:rPr>
                  <a:t>RGB</a:t>
                </a:r>
                <a:r>
                  <a:rPr kumimoji="1" lang="en-US" altLang="zh-CN" sz="700" b="1" dirty="0">
                    <a:solidFill>
                      <a:schemeClr val="dk2"/>
                    </a:solidFill>
                    <a:latin typeface="Arial" charset="0"/>
                    <a:ea typeface="Arial" charset="0"/>
                    <a:cs typeface="Arial" charset="0"/>
                  </a:rPr>
                  <a:t> 89</a:t>
                </a:r>
                <a:r>
                  <a:rPr kumimoji="1" lang="mr-IN" altLang="zh-CN" sz="700" b="1" dirty="0">
                    <a:solidFill>
                      <a:schemeClr val="dk2"/>
                    </a:solidFill>
                    <a:latin typeface="Arial" charset="0"/>
                    <a:ea typeface="Arial" charset="0"/>
                    <a:cs typeface="Arial" charset="0"/>
                  </a:rPr>
                  <a:t>/</a:t>
                </a:r>
                <a:r>
                  <a:rPr kumimoji="1" lang="en-US" altLang="zh-CN" sz="700" b="1" dirty="0">
                    <a:solidFill>
                      <a:schemeClr val="dk2"/>
                    </a:solidFill>
                    <a:latin typeface="Arial" charset="0"/>
                    <a:ea typeface="Arial" charset="0"/>
                    <a:cs typeface="Arial" charset="0"/>
                  </a:rPr>
                  <a:t>87/87</a:t>
                </a:r>
                <a:endParaRPr kumimoji="1" lang="mr-IN" altLang="zh-CN" sz="700" b="1" dirty="0">
                  <a:solidFill>
                    <a:schemeClr val="dk2"/>
                  </a:solidFill>
                  <a:latin typeface="Arial" charset="0"/>
                  <a:ea typeface="Arial" charset="0"/>
                  <a:cs typeface="Arial" charset="0"/>
                </a:endParaRPr>
              </a:p>
            </p:txBody>
          </p:sp>
          <p:sp>
            <p:nvSpPr>
              <p:cNvPr id="43" name="矩形 22">
                <a:extLst>
                  <a:ext uri="{FF2B5EF4-FFF2-40B4-BE49-F238E27FC236}">
                    <a16:creationId xmlns:a16="http://schemas.microsoft.com/office/drawing/2014/main" xmlns="" id="{238BAC2A-AE09-A84D-875D-8472236D6610}"/>
                  </a:ext>
                </a:extLst>
              </p:cNvPr>
              <p:cNvSpPr/>
              <p:nvPr userDrawn="1"/>
            </p:nvSpPr>
            <p:spPr>
              <a:xfrm>
                <a:off x="13288171" y="6403948"/>
                <a:ext cx="911019" cy="462672"/>
              </a:xfrm>
              <a:prstGeom prst="rect">
                <a:avLst/>
              </a:prstGeom>
              <a:solidFill>
                <a:schemeClr val="dk2"/>
              </a:solidFill>
              <a:ln w="6350">
                <a:solidFill>
                  <a:schemeClr val="bg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mr-IN" altLang="zh-CN" sz="700" b="1" dirty="0">
                    <a:solidFill>
                      <a:srgbClr val="666666"/>
                    </a:solidFill>
                    <a:latin typeface="Arial" charset="0"/>
                    <a:ea typeface="Arial" charset="0"/>
                    <a:cs typeface="Arial" charset="0"/>
                  </a:rPr>
                  <a:t>RGB</a:t>
                </a:r>
                <a:r>
                  <a:rPr kumimoji="1" lang="en-US" altLang="zh-CN" sz="700" b="1" dirty="0">
                    <a:solidFill>
                      <a:srgbClr val="666666"/>
                    </a:solidFill>
                    <a:latin typeface="Arial" charset="0"/>
                    <a:ea typeface="Arial" charset="0"/>
                    <a:cs typeface="Arial" charset="0"/>
                  </a:rPr>
                  <a:t> 255</a:t>
                </a:r>
                <a:r>
                  <a:rPr kumimoji="1" lang="mr-IN" altLang="zh-CN" sz="700" b="1" dirty="0">
                    <a:solidFill>
                      <a:srgbClr val="666666"/>
                    </a:solidFill>
                    <a:latin typeface="Arial" charset="0"/>
                    <a:ea typeface="Arial" charset="0"/>
                    <a:cs typeface="Arial" charset="0"/>
                  </a:rPr>
                  <a:t>/</a:t>
                </a:r>
                <a:r>
                  <a:rPr kumimoji="1" lang="en-US" altLang="zh-CN" sz="700" b="1" dirty="0">
                    <a:solidFill>
                      <a:srgbClr val="666666"/>
                    </a:solidFill>
                    <a:latin typeface="Arial" charset="0"/>
                    <a:ea typeface="Arial" charset="0"/>
                    <a:cs typeface="Arial" charset="0"/>
                  </a:rPr>
                  <a:t>255/255</a:t>
                </a:r>
                <a:endParaRPr kumimoji="1" lang="mr-IN" altLang="zh-CN" sz="700" b="1" dirty="0">
                  <a:solidFill>
                    <a:srgbClr val="666666"/>
                  </a:solidFill>
                  <a:latin typeface="Arial" charset="0"/>
                  <a:ea typeface="Arial" charset="0"/>
                  <a:cs typeface="Arial" charset="0"/>
                </a:endParaRPr>
              </a:p>
            </p:txBody>
          </p:sp>
        </p:grpSp>
      </p:grpSp>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195998" y="6321130"/>
            <a:ext cx="1269075" cy="277546"/>
          </a:xfrm>
          <a:prstGeom prst="rect">
            <a:avLst/>
          </a:prstGeom>
        </p:spPr>
      </p:pic>
    </p:spTree>
    <p:extLst>
      <p:ext uri="{BB962C8B-B14F-4D97-AF65-F5344CB8AC3E}">
        <p14:creationId xmlns:p14="http://schemas.microsoft.com/office/powerpoint/2010/main" val="2203496737"/>
      </p:ext>
    </p:extLst>
  </p:cSld>
  <p:clrMap bg1="lt1" tx1="dk1" bg2="lt2" tx2="dk2" accent1="accent1" accent2="accent2" accent3="accent3" accent4="accent4" accent5="accent5" accent6="accent6" hlink="hlink" folHlink="folHlink"/>
  <p:sldLayoutIdLst>
    <p:sldLayoutId id="2147483924" r:id="rId1"/>
  </p:sldLayoutIdLst>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F621D6DC-913E-4381-B2CE-3FF67D51532B}"/>
              </a:ext>
            </a:extLst>
          </p:cNvPr>
          <p:cNvSpPr/>
          <p:nvPr/>
        </p:nvSpPr>
        <p:spPr>
          <a:xfrm>
            <a:off x="258690" y="162197"/>
            <a:ext cx="11679382" cy="6036974"/>
          </a:xfrm>
          <a:prstGeom prst="rect">
            <a:avLst/>
          </a:prstGeom>
        </p:spPr>
        <p:txBody>
          <a:bodyPr wrap="square">
            <a:spAutoFit/>
          </a:bodyPr>
          <a:lstStyle/>
          <a:p>
            <a:pPr>
              <a:lnSpc>
                <a:spcPct val="150000"/>
              </a:lnSpc>
              <a:spcAft>
                <a:spcPts val="0"/>
              </a:spcAft>
            </a:pPr>
            <a:r>
              <a:rPr lang="en-US" altLang="zh-CN" sz="2000" b="1" dirty="0" err="1">
                <a:latin typeface="Arial" panose="020B0604020202020204" pitchFamily="34" charset="0"/>
                <a:ea typeface="宋体" panose="02010600030101010101" pitchFamily="2" charset="-122"/>
              </a:rPr>
              <a:t>Sanibonani</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err="1">
                <a:latin typeface="Arial" panose="020B0604020202020204" pitchFamily="34" charset="0"/>
                <a:ea typeface="宋体" panose="02010600030101010101" pitchFamily="2" charset="-122"/>
              </a:rPr>
              <a:t>Ninjani</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 </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His Excellency, The Deputy President of the Republic of South Africa: Mr David Mabuza; </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Honorable Premier of KwaZulu-Natal, </a:t>
            </a:r>
            <a:r>
              <a:rPr lang="en-US" altLang="zh-CN" sz="2000" b="1" dirty="0" err="1">
                <a:latin typeface="Arial" panose="020B0604020202020204" pitchFamily="34" charset="0"/>
                <a:ea typeface="宋体" panose="02010600030101010101" pitchFamily="2" charset="-122"/>
              </a:rPr>
              <a:t>Ms</a:t>
            </a:r>
            <a:r>
              <a:rPr lang="en-US" altLang="zh-CN" sz="2000" b="1" dirty="0">
                <a:latin typeface="Arial" panose="020B0604020202020204" pitchFamily="34" charset="0"/>
                <a:ea typeface="宋体" panose="02010600030101010101" pitchFamily="2" charset="-122"/>
              </a:rPr>
              <a:t> Nomusa-Dube Ncube,</a:t>
            </a:r>
            <a:br>
              <a:rPr lang="en-US" altLang="zh-CN" sz="2000" b="1" dirty="0">
                <a:latin typeface="Arial" panose="020B0604020202020204" pitchFamily="34" charset="0"/>
                <a:ea typeface="宋体" panose="02010600030101010101" pitchFamily="2" charset="-122"/>
              </a:rPr>
            </a:br>
            <a:r>
              <a:rPr lang="en-US" altLang="zh-CN" sz="2000" b="1" dirty="0" err="1">
                <a:latin typeface="Arial" panose="020B0604020202020204" pitchFamily="34" charset="0"/>
                <a:ea typeface="宋体" panose="02010600030101010101" pitchFamily="2" charset="-122"/>
              </a:rPr>
              <a:t>Honourable</a:t>
            </a:r>
            <a:r>
              <a:rPr lang="en-US" altLang="zh-CN" sz="2000" b="1" dirty="0">
                <a:latin typeface="Arial" panose="020B0604020202020204" pitchFamily="34" charset="0"/>
                <a:ea typeface="宋体" panose="02010600030101010101" pitchFamily="2" charset="-122"/>
              </a:rPr>
              <a:t> Minister of Communications and Digital Technologies: </a:t>
            </a:r>
            <a:r>
              <a:rPr lang="en-US" altLang="zh-CN" sz="2000" b="1" dirty="0" err="1">
                <a:latin typeface="Arial" panose="020B0604020202020204" pitchFamily="34" charset="0"/>
                <a:ea typeface="宋体" panose="02010600030101010101" pitchFamily="2" charset="-122"/>
              </a:rPr>
              <a:t>Ms</a:t>
            </a:r>
            <a:r>
              <a:rPr lang="en-US" altLang="zh-CN" sz="2000" b="1" dirty="0">
                <a:latin typeface="Arial" panose="020B0604020202020204" pitchFamily="34" charset="0"/>
                <a:ea typeface="宋体" panose="02010600030101010101" pitchFamily="2" charset="-122"/>
              </a:rPr>
              <a:t> </a:t>
            </a:r>
            <a:r>
              <a:rPr lang="en-US" altLang="zh-CN" sz="2000" b="1" dirty="0" err="1">
                <a:latin typeface="Arial" panose="020B0604020202020204" pitchFamily="34" charset="0"/>
                <a:ea typeface="宋体" panose="02010600030101010101" pitchFamily="2" charset="-122"/>
              </a:rPr>
              <a:t>Khumbudzo</a:t>
            </a:r>
            <a:r>
              <a:rPr lang="en-US" altLang="zh-CN" sz="2000" b="1" dirty="0">
                <a:latin typeface="Arial" panose="020B0604020202020204" pitchFamily="34" charset="0"/>
                <a:ea typeface="宋体" panose="02010600030101010101" pitchFamily="2" charset="-122"/>
              </a:rPr>
              <a:t> </a:t>
            </a:r>
            <a:r>
              <a:rPr lang="en-US" altLang="zh-CN" sz="2000" b="1" dirty="0" err="1">
                <a:latin typeface="Arial" panose="020B0604020202020204" pitchFamily="34" charset="0"/>
                <a:ea typeface="宋体" panose="02010600030101010101" pitchFamily="2" charset="-122"/>
              </a:rPr>
              <a:t>Ntshavheni</a:t>
            </a:r>
            <a:r>
              <a:rPr lang="en-US" altLang="zh-CN" sz="2000" b="1" dirty="0">
                <a:latin typeface="Arial" panose="020B0604020202020204" pitchFamily="34" charset="0"/>
                <a:ea typeface="宋体" panose="02010600030101010101" pitchFamily="2" charset="-122"/>
              </a:rPr>
              <a:t/>
            </a:r>
            <a:br>
              <a:rPr lang="en-US" altLang="zh-CN" sz="2000" b="1" dirty="0">
                <a:latin typeface="Arial" panose="020B0604020202020204" pitchFamily="34" charset="0"/>
                <a:ea typeface="宋体" panose="02010600030101010101" pitchFamily="2" charset="-122"/>
              </a:rPr>
            </a:br>
            <a:r>
              <a:rPr lang="en-US" altLang="zh-CN" sz="2000" b="1" dirty="0" err="1">
                <a:latin typeface="Arial" panose="020B0604020202020204" pitchFamily="34" charset="0"/>
                <a:ea typeface="宋体" panose="02010600030101010101" pitchFamily="2" charset="-122"/>
              </a:rPr>
              <a:t>Honourable</a:t>
            </a:r>
            <a:r>
              <a:rPr lang="en-US" altLang="zh-CN" sz="2000" b="1" dirty="0">
                <a:latin typeface="Arial" panose="020B0604020202020204" pitchFamily="34" charset="0"/>
                <a:ea typeface="宋体" panose="02010600030101010101" pitchFamily="2" charset="-122"/>
              </a:rPr>
              <a:t> Deputy Minister of Communications and Digital Technologies: Mr Philly </a:t>
            </a:r>
            <a:r>
              <a:rPr lang="en-US" altLang="zh-CN" sz="2000" b="1" dirty="0" err="1">
                <a:latin typeface="Arial" panose="020B0604020202020204" pitchFamily="34" charset="0"/>
                <a:ea typeface="宋体" panose="02010600030101010101" pitchFamily="2" charset="-122"/>
              </a:rPr>
              <a:t>Mapulane</a:t>
            </a:r>
            <a:r>
              <a:rPr lang="en-US" altLang="zh-CN" sz="2000" b="1" dirty="0">
                <a:latin typeface="Arial" panose="020B0604020202020204" pitchFamily="34" charset="0"/>
                <a:ea typeface="宋体" panose="02010600030101010101" pitchFamily="2" charset="-122"/>
              </a:rPr>
              <a:t>;</a:t>
            </a:r>
            <a:br>
              <a:rPr lang="en-US" altLang="zh-CN" sz="2000" b="1" dirty="0">
                <a:latin typeface="Arial" panose="020B0604020202020204" pitchFamily="34" charset="0"/>
                <a:ea typeface="宋体" panose="02010600030101010101" pitchFamily="2" charset="-122"/>
              </a:rPr>
            </a:br>
            <a:r>
              <a:rPr lang="en-US" altLang="zh-CN" sz="2000" b="1" dirty="0" err="1">
                <a:latin typeface="Arial" panose="020B0604020202020204" pitchFamily="34" charset="0"/>
                <a:ea typeface="宋体" panose="02010600030101010101" pitchFamily="2" charset="-122"/>
              </a:rPr>
              <a:t>Honourable</a:t>
            </a:r>
            <a:r>
              <a:rPr lang="en-US" altLang="zh-CN" sz="2000" b="1" dirty="0">
                <a:latin typeface="Arial" panose="020B0604020202020204" pitchFamily="34" charset="0"/>
                <a:ea typeface="宋体" panose="02010600030101010101" pitchFamily="2" charset="-122"/>
              </a:rPr>
              <a:t> Deputy Minister of Basic Education: Dr Regina </a:t>
            </a:r>
            <a:r>
              <a:rPr lang="en-US" altLang="zh-CN" sz="2000" b="1" dirty="0" err="1">
                <a:latin typeface="Arial" panose="020B0604020202020204" pitchFamily="34" charset="0"/>
                <a:ea typeface="宋体" panose="02010600030101010101" pitchFamily="2" charset="-122"/>
              </a:rPr>
              <a:t>Mhaule</a:t>
            </a:r>
            <a:r>
              <a:rPr lang="en-US" altLang="zh-CN" sz="2000" b="1" dirty="0">
                <a:latin typeface="Arial" panose="020B0604020202020204" pitchFamily="34" charset="0"/>
                <a:ea typeface="宋体" panose="02010600030101010101" pitchFamily="2" charset="-122"/>
              </a:rPr>
              <a:t>; </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Chairperson of the SITA Board of Directors: </a:t>
            </a:r>
            <a:r>
              <a:rPr lang="en-US" altLang="zh-CN" sz="2000" b="1" dirty="0" err="1">
                <a:latin typeface="Arial" panose="020B0604020202020204" pitchFamily="34" charset="0"/>
                <a:ea typeface="宋体" panose="02010600030101010101" pitchFamily="2" charset="-122"/>
              </a:rPr>
              <a:t>Ms</a:t>
            </a:r>
            <a:r>
              <a:rPr lang="en-US" altLang="zh-CN" sz="2000" b="1" dirty="0">
                <a:latin typeface="Arial" panose="020B0604020202020204" pitchFamily="34" charset="0"/>
                <a:ea typeface="宋体" panose="02010600030101010101" pitchFamily="2" charset="-122"/>
              </a:rPr>
              <a:t> </a:t>
            </a:r>
            <a:r>
              <a:rPr lang="en-US" altLang="zh-CN" sz="2000" b="1" dirty="0" err="1">
                <a:latin typeface="Arial" panose="020B0604020202020204" pitchFamily="34" charset="0"/>
                <a:ea typeface="宋体" panose="02010600030101010101" pitchFamily="2" charset="-122"/>
              </a:rPr>
              <a:t>Makano</a:t>
            </a:r>
            <a:r>
              <a:rPr lang="en-US" altLang="zh-CN" sz="2000" b="1" dirty="0">
                <a:latin typeface="Arial" panose="020B0604020202020204" pitchFamily="34" charset="0"/>
                <a:ea typeface="宋体" panose="02010600030101010101" pitchFamily="2" charset="-122"/>
              </a:rPr>
              <a:t> </a:t>
            </a:r>
            <a:r>
              <a:rPr lang="en-US" altLang="zh-CN" sz="2000" b="1" dirty="0" err="1">
                <a:latin typeface="Arial" panose="020B0604020202020204" pitchFamily="34" charset="0"/>
                <a:ea typeface="宋体" panose="02010600030101010101" pitchFamily="2" charset="-122"/>
              </a:rPr>
              <a:t>Mosidi</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err="1">
                <a:latin typeface="Arial" panose="020B0604020202020204" pitchFamily="34" charset="0"/>
                <a:ea typeface="宋体" panose="02010600030101010101" pitchFamily="2" charset="-122"/>
              </a:rPr>
              <a:t>Honourable</a:t>
            </a:r>
            <a:r>
              <a:rPr lang="en-US" altLang="zh-CN" sz="2000" b="1" dirty="0">
                <a:latin typeface="Arial" panose="020B0604020202020204" pitchFamily="34" charset="0"/>
                <a:ea typeface="宋体" panose="02010600030101010101" pitchFamily="2" charset="-122"/>
              </a:rPr>
              <a:t> Leaders from the governments of our </a:t>
            </a:r>
            <a:r>
              <a:rPr lang="en-US" altLang="zh-CN" sz="2000" b="1" dirty="0" err="1">
                <a:latin typeface="Arial" panose="020B0604020202020204" pitchFamily="34" charset="0"/>
                <a:ea typeface="宋体" panose="02010600030101010101" pitchFamily="2" charset="-122"/>
              </a:rPr>
              <a:t>neighbouring</a:t>
            </a:r>
            <a:r>
              <a:rPr lang="en-US" altLang="zh-CN" sz="2000" b="1" dirty="0">
                <a:latin typeface="Arial" panose="020B0604020202020204" pitchFamily="34" charset="0"/>
                <a:ea typeface="宋体" panose="02010600030101010101" pitchFamily="2" charset="-122"/>
              </a:rPr>
              <a:t> countries</a:t>
            </a:r>
            <a:endParaRPr lang="zh-CN" altLang="zh-CN" sz="1600" dirty="0">
              <a:latin typeface="Times New Roman" panose="02020603050405020304" pitchFamily="18"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Industry leaders, Ladies and Gentlemen, with all protocol observed</a:t>
            </a:r>
          </a:p>
          <a:p>
            <a:pPr>
              <a:lnSpc>
                <a:spcPct val="150000"/>
              </a:lnSpc>
              <a:spcAft>
                <a:spcPts val="0"/>
              </a:spcAft>
            </a:pPr>
            <a:endParaRPr lang="en-US" altLang="zh-CN" sz="2000" b="1" dirty="0">
              <a:latin typeface="Arial" panose="020B0604020202020204" pitchFamily="34" charset="0"/>
              <a:ea typeface="宋体" panose="02010600030101010101" pitchFamily="2" charset="-122"/>
            </a:endParaRPr>
          </a:p>
          <a:p>
            <a:pPr>
              <a:lnSpc>
                <a:spcPct val="150000"/>
              </a:lnSpc>
              <a:spcAft>
                <a:spcPts val="0"/>
              </a:spcAft>
            </a:pPr>
            <a:r>
              <a:rPr lang="en-US" altLang="zh-CN" sz="2000" b="1" dirty="0">
                <a:latin typeface="Arial" panose="020B0604020202020204" pitchFamily="34" charset="0"/>
                <a:ea typeface="宋体" panose="02010600030101010101" pitchFamily="2" charset="-122"/>
              </a:rPr>
              <a:t>Good Morning!</a:t>
            </a:r>
            <a:endParaRPr lang="zh-CN" altLang="zh-CN" sz="2000" b="1" dirty="0">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5323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F621D6DC-913E-4381-B2CE-3FF67D51532B}"/>
              </a:ext>
            </a:extLst>
          </p:cNvPr>
          <p:cNvSpPr/>
          <p:nvPr/>
        </p:nvSpPr>
        <p:spPr>
          <a:xfrm>
            <a:off x="258690" y="104008"/>
            <a:ext cx="11679382" cy="6247864"/>
          </a:xfrm>
          <a:prstGeom prst="rect">
            <a:avLst/>
          </a:prstGeom>
        </p:spPr>
        <p:txBody>
          <a:bodyPr wrap="square">
            <a:spAutoFit/>
          </a:bodyPr>
          <a:lstStyle/>
          <a:p>
            <a:pPr algn="just"/>
            <a:r>
              <a:rPr lang="en-US" altLang="zh-CN" sz="2000" b="1" dirty="0"/>
              <a:t>It’s such great to be back physically after 2019’s </a:t>
            </a:r>
            <a:r>
              <a:rPr lang="en-US" altLang="zh-CN" sz="2000" b="1" dirty="0" err="1"/>
              <a:t>Govtech</a:t>
            </a:r>
            <a:r>
              <a:rPr lang="en-US" altLang="zh-CN" sz="2000" b="1" dirty="0"/>
              <a:t>! </a:t>
            </a:r>
            <a:endParaRPr lang="zh-CN" altLang="zh-CN" sz="2000" dirty="0"/>
          </a:p>
          <a:p>
            <a:pPr algn="just"/>
            <a:r>
              <a:rPr lang="en-US" altLang="zh-CN" sz="2000" b="1" dirty="0"/>
              <a:t> </a:t>
            </a:r>
            <a:endParaRPr lang="zh-CN" altLang="zh-CN" sz="2000" dirty="0"/>
          </a:p>
          <a:p>
            <a:pPr algn="just"/>
            <a:r>
              <a:rPr lang="en-US" altLang="zh-CN" sz="2000" b="1" dirty="0"/>
              <a:t>2019, what a special year, the world changed since then! This reminds me of His Excellency David Mabuza’s visit to Huawei, during his official visit to China in the same year. Due to some well-known external challenges faced by Huawei at the time, His Excellency encouraged us to keep strong and resilient, citing a Chinese proverb, “the tallest tree always experiences the strongest winds.”</a:t>
            </a:r>
            <a:endParaRPr lang="zh-CN" altLang="zh-CN" sz="2000" dirty="0"/>
          </a:p>
          <a:p>
            <a:pPr algn="just"/>
            <a:r>
              <a:rPr lang="en-US" altLang="zh-CN" sz="2000" b="1" dirty="0"/>
              <a:t> </a:t>
            </a:r>
            <a:endParaRPr lang="zh-CN" altLang="zh-CN" sz="2000" dirty="0"/>
          </a:p>
          <a:p>
            <a:pPr algn="just"/>
            <a:r>
              <a:rPr lang="en-US" altLang="zh-CN" sz="2000" b="1" dirty="0"/>
              <a:t>I would like to report to His Excellency that we did keep strong and resilient, by creating shared value for customers and partners. But since then, the world has changed dramatically because of the COVID-19 pandemic, so I would like to share your encouragement with everyone. Let’s all “keep strong and resilient.”</a:t>
            </a:r>
            <a:endParaRPr lang="zh-CN" altLang="zh-CN" sz="2000" dirty="0"/>
          </a:p>
          <a:p>
            <a:pPr algn="just"/>
            <a:r>
              <a:rPr lang="en-US" altLang="zh-CN" sz="2000" b="1" dirty="0"/>
              <a:t> </a:t>
            </a:r>
            <a:endParaRPr lang="zh-CN" altLang="zh-CN" sz="2000" dirty="0"/>
          </a:p>
          <a:p>
            <a:pPr algn="just"/>
            <a:r>
              <a:rPr lang="en-US" altLang="zh-CN" sz="2000" b="1" dirty="0"/>
              <a:t>During the pandemic and in its wake, the digital transformation of industries has become the new engine of economic development. To this end, many countries have accelerated digital transformation, to drive the digital economy and social resilience. So much so that, by the end of 2022, we expect the digital economy will account for more than 50% of global GDP. </a:t>
            </a:r>
            <a:endParaRPr lang="zh-CN" altLang="zh-CN" sz="2000" dirty="0"/>
          </a:p>
          <a:p>
            <a:pPr algn="just"/>
            <a:r>
              <a:rPr lang="en-US" altLang="zh-CN" sz="2000" b="1" dirty="0"/>
              <a:t> </a:t>
            </a:r>
            <a:endParaRPr lang="zh-CN" altLang="zh-CN" sz="2000" dirty="0"/>
          </a:p>
          <a:p>
            <a:pPr algn="just"/>
            <a:r>
              <a:rPr lang="en-US" altLang="zh-CN" sz="2000" b="1" dirty="0"/>
              <a:t>In Huawei's view, connectivity and computing are the cornerstones of the digital economy. Connection density, multiplied by computing power, equals the strength of the digital economy. </a:t>
            </a:r>
            <a:endParaRPr lang="zh-CN" altLang="zh-CN" sz="2000" dirty="0"/>
          </a:p>
        </p:txBody>
      </p:sp>
    </p:spTree>
    <p:extLst>
      <p:ext uri="{BB962C8B-B14F-4D97-AF65-F5344CB8AC3E}">
        <p14:creationId xmlns:p14="http://schemas.microsoft.com/office/powerpoint/2010/main" val="64253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F621D6DC-913E-4381-B2CE-3FF67D51532B}"/>
              </a:ext>
            </a:extLst>
          </p:cNvPr>
          <p:cNvSpPr/>
          <p:nvPr/>
        </p:nvSpPr>
        <p:spPr>
          <a:xfrm>
            <a:off x="322367" y="175581"/>
            <a:ext cx="11552028" cy="5909310"/>
          </a:xfrm>
          <a:prstGeom prst="rect">
            <a:avLst/>
          </a:prstGeom>
        </p:spPr>
        <p:txBody>
          <a:bodyPr wrap="square">
            <a:spAutoFit/>
          </a:bodyPr>
          <a:lstStyle/>
          <a:p>
            <a:pPr algn="just"/>
            <a:r>
              <a:rPr lang="en-US" altLang="zh-CN" b="1" dirty="0"/>
              <a:t>At this point, South Africa is doing great. As an industry player, we would like to thanks to our leadership, Honorable Minister </a:t>
            </a:r>
            <a:r>
              <a:rPr lang="en-US" altLang="zh-CN" b="1" dirty="0" err="1"/>
              <a:t>Khumbudzo</a:t>
            </a:r>
            <a:r>
              <a:rPr lang="en-US" altLang="zh-CN" b="1" dirty="0"/>
              <a:t> </a:t>
            </a:r>
            <a:r>
              <a:rPr lang="en-US" altLang="zh-CN" b="1" dirty="0" err="1"/>
              <a:t>Ntshavheni</a:t>
            </a:r>
            <a:r>
              <a:rPr lang="en-US" altLang="zh-CN" b="1" dirty="0"/>
              <a:t> and her department for their continued efforts in promoting the development of the digital economy. There are few milestones I would like to mention: </a:t>
            </a:r>
            <a:endParaRPr lang="zh-CN" altLang="zh-CN" dirty="0"/>
          </a:p>
          <a:p>
            <a:pPr algn="just"/>
            <a:r>
              <a:rPr lang="en-US" altLang="zh-CN" b="1" dirty="0"/>
              <a:t> </a:t>
            </a:r>
            <a:endParaRPr lang="zh-CN" altLang="zh-CN" dirty="0"/>
          </a:p>
          <a:p>
            <a:pPr lvl="0" algn="just"/>
            <a:r>
              <a:rPr lang="en-US" altLang="zh-CN" b="1" dirty="0"/>
              <a:t>1. The successful distribution of spectrum, which greatly accelerated 5G rollout. At present, Huawei has assisted our South Africa Telco partners to deploy the largest 5G networks in Africa. The recent draft Next Generation Spectrum Policy</a:t>
            </a:r>
            <a:r>
              <a:rPr lang="zh-CN" altLang="zh-CN" b="1" dirty="0"/>
              <a:t> proposes sunset of 2G and 3G networks with the aim of availing more spectrum to support deployments of 5G and beyond. From this, I trust South Africa will continue to lead.</a:t>
            </a:r>
            <a:endParaRPr lang="zh-CN" altLang="zh-CN" dirty="0"/>
          </a:p>
          <a:p>
            <a:pPr algn="just"/>
            <a:r>
              <a:rPr lang="en-US" altLang="zh-CN" b="1" dirty="0"/>
              <a:t> </a:t>
            </a:r>
            <a:endParaRPr lang="zh-CN" altLang="zh-CN" dirty="0"/>
          </a:p>
          <a:p>
            <a:pPr lvl="0" algn="just"/>
            <a:r>
              <a:rPr lang="en-US" altLang="zh-CN" b="1" dirty="0"/>
              <a:t>2. We would like to applaud for Honorable Minister’s Broadband Connectivity</a:t>
            </a:r>
            <a:r>
              <a:rPr lang="zh-CN" altLang="zh-CN" b="1" dirty="0"/>
              <a:t> drive programme SA Connect, which is to ensure that all South </a:t>
            </a:r>
            <a:r>
              <a:rPr lang="en-US" altLang="zh-CN" b="1" dirty="0"/>
              <a:t>Africans have access to the internet by 2024</a:t>
            </a:r>
            <a:r>
              <a:rPr lang="zh-CN" altLang="zh-CN" b="1" dirty="0"/>
              <a:t>. According to </a:t>
            </a:r>
            <a:r>
              <a:rPr lang="en-US" altLang="zh-CN" b="1" dirty="0"/>
              <a:t>the SA-connect deployment plan, more than 40,000 public facilities like government institutions, schools, hospitals, community centers will be connected. We trust this connecting the unconnected initiative will further bridging the digital divide.</a:t>
            </a:r>
            <a:endParaRPr lang="zh-CN" altLang="zh-CN" dirty="0"/>
          </a:p>
          <a:p>
            <a:pPr algn="just"/>
            <a:r>
              <a:rPr lang="en-US" altLang="zh-CN" b="1" dirty="0"/>
              <a:t> </a:t>
            </a:r>
            <a:endParaRPr lang="zh-CN" altLang="zh-CN" dirty="0"/>
          </a:p>
          <a:p>
            <a:pPr lvl="0" algn="just"/>
            <a:r>
              <a:rPr lang="en-US" altLang="zh-CN" b="1" dirty="0"/>
              <a:t>3. We would also glad to see the SITA E-Government cloud has become the most important digital platform for the South African government, bringing convenient, efficient and secure services to more departments and provincial governments.</a:t>
            </a:r>
          </a:p>
          <a:p>
            <a:pPr lvl="0" algn="just"/>
            <a:endParaRPr lang="zh-CN" altLang="zh-CN" dirty="0"/>
          </a:p>
          <a:p>
            <a:pPr algn="just"/>
            <a:r>
              <a:rPr lang="en-US" altLang="zh-CN" b="1" dirty="0"/>
              <a:t>All of these are substantial developments for the country’s digital transformation, which is and will further promote the development of the digital economy.</a:t>
            </a:r>
            <a:endParaRPr lang="zh-CN" altLang="zh-CN" dirty="0"/>
          </a:p>
        </p:txBody>
      </p:sp>
    </p:spTree>
    <p:extLst>
      <p:ext uri="{BB962C8B-B14F-4D97-AF65-F5344CB8AC3E}">
        <p14:creationId xmlns:p14="http://schemas.microsoft.com/office/powerpoint/2010/main" val="3637874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F621D6DC-913E-4381-B2CE-3FF67D51532B}"/>
              </a:ext>
            </a:extLst>
          </p:cNvPr>
          <p:cNvSpPr/>
          <p:nvPr/>
        </p:nvSpPr>
        <p:spPr>
          <a:xfrm>
            <a:off x="230927" y="175581"/>
            <a:ext cx="11552028" cy="6186309"/>
          </a:xfrm>
          <a:prstGeom prst="rect">
            <a:avLst/>
          </a:prstGeom>
        </p:spPr>
        <p:txBody>
          <a:bodyPr wrap="square">
            <a:spAutoFit/>
          </a:bodyPr>
          <a:lstStyle/>
          <a:p>
            <a:pPr algn="just"/>
            <a:r>
              <a:rPr lang="en-US" altLang="zh-CN" b="1" dirty="0"/>
              <a:t>As we grow this sector and the digital economy, allow me to quote an African proverb this time: “If you want to go fast, go alone. If you want to go far, go together.” This is our guiding value in that beyond infrastructure, ecosystem is important. We understand that getting to a digital and fully inclusive economy will require extensive investment in innovation and digital skills as well as partnerships between state players, enterprises, SMMEs. </a:t>
            </a:r>
            <a:endParaRPr lang="zh-CN" altLang="zh-CN" dirty="0"/>
          </a:p>
          <a:p>
            <a:pPr algn="just"/>
            <a:r>
              <a:rPr lang="en-US" altLang="zh-CN" b="1" dirty="0"/>
              <a:t> </a:t>
            </a:r>
            <a:endParaRPr lang="zh-CN" altLang="zh-CN" dirty="0"/>
          </a:p>
          <a:p>
            <a:pPr algn="just"/>
            <a:r>
              <a:rPr lang="en-US" altLang="zh-CN" b="1" dirty="0"/>
              <a:t>Huawei and our partners have walked a long road together, we want to help South African companies build South African capacity. Not just scale companies, but also startup SMMEs. We forge local innovation through initiatives like our Open Lab, Joint Innovation Center, and so on. </a:t>
            </a:r>
            <a:endParaRPr lang="zh-CN" altLang="zh-CN" dirty="0"/>
          </a:p>
          <a:p>
            <a:pPr algn="just"/>
            <a:r>
              <a:rPr lang="en-US" altLang="zh-CN" b="1" dirty="0"/>
              <a:t> </a:t>
            </a:r>
            <a:endParaRPr lang="zh-CN" altLang="zh-CN" dirty="0"/>
          </a:p>
          <a:p>
            <a:pPr lvl="0" algn="just"/>
            <a:r>
              <a:rPr lang="en-US" altLang="zh-CN" b="1" dirty="0"/>
              <a:t>1. To further support startup SMMEs, we recently announced Huawei Spark </a:t>
            </a:r>
            <a:r>
              <a:rPr lang="en-US" altLang="zh-CN" b="1" dirty="0" err="1"/>
              <a:t>Programme</a:t>
            </a:r>
            <a:r>
              <a:rPr lang="en-US" altLang="zh-CN" b="1" dirty="0"/>
              <a:t> in Huawei Eco-connect 2022, that Huawei Cloud will invest 100 million Rand, hope to enable 1000 local SMEs and start-ups to develop their capabilities</a:t>
            </a:r>
            <a:r>
              <a:rPr lang="zh-CN" altLang="zh-CN" b="1" dirty="0"/>
              <a:t>. SMMEs who adopt a digital first approach to business will be the important growth driver in this new economic era. </a:t>
            </a:r>
            <a:endParaRPr lang="zh-CN" altLang="zh-CN" dirty="0"/>
          </a:p>
          <a:p>
            <a:pPr algn="just"/>
            <a:r>
              <a:rPr lang="en-US" altLang="zh-CN" b="1" dirty="0"/>
              <a:t> </a:t>
            </a:r>
            <a:endParaRPr lang="zh-CN" altLang="zh-CN" dirty="0"/>
          </a:p>
          <a:p>
            <a:pPr lvl="0" algn="just"/>
            <a:r>
              <a:rPr lang="en-US" altLang="zh-CN" b="1" dirty="0"/>
              <a:t>2. On the skills development side, Huawei partners with government, industry and academia to ensure we create and retain ICT talent within the economy. At the launch of our LEAP </a:t>
            </a:r>
            <a:r>
              <a:rPr lang="en-US" altLang="zh-CN" b="1" dirty="0" err="1"/>
              <a:t>Programme</a:t>
            </a:r>
            <a:r>
              <a:rPr lang="en-US" altLang="zh-CN" b="1" dirty="0"/>
              <a:t> earlier this year, together with the Honorable Minister, our Regional President Mr. Leo Chen re-stated our aim to help advance the ICT skills of more than 100,000 people across the Sub-Saharan Africa region within three years</a:t>
            </a:r>
            <a:r>
              <a:rPr lang="zh-CN" altLang="zh-CN" b="1" dirty="0"/>
              <a:t>. In South Africa, this program covers universities and TVET students studying ICT and people already working in the sector. 8 000 South Africans benefited last year in the latest technologies like 5G, Cloud, AI and Big Data. </a:t>
            </a:r>
            <a:endParaRPr lang="zh-CN" altLang="zh-CN" dirty="0"/>
          </a:p>
        </p:txBody>
      </p:sp>
    </p:spTree>
    <p:extLst>
      <p:ext uri="{BB962C8B-B14F-4D97-AF65-F5344CB8AC3E}">
        <p14:creationId xmlns:p14="http://schemas.microsoft.com/office/powerpoint/2010/main" val="1963872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F621D6DC-913E-4381-B2CE-3FF67D51532B}"/>
              </a:ext>
            </a:extLst>
          </p:cNvPr>
          <p:cNvSpPr/>
          <p:nvPr/>
        </p:nvSpPr>
        <p:spPr>
          <a:xfrm>
            <a:off x="322367" y="175581"/>
            <a:ext cx="11874396" cy="6186309"/>
          </a:xfrm>
          <a:prstGeom prst="rect">
            <a:avLst/>
          </a:prstGeom>
        </p:spPr>
        <p:txBody>
          <a:bodyPr wrap="square">
            <a:spAutoFit/>
          </a:bodyPr>
          <a:lstStyle/>
          <a:p>
            <a:pPr lvl="0"/>
            <a:r>
              <a:rPr lang="en-US" altLang="zh-CN" sz="2000" b="1" dirty="0"/>
              <a:t>3. And to ensure our commitment to digital literacy, reducing education inequality, we have work with our local partners to launch </a:t>
            </a:r>
            <a:r>
              <a:rPr lang="en-US" altLang="zh-CN" sz="2000" b="1" dirty="0" err="1"/>
              <a:t>Digischool</a:t>
            </a:r>
            <a:r>
              <a:rPr lang="en-US" altLang="zh-CN" sz="2000" b="1" dirty="0"/>
              <a:t> project under Huawei global TECH4ALL initiative in South Africa. The project aims to connect 100 rural schools and benefit 50,000 students.</a:t>
            </a:r>
            <a:endParaRPr lang="zh-CN" altLang="zh-CN" sz="2000" dirty="0"/>
          </a:p>
          <a:p>
            <a:r>
              <a:rPr lang="en-US" altLang="zh-CN" sz="2000" b="1" dirty="0"/>
              <a:t> </a:t>
            </a:r>
            <a:endParaRPr lang="zh-CN" altLang="zh-CN" sz="2000" dirty="0"/>
          </a:p>
          <a:p>
            <a:r>
              <a:rPr lang="en-US" altLang="zh-CN" sz="2000" b="1" dirty="0"/>
              <a:t>These are some of our efforts to use technology to advance and improve our life experiences. </a:t>
            </a:r>
          </a:p>
          <a:p>
            <a:r>
              <a:rPr lang="en-US" altLang="zh-CN" b="1" dirty="0"/>
              <a:t>-----------------------------------------------------------------------------------------------------------------------------------------------------</a:t>
            </a:r>
          </a:p>
          <a:p>
            <a:endParaRPr lang="en-US" altLang="zh-CN" b="1" dirty="0"/>
          </a:p>
          <a:p>
            <a:r>
              <a:rPr lang="en-US" altLang="zh-CN" sz="2000" b="1" dirty="0"/>
              <a:t>I believe that the hosting of </a:t>
            </a:r>
            <a:r>
              <a:rPr lang="en-US" altLang="zh-CN" sz="2000" b="1" dirty="0" err="1"/>
              <a:t>GovTech</a:t>
            </a:r>
            <a:r>
              <a:rPr lang="en-US" altLang="zh-CN" sz="2000" b="1" dirty="0"/>
              <a:t> 2022, after the previous two were cancelled, is symbolic of a new dawn. And it gives me immense pride to be able to play a small part in ushering in that new dawn. </a:t>
            </a:r>
            <a:endParaRPr lang="zh-CN" altLang="zh-CN" sz="2000" dirty="0"/>
          </a:p>
          <a:p>
            <a:r>
              <a:rPr lang="en-US" altLang="zh-CN" sz="2000" b="1" dirty="0"/>
              <a:t> </a:t>
            </a:r>
            <a:endParaRPr lang="zh-CN" altLang="zh-CN" sz="2000" dirty="0"/>
          </a:p>
          <a:p>
            <a:r>
              <a:rPr lang="en-US" altLang="zh-CN" sz="2000" b="1" dirty="0"/>
              <a:t>I would like to thank the Department of Communications and Digital Technologies and SITA for hosting the Gov-tech conference, which provided us with a stage to discuss the development and application of digital technologies. </a:t>
            </a:r>
            <a:endParaRPr lang="zh-CN" altLang="zh-CN" sz="2000" dirty="0"/>
          </a:p>
          <a:p>
            <a:r>
              <a:rPr lang="en-US" altLang="zh-CN" sz="2000" b="1" dirty="0"/>
              <a:t> </a:t>
            </a:r>
            <a:endParaRPr lang="zh-CN" altLang="zh-CN" sz="2000" dirty="0"/>
          </a:p>
          <a:p>
            <a:r>
              <a:rPr lang="en-US" altLang="zh-CN" sz="2000" b="1" dirty="0"/>
              <a:t>So I started with the encouragement that we should keep strong and resilient, and if you are sitting here today, that is what you have done for the past 2 years, so now it is time to spread our wings and soar.</a:t>
            </a:r>
            <a:endParaRPr lang="zh-CN" altLang="zh-CN" sz="2000" dirty="0"/>
          </a:p>
          <a:p>
            <a:r>
              <a:rPr lang="en-US" altLang="zh-CN" sz="2000" b="1" dirty="0"/>
              <a:t> </a:t>
            </a:r>
            <a:endParaRPr lang="zh-CN" altLang="zh-CN" sz="2000" dirty="0"/>
          </a:p>
          <a:p>
            <a:r>
              <a:rPr lang="en-US" altLang="zh-CN" sz="2000" b="1" dirty="0"/>
              <a:t>At last, I want to wish </a:t>
            </a:r>
            <a:r>
              <a:rPr lang="en-US" altLang="zh-CN" sz="2000" b="1" dirty="0" err="1"/>
              <a:t>GovTech</a:t>
            </a:r>
            <a:r>
              <a:rPr lang="en-US" altLang="zh-CN" sz="2000" b="1" dirty="0"/>
              <a:t> 2022 a resounding success! Thank you!</a:t>
            </a:r>
            <a:endParaRPr lang="zh-CN" altLang="zh-CN" sz="2000" dirty="0"/>
          </a:p>
        </p:txBody>
      </p:sp>
    </p:spTree>
    <p:extLst>
      <p:ext uri="{BB962C8B-B14F-4D97-AF65-F5344CB8AC3E}">
        <p14:creationId xmlns:p14="http://schemas.microsoft.com/office/powerpoint/2010/main" val="2442372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cb29b98b-a08c-47d6-bf36-5254d1866409&quot;,&quot;Name&quot;:null,&quot;Kind&quot;:&quot;Custom&quot;,&quot;OldGuidesSetting&quot;:{&quot;HeaderHeight&quot;:0.0,&quot;FooterHeight&quot;:0.0,&quot;SideMargin&quot;:0.0,&quot;TopMargin&quot;:0.0,&quot;BottomMargin&quot;:0.0,&quot;IntervalMargin&quot;:0.0}}"/>
</p:tagLst>
</file>

<file path=ppt/theme/theme1.xml><?xml version="1.0" encoding="utf-8"?>
<a:theme xmlns:a="http://schemas.openxmlformats.org/drawingml/2006/main" name="封面页_图片版 ">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sz="3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58AC06C-4CE3-4A3F-B594-9738C68624A0}" vid="{77E3B732-DDF7-4011-B681-28F511DF8898}"/>
    </a:ext>
  </a:extLst>
</a:theme>
</file>

<file path=ppt/theme/theme2.xml><?xml version="1.0" encoding="utf-8"?>
<a:theme xmlns:a="http://schemas.openxmlformats.org/drawingml/2006/main" name="目录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sz="2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58AC06C-4CE3-4A3F-B594-9738C68624A0}" vid="{002891D3-441F-4843-9EAC-D44E0F2301F5}"/>
    </a:ext>
  </a:extLst>
</a:theme>
</file>

<file path=ppt/theme/theme3.xml><?xml version="1.0" encoding="utf-8"?>
<a:theme xmlns:a="http://schemas.openxmlformats.org/drawingml/2006/main" name="章节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58AC06C-4CE3-4A3F-B594-9738C68624A0}" vid="{9E3EAF68-ABE1-42CC-9EED-BC9EE9E8453C}"/>
    </a:ext>
  </a:extLst>
</a:theme>
</file>

<file path=ppt/theme/theme4.xml><?xml version="1.0" encoding="utf-8"?>
<a:theme xmlns:a="http://schemas.openxmlformats.org/drawingml/2006/main" name="结束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3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58AC06C-4CE3-4A3F-B594-9738C68624A0}" vid="{AFFA82CF-250F-4604-B0DF-1F7FF8D51155}"/>
    </a:ext>
  </a:extLst>
</a:theme>
</file>

<file path=ppt/theme/theme5.xml><?xml version="1.0" encoding="utf-8"?>
<a:theme xmlns:a="http://schemas.openxmlformats.org/drawingml/2006/main" name="5_Chart page">
  <a:themeElements>
    <a:clrScheme name="Custom 29">
      <a:dk1>
        <a:srgbClr val="1D1D1A"/>
      </a:dk1>
      <a:lt1>
        <a:srgbClr val="666666"/>
      </a:lt1>
      <a:dk2>
        <a:srgbClr val="FFFFFF"/>
      </a:dk2>
      <a:lt2>
        <a:srgbClr val="EBEBEB"/>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ts val="3440"/>
          </a:lnSpc>
          <a:defRPr sz="3200" dirty="0" smtClean="0">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Chart page">
  <a:themeElements>
    <a:clrScheme name="Custom 29">
      <a:dk1>
        <a:srgbClr val="1D1D1A"/>
      </a:dk1>
      <a:lt1>
        <a:srgbClr val="666666"/>
      </a:lt1>
      <a:dk2>
        <a:srgbClr val="FFFFFF"/>
      </a:dk2>
      <a:lt2>
        <a:srgbClr val="EBEBEB"/>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ts val="3440"/>
          </a:lnSpc>
          <a:defRPr sz="1600" dirty="0">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1AD3342-B2D7-44AB-B447-0EEAFE75289A}" vid="{16663F97-3F87-4F0C-A339-415FFD08A83B}"/>
    </a:ext>
  </a:extLst>
</a:theme>
</file>

<file path=ppt/theme/theme7.xml><?xml version="1.0" encoding="utf-8"?>
<a:theme xmlns:a="http://schemas.openxmlformats.org/drawingml/2006/main" name="6_Chart page">
  <a:themeElements>
    <a:clrScheme name="Custom 29">
      <a:dk1>
        <a:srgbClr val="1D1D1A"/>
      </a:dk1>
      <a:lt1>
        <a:srgbClr val="666666"/>
      </a:lt1>
      <a:dk2>
        <a:srgbClr val="FFFFFF"/>
      </a:dk2>
      <a:lt2>
        <a:srgbClr val="EBEBEB"/>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fvyffcuj">
      <a:majorFont>
        <a:latin typeface="Arial" panose="020B0A04020102020204"/>
        <a:ea typeface="微软雅黑"/>
        <a:cs typeface=""/>
      </a:majorFont>
      <a:minorFont>
        <a:latin typeface="Arial" panose="020B060402020202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ts val="3440"/>
          </a:lnSpc>
          <a:defRPr sz="1600" dirty="0">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1AD3342-B2D7-44AB-B447-0EEAFE75289A}" vid="{16663F97-3F87-4F0C-A339-415FFD08A83B}"/>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10215</TotalTime>
  <Words>179</Words>
  <Application>Microsoft Office PowerPoint</Application>
  <PresentationFormat>自定义</PresentationFormat>
  <Paragraphs>47</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7</vt:i4>
      </vt:variant>
      <vt:variant>
        <vt:lpstr>幻灯片标题</vt:lpstr>
      </vt:variant>
      <vt:variant>
        <vt:i4>5</vt:i4>
      </vt:variant>
    </vt:vector>
  </HeadingPairs>
  <TitlesOfParts>
    <vt:vector size="18" baseType="lpstr">
      <vt:lpstr>宋体</vt:lpstr>
      <vt:lpstr>Microsoft YaHei</vt:lpstr>
      <vt:lpstr>Microsoft YaHei</vt:lpstr>
      <vt:lpstr>Arial</vt:lpstr>
      <vt:lpstr>Calibri</vt:lpstr>
      <vt:lpstr>Times New Roman</vt:lpstr>
      <vt:lpstr>封面页_图片版 </vt:lpstr>
      <vt:lpstr>目录页</vt:lpstr>
      <vt:lpstr>章节页</vt:lpstr>
      <vt:lpstr>结束页</vt:lpstr>
      <vt:lpstr>5_Chart page</vt:lpstr>
      <vt:lpstr>4_Chart page</vt:lpstr>
      <vt:lpstr>6_Chart page</vt:lpstr>
      <vt:lpstr>PowerPoint 演示文稿</vt:lpstr>
      <vt:lpstr>PowerPoint 演示文稿</vt:lpstr>
      <vt:lpstr>PowerPoint 演示文稿</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南部非洲公共关系部第四季度工作汇报</dc:title>
  <dc:creator>lijiyang (E)</dc:creator>
  <cp:lastModifiedBy>lijiyang (E)</cp:lastModifiedBy>
  <cp:revision>749</cp:revision>
  <dcterms:created xsi:type="dcterms:W3CDTF">2021-10-18T08:28:11Z</dcterms:created>
  <dcterms:modified xsi:type="dcterms:W3CDTF">2022-09-13T05:49:45Z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(3)NVyum0JVPfJCSDZnCzbo2P/VP5aLImKqPxd/64tcSBmGXEqeA6exxUsRYH8MwQhlxdh7sJCi
7JYaDeBF/JG0sfIHRQRUndPP3B5V1+XyJV7TFQhUaF5uRguZCzJtzUgDx7BGhuzkxnQldKDR
0IgOzyLENQeMi95l3+Inf4dHHo/X8oUVNuLlrFsd5DvenntW+FsYUv9JZdxleF4XSn66NbLU
FPy7P/bdHb5b3p/yKy</vt:lpwstr>
  </property>
  <property fmtid="{D5CDD505-2E9C-101B-9397-08002B2CF9AE}" pid="3" name="_2015_ms_pID_7253431">
    <vt:lpwstr>HvWa4gcrYBi5pold7n/FeXK+aVuD1kM92JbT6imT3w+6cN2jIB6LjI
n8DYqTr+kuGHNMLIzGd6Fii7ixdAzlLF8FjLaRmMRtG5kgkEUYgbiMBRcJ9WJ2iVNjVw3zVA
p3IdlpSuIkcLX5D2LmhSJPUHSr0fLm5uTNVn88lcH25+OBzlpidSDnoKxzeufqEmS00olzfK
NAM1Ho3xLuCdX9vjFQKvYM1fgk1B4mmHFSBs</vt:lpwstr>
  </property>
  <property fmtid="{D5CDD505-2E9C-101B-9397-08002B2CF9AE}" pid="4" name="_2015_ms_pID_7253432">
    <vt:lpwstr>Kg==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1658466389</vt:lpwstr>
  </property>
</Properties>
</file>