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80" r:id="rId2"/>
    <p:sldMasterId id="2147483683" r:id="rId3"/>
    <p:sldMasterId id="2147483685" r:id="rId4"/>
    <p:sldMasterId id="2147483687" r:id="rId5"/>
    <p:sldMasterId id="2147483689" r:id="rId6"/>
    <p:sldMasterId id="2147483692" r:id="rId7"/>
    <p:sldMasterId id="2147483694" r:id="rId8"/>
  </p:sldMasterIdLst>
  <p:notesMasterIdLst>
    <p:notesMasterId r:id="rId15"/>
  </p:notesMasterIdLst>
  <p:handoutMasterIdLst>
    <p:handoutMasterId r:id="rId16"/>
  </p:handoutMasterIdLst>
  <p:sldIdLst>
    <p:sldId id="258" r:id="rId9"/>
    <p:sldId id="370" r:id="rId10"/>
    <p:sldId id="361" r:id="rId11"/>
    <p:sldId id="358" r:id="rId12"/>
    <p:sldId id="356" r:id="rId13"/>
    <p:sldId id="375" r:id="rId14"/>
  </p:sldIdLst>
  <p:sldSz cx="12196763" cy="6858000"/>
  <p:notesSz cx="6858000" cy="9144000"/>
  <p:defaultTextStyle>
    <a:defPPr>
      <a:defRPr lang="en-US"/>
    </a:defPPr>
    <a:lvl1pPr marL="0" algn="l" defTabSz="134417" rtl="0" eaLnBrk="1" latinLnBrk="0" hangingPunct="1">
      <a:defRPr sz="529" kern="1200">
        <a:solidFill>
          <a:schemeClr val="tx1"/>
        </a:solidFill>
        <a:latin typeface="+mn-lt"/>
        <a:ea typeface="+mn-ea"/>
        <a:cs typeface="+mn-cs"/>
      </a:defRPr>
    </a:lvl1pPr>
    <a:lvl2pPr marL="134417" algn="l" defTabSz="134417" rtl="0" eaLnBrk="1" latinLnBrk="0" hangingPunct="1">
      <a:defRPr sz="529" kern="1200">
        <a:solidFill>
          <a:schemeClr val="tx1"/>
        </a:solidFill>
        <a:latin typeface="+mn-lt"/>
        <a:ea typeface="+mn-ea"/>
        <a:cs typeface="+mn-cs"/>
      </a:defRPr>
    </a:lvl2pPr>
    <a:lvl3pPr marL="268834" algn="l" defTabSz="134417" rtl="0" eaLnBrk="1" latinLnBrk="0" hangingPunct="1">
      <a:defRPr sz="529" kern="1200">
        <a:solidFill>
          <a:schemeClr val="tx1"/>
        </a:solidFill>
        <a:latin typeface="+mn-lt"/>
        <a:ea typeface="+mn-ea"/>
        <a:cs typeface="+mn-cs"/>
      </a:defRPr>
    </a:lvl3pPr>
    <a:lvl4pPr marL="403250" algn="l" defTabSz="134417" rtl="0" eaLnBrk="1" latinLnBrk="0" hangingPunct="1">
      <a:defRPr sz="529" kern="1200">
        <a:solidFill>
          <a:schemeClr val="tx1"/>
        </a:solidFill>
        <a:latin typeface="+mn-lt"/>
        <a:ea typeface="+mn-ea"/>
        <a:cs typeface="+mn-cs"/>
      </a:defRPr>
    </a:lvl4pPr>
    <a:lvl5pPr marL="537667" algn="l" defTabSz="134417" rtl="0" eaLnBrk="1" latinLnBrk="0" hangingPunct="1">
      <a:defRPr sz="529" kern="1200">
        <a:solidFill>
          <a:schemeClr val="tx1"/>
        </a:solidFill>
        <a:latin typeface="+mn-lt"/>
        <a:ea typeface="+mn-ea"/>
        <a:cs typeface="+mn-cs"/>
      </a:defRPr>
    </a:lvl5pPr>
    <a:lvl6pPr marL="672084" algn="l" defTabSz="134417" rtl="0" eaLnBrk="1" latinLnBrk="0" hangingPunct="1">
      <a:defRPr sz="529" kern="1200">
        <a:solidFill>
          <a:schemeClr val="tx1"/>
        </a:solidFill>
        <a:latin typeface="+mn-lt"/>
        <a:ea typeface="+mn-ea"/>
        <a:cs typeface="+mn-cs"/>
      </a:defRPr>
    </a:lvl6pPr>
    <a:lvl7pPr marL="806501" algn="l" defTabSz="134417" rtl="0" eaLnBrk="1" latinLnBrk="0" hangingPunct="1">
      <a:defRPr sz="529" kern="1200">
        <a:solidFill>
          <a:schemeClr val="tx1"/>
        </a:solidFill>
        <a:latin typeface="+mn-lt"/>
        <a:ea typeface="+mn-ea"/>
        <a:cs typeface="+mn-cs"/>
      </a:defRPr>
    </a:lvl7pPr>
    <a:lvl8pPr marL="940918" algn="l" defTabSz="134417" rtl="0" eaLnBrk="1" latinLnBrk="0" hangingPunct="1">
      <a:defRPr sz="529" kern="1200">
        <a:solidFill>
          <a:schemeClr val="tx1"/>
        </a:solidFill>
        <a:latin typeface="+mn-lt"/>
        <a:ea typeface="+mn-ea"/>
        <a:cs typeface="+mn-cs"/>
      </a:defRPr>
    </a:lvl8pPr>
    <a:lvl9pPr marL="1075334" algn="l" defTabSz="134417" rtl="0" eaLnBrk="1" latinLnBrk="0" hangingPunct="1">
      <a:defRPr sz="529" kern="1200">
        <a:solidFill>
          <a:schemeClr val="tx1"/>
        </a:solidFill>
        <a:latin typeface="+mn-lt"/>
        <a:ea typeface="+mn-ea"/>
        <a:cs typeface="+mn-cs"/>
      </a:defRPr>
    </a:lvl9pPr>
  </p:defaultTextStyle>
  <p:extLst>
    <p:ext uri="{521415D9-36F7-43E2-AB2F-B90AF26B5E84}">
      <p14:sectionLst xmlns:p14="http://schemas.microsoft.com/office/powerpoint/2010/main">
        <p14:section name="模板" id="{2D545506-F89E-40E6-883E-2A374BAF6DB0}">
          <p14:sldIdLst>
            <p14:sldId id="258"/>
            <p14:sldId id="370"/>
            <p14:sldId id="361"/>
            <p14:sldId id="358"/>
            <p14:sldId id="356"/>
            <p14:sldId id="375"/>
          </p14:sldIdLst>
        </p14:section>
      </p14:sectionLst>
    </p:ext>
    <p:ext uri="{EFAFB233-063F-42B5-8137-9DF3F51BA10A}">
      <p15:sldGuideLst xmlns:p15="http://schemas.microsoft.com/office/powerpoint/2012/main">
        <p15:guide id="1" orient="horz" pos="618" userDrawn="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C7020C"/>
    <a:srgbClr val="005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87651" autoAdjust="0"/>
  </p:normalViewPr>
  <p:slideViewPr>
    <p:cSldViewPr snapToObjects="1">
      <p:cViewPr varScale="1">
        <p:scale>
          <a:sx n="78" d="100"/>
          <a:sy n="78" d="100"/>
        </p:scale>
        <p:origin x="1214" y="62"/>
      </p:cViewPr>
      <p:guideLst>
        <p:guide orient="horz" pos="618"/>
        <p:guide pos="3841"/>
      </p:guideLst>
    </p:cSldViewPr>
  </p:slideViewPr>
  <p:outlineViewPr>
    <p:cViewPr>
      <p:scale>
        <a:sx n="33" d="100"/>
        <a:sy n="33" d="100"/>
      </p:scale>
      <p:origin x="0" y="0"/>
    </p:cViewPr>
  </p:outlineViewPr>
  <p:notesTextViewPr>
    <p:cViewPr>
      <p:scale>
        <a:sx n="1" d="1"/>
        <a:sy n="1" d="1"/>
      </p:scale>
      <p:origin x="0" y="0"/>
    </p:cViewPr>
  </p:notesTextViewPr>
  <p:notesViewPr>
    <p:cSldViewPr snapToObjects="1" showGuides="1">
      <p:cViewPr varScale="1">
        <p:scale>
          <a:sx n="66" d="100"/>
          <a:sy n="66" d="100"/>
        </p:scale>
        <p:origin x="762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latin typeface="Arial" panose="020B0604020202020204"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B8F0F6-A8B9-784B-A42E-F37D68F35B6B}" type="datetimeFigureOut">
              <a:rPr kumimoji="1" lang="zh-CN" altLang="en-US" smtClean="0">
                <a:latin typeface="Arial" panose="020B0604020202020204" pitchFamily="34" charset="0"/>
              </a:rPr>
              <a:t>2022/9/14</a:t>
            </a:fld>
            <a:endParaRPr kumimoji="1" lang="zh-CN" altLang="en-US">
              <a:latin typeface="Arial" panose="020B0604020202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latin typeface="Arial" panose="020B0604020202020204" pitchFamily="34" charset="0"/>
            </a:endParaRPr>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FFD0F3-25A9-894C-8FF5-8D75AD1D8873}" type="slidenum">
              <a:rPr kumimoji="1" lang="zh-CN" altLang="en-US" smtClean="0">
                <a:latin typeface="Arial" panose="020B0604020202020204" pitchFamily="34" charset="0"/>
              </a:rPr>
              <a:t>‹#›</a:t>
            </a:fld>
            <a:endParaRPr kumimoji="1" lang="zh-CN" altLang="en-US">
              <a:latin typeface="Arial" panose="020B0604020202020204" pitchFamily="34" charset="0"/>
            </a:endParaRPr>
          </a:p>
        </p:txBody>
      </p:sp>
    </p:spTree>
    <p:extLst>
      <p:ext uri="{BB962C8B-B14F-4D97-AF65-F5344CB8AC3E}">
        <p14:creationId xmlns:p14="http://schemas.microsoft.com/office/powerpoint/2010/main" val="235901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latin typeface="Arial" panose="020B0604020202020204" pitchFamily="34" charset="0"/>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00358-1745-3844-BE3E-0A92DE4590D4}" type="datetimeFigureOut">
              <a:rPr kumimoji="1" lang="zh-CN" altLang="en-US" smtClean="0">
                <a:latin typeface="Arial" panose="020B0604020202020204" pitchFamily="34" charset="0"/>
              </a:rPr>
              <a:t>2022/9/14</a:t>
            </a:fld>
            <a:endParaRPr kumimoji="1" lang="zh-CN" altLang="en-US">
              <a:latin typeface="Arial" panose="020B0604020202020204" pitchFamily="34" charset="0"/>
            </a:endParaRPr>
          </a:p>
        </p:txBody>
      </p:sp>
      <p:sp>
        <p:nvSpPr>
          <p:cNvPr id="4" name="幻灯片图像占位符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zh-CN" altLang="en-US">
              <a:latin typeface="Arial" panose="020B0604020202020204" pitchFamily="34" charset="0"/>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latin typeface="Arial" panose="020B0604020202020204" pitchFamily="34" charset="0"/>
            </a:endParaRPr>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51C26-C394-5D49-B750-15F45CCF46FC}" type="slidenum">
              <a:rPr kumimoji="1" lang="zh-CN" altLang="en-US" smtClean="0">
                <a:latin typeface="Arial" panose="020B0604020202020204" pitchFamily="34" charset="0"/>
              </a:rPr>
              <a:t>‹#›</a:t>
            </a:fld>
            <a:endParaRPr kumimoji="1" lang="zh-CN" altLang="en-US">
              <a:latin typeface="Arial" panose="020B0604020202020204" pitchFamily="34" charset="0"/>
            </a:endParaRPr>
          </a:p>
        </p:txBody>
      </p:sp>
    </p:spTree>
    <p:extLst>
      <p:ext uri="{BB962C8B-B14F-4D97-AF65-F5344CB8AC3E}">
        <p14:creationId xmlns:p14="http://schemas.microsoft.com/office/powerpoint/2010/main" val="2034692727"/>
      </p:ext>
    </p:extLst>
  </p:cSld>
  <p:clrMap bg1="lt1" tx1="dk1" bg2="lt2" tx2="dk2" accent1="accent1" accent2="accent2" accent3="accent3" accent4="accent4" accent5="accent5" accent6="accent6" hlink="hlink" folHlink="folHlink"/>
  <p:notesStyle>
    <a:lvl1pPr marL="0" algn="l" defTabSz="268834" rtl="0" eaLnBrk="1" latinLnBrk="0" hangingPunct="1">
      <a:defRPr sz="353" kern="1200">
        <a:solidFill>
          <a:schemeClr val="tx1"/>
        </a:solidFill>
        <a:latin typeface="+mn-lt"/>
        <a:ea typeface="+mn-ea"/>
        <a:cs typeface="+mn-cs"/>
      </a:defRPr>
    </a:lvl1pPr>
    <a:lvl2pPr marL="134417" algn="l" defTabSz="268834" rtl="0" eaLnBrk="1" latinLnBrk="0" hangingPunct="1">
      <a:defRPr sz="353" kern="1200">
        <a:solidFill>
          <a:schemeClr val="tx1"/>
        </a:solidFill>
        <a:latin typeface="+mn-lt"/>
        <a:ea typeface="+mn-ea"/>
        <a:cs typeface="+mn-cs"/>
      </a:defRPr>
    </a:lvl2pPr>
    <a:lvl3pPr marL="268834" algn="l" defTabSz="268834" rtl="0" eaLnBrk="1" latinLnBrk="0" hangingPunct="1">
      <a:defRPr sz="353" kern="1200">
        <a:solidFill>
          <a:schemeClr val="tx1"/>
        </a:solidFill>
        <a:latin typeface="+mn-lt"/>
        <a:ea typeface="+mn-ea"/>
        <a:cs typeface="+mn-cs"/>
      </a:defRPr>
    </a:lvl3pPr>
    <a:lvl4pPr marL="403250" algn="l" defTabSz="268834" rtl="0" eaLnBrk="1" latinLnBrk="0" hangingPunct="1">
      <a:defRPr sz="353" kern="1200">
        <a:solidFill>
          <a:schemeClr val="tx1"/>
        </a:solidFill>
        <a:latin typeface="+mn-lt"/>
        <a:ea typeface="+mn-ea"/>
        <a:cs typeface="+mn-cs"/>
      </a:defRPr>
    </a:lvl4pPr>
    <a:lvl5pPr marL="537667" algn="l" defTabSz="268834" rtl="0" eaLnBrk="1" latinLnBrk="0" hangingPunct="1">
      <a:defRPr sz="353" kern="1200">
        <a:solidFill>
          <a:schemeClr val="tx1"/>
        </a:solidFill>
        <a:latin typeface="+mn-lt"/>
        <a:ea typeface="+mn-ea"/>
        <a:cs typeface="+mn-cs"/>
      </a:defRPr>
    </a:lvl5pPr>
    <a:lvl6pPr marL="672084" algn="l" defTabSz="268834" rtl="0" eaLnBrk="1" latinLnBrk="0" hangingPunct="1">
      <a:defRPr sz="353" kern="1200">
        <a:solidFill>
          <a:schemeClr val="tx1"/>
        </a:solidFill>
        <a:latin typeface="+mn-lt"/>
        <a:ea typeface="+mn-ea"/>
        <a:cs typeface="+mn-cs"/>
      </a:defRPr>
    </a:lvl6pPr>
    <a:lvl7pPr marL="806501" algn="l" defTabSz="268834" rtl="0" eaLnBrk="1" latinLnBrk="0" hangingPunct="1">
      <a:defRPr sz="353" kern="1200">
        <a:solidFill>
          <a:schemeClr val="tx1"/>
        </a:solidFill>
        <a:latin typeface="+mn-lt"/>
        <a:ea typeface="+mn-ea"/>
        <a:cs typeface="+mn-cs"/>
      </a:defRPr>
    </a:lvl7pPr>
    <a:lvl8pPr marL="940918" algn="l" defTabSz="268834" rtl="0" eaLnBrk="1" latinLnBrk="0" hangingPunct="1">
      <a:defRPr sz="353" kern="1200">
        <a:solidFill>
          <a:schemeClr val="tx1"/>
        </a:solidFill>
        <a:latin typeface="+mn-lt"/>
        <a:ea typeface="+mn-ea"/>
        <a:cs typeface="+mn-cs"/>
      </a:defRPr>
    </a:lvl8pPr>
    <a:lvl9pPr marL="1075334" algn="l" defTabSz="268834" rtl="0" eaLnBrk="1" latinLnBrk="0" hangingPunct="1">
      <a:defRPr sz="3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za/speeches/president-cyril-ramaphosa-2022-state-nation-address-10-feb-2022-000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BNQFYqU7F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ZA" sz="353" b="0" i="0" kern="1200" dirty="0" smtClean="0">
                <a:solidFill>
                  <a:schemeClr val="tx1"/>
                </a:solidFill>
                <a:effectLst/>
                <a:latin typeface="+mn-lt"/>
                <a:ea typeface="+mn-ea"/>
                <a:cs typeface="+mn-cs"/>
              </a:rPr>
              <a:t>SA Government</a:t>
            </a:r>
            <a:r>
              <a:rPr lang="en-ZA" sz="353" b="0" i="0" kern="1200" baseline="0" dirty="0" smtClean="0">
                <a:solidFill>
                  <a:schemeClr val="tx1"/>
                </a:solidFill>
                <a:effectLst/>
                <a:latin typeface="+mn-lt"/>
                <a:ea typeface="+mn-ea"/>
                <a:cs typeface="+mn-cs"/>
              </a:rPr>
              <a:t> - </a:t>
            </a:r>
            <a:r>
              <a:rPr lang="en-ZA" sz="353" b="0" i="0" kern="1200" dirty="0" smtClean="0">
                <a:solidFill>
                  <a:schemeClr val="tx1"/>
                </a:solidFill>
                <a:effectLst/>
                <a:latin typeface="+mn-lt"/>
                <a:ea typeface="+mn-ea"/>
                <a:cs typeface="+mn-cs"/>
              </a:rPr>
              <a:t>President Cyril </a:t>
            </a:r>
            <a:r>
              <a:rPr lang="en-ZA" sz="353" b="0" i="0" kern="1200" dirty="0" err="1" smtClean="0">
                <a:solidFill>
                  <a:schemeClr val="tx1"/>
                </a:solidFill>
                <a:effectLst/>
                <a:latin typeface="+mn-lt"/>
                <a:ea typeface="+mn-ea"/>
                <a:cs typeface="+mn-cs"/>
              </a:rPr>
              <a:t>Ramaphosa</a:t>
            </a:r>
            <a:r>
              <a:rPr lang="en-ZA" sz="353" b="0" i="0" kern="1200" dirty="0" smtClean="0">
                <a:solidFill>
                  <a:schemeClr val="tx1"/>
                </a:solidFill>
                <a:effectLst/>
                <a:latin typeface="+mn-lt"/>
                <a:ea typeface="+mn-ea"/>
                <a:cs typeface="+mn-cs"/>
              </a:rPr>
              <a:t> delivered the </a:t>
            </a:r>
            <a:r>
              <a:rPr lang="en-ZA" sz="353" b="0" i="0" u="none" strike="noStrike" kern="1200" dirty="0" smtClean="0">
                <a:solidFill>
                  <a:schemeClr val="tx1"/>
                </a:solidFill>
                <a:effectLst/>
                <a:latin typeface="+mn-lt"/>
                <a:ea typeface="+mn-ea"/>
                <a:cs typeface="+mn-cs"/>
                <a:hlinkClick r:id="rId3"/>
              </a:rPr>
              <a:t>State of the Nation Address for 2022</a:t>
            </a:r>
            <a:r>
              <a:rPr lang="en-ZA" sz="353" b="0" i="0" kern="1200" dirty="0" smtClean="0">
                <a:solidFill>
                  <a:schemeClr val="tx1"/>
                </a:solidFill>
                <a:effectLst/>
                <a:latin typeface="+mn-lt"/>
                <a:ea typeface="+mn-ea"/>
                <a:cs typeface="+mn-cs"/>
              </a:rPr>
              <a:t> on 10 February 2021. Highlighting that one of the priorities for 2022</a:t>
            </a:r>
            <a:r>
              <a:rPr lang="en-ZA" sz="353" b="0" i="0" kern="1200" baseline="0" dirty="0" smtClean="0">
                <a:solidFill>
                  <a:schemeClr val="tx1"/>
                </a:solidFill>
                <a:effectLst/>
                <a:latin typeface="+mn-lt"/>
                <a:ea typeface="+mn-ea"/>
                <a:cs typeface="+mn-cs"/>
              </a:rPr>
              <a:t> is a </a:t>
            </a:r>
            <a:r>
              <a:rPr lang="en-ZA" sz="353" b="0" i="0" kern="1200" dirty="0" smtClean="0">
                <a:solidFill>
                  <a:schemeClr val="tx1"/>
                </a:solidFill>
                <a:effectLst/>
                <a:latin typeface="+mn-lt"/>
                <a:ea typeface="+mn-ea"/>
                <a:cs typeface="+mn-cs"/>
              </a:rPr>
              <a:t>massive rollout of infrastructure.  He then identified that the national</a:t>
            </a:r>
            <a:r>
              <a:rPr lang="en-ZA" sz="353" b="0" i="0" kern="1200" baseline="0" dirty="0" smtClean="0">
                <a:solidFill>
                  <a:schemeClr val="tx1"/>
                </a:solidFill>
                <a:effectLst/>
                <a:latin typeface="+mn-lt"/>
                <a:ea typeface="+mn-ea"/>
                <a:cs typeface="+mn-cs"/>
              </a:rPr>
              <a:t> infrastructure plan as one of the key issues. Stating: I</a:t>
            </a:r>
            <a:r>
              <a:rPr lang="en-ZA" sz="353" b="0" i="0" kern="1200" dirty="0" smtClean="0">
                <a:solidFill>
                  <a:schemeClr val="tx1"/>
                </a:solidFill>
                <a:effectLst/>
                <a:latin typeface="+mn-lt"/>
                <a:ea typeface="+mn-ea"/>
                <a:cs typeface="+mn-cs"/>
              </a:rPr>
              <a:t>nvestments are required improve access by South Africans to healthcare facilities, schools, water, sanitation, housing and electrification. Investment in the construction of ports, roads, railway systems, electricity plants, hospitals, schools and dams would contribute to faster economic growth.</a:t>
            </a:r>
          </a:p>
          <a:p>
            <a:pPr fontAlgn="base"/>
            <a:endParaRPr lang="en-ZA" sz="353" b="0" i="0" kern="1200" dirty="0" smtClean="0">
              <a:solidFill>
                <a:schemeClr val="tx1"/>
              </a:solidFill>
              <a:effectLst/>
              <a:latin typeface="+mn-lt"/>
              <a:ea typeface="+mn-ea"/>
              <a:cs typeface="+mn-cs"/>
            </a:endParaRPr>
          </a:p>
          <a:p>
            <a:pPr fontAlgn="base"/>
            <a:r>
              <a:rPr lang="en-ZA" sz="353" b="0" i="0" kern="1200" dirty="0" smtClean="0">
                <a:solidFill>
                  <a:schemeClr val="tx1"/>
                </a:solidFill>
                <a:effectLst/>
                <a:latin typeface="+mn-lt"/>
                <a:ea typeface="+mn-ea"/>
                <a:cs typeface="+mn-cs"/>
              </a:rPr>
              <a:t>SITA - The organisation is committed to leveraging Information Technology (IT) as a strategic resource for government, managing the IT procurement and delivery process to ensure that the South African government gets value for money, increased productivity; qualitative solutions, services and products; and uses best practice IT approaches in its modernisation and the delivery of services to all citizens.</a:t>
            </a:r>
          </a:p>
          <a:p>
            <a:endParaRPr lang="en-ZA" sz="353" b="0" i="0" kern="1200" dirty="0" smtClean="0">
              <a:solidFill>
                <a:schemeClr val="tx1"/>
              </a:solidFill>
              <a:effectLst/>
              <a:latin typeface="+mn-lt"/>
              <a:ea typeface="+mn-ea"/>
              <a:cs typeface="+mn-cs"/>
            </a:endParaRPr>
          </a:p>
          <a:p>
            <a:r>
              <a:rPr lang="en-ZA" sz="353" b="0" i="0" kern="1200" dirty="0" err="1" smtClean="0">
                <a:solidFill>
                  <a:schemeClr val="tx1"/>
                </a:solidFill>
                <a:effectLst/>
                <a:latin typeface="+mn-lt"/>
                <a:ea typeface="+mn-ea"/>
                <a:cs typeface="+mn-cs"/>
              </a:rPr>
              <a:t>GovTech</a:t>
            </a:r>
            <a:r>
              <a:rPr lang="en-ZA" sz="353" b="0" i="0" kern="1200" dirty="0" smtClean="0">
                <a:solidFill>
                  <a:schemeClr val="tx1"/>
                </a:solidFill>
                <a:effectLst/>
                <a:latin typeface="+mn-lt"/>
                <a:ea typeface="+mn-ea"/>
                <a:cs typeface="+mn-cs"/>
              </a:rPr>
              <a:t> is where ICT trailblazers come together and share experiences; solutions and ideas that can showcase the power of technology to promote better planning, improved service delivery, sustainable development, grow inclusive economies and ensure an immediate recognizable impact on the lives of citizens.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2F9B3-412F-D14A-90F7-1EE1708D86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9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304" rtl="0" eaLnBrk="1" fontAlgn="auto" latinLnBrk="0" hangingPunct="1">
              <a:lnSpc>
                <a:spcPct val="100000"/>
              </a:lnSpc>
              <a:spcBef>
                <a:spcPts val="0"/>
              </a:spcBef>
              <a:spcAft>
                <a:spcPts val="0"/>
              </a:spcAft>
              <a:buClrTx/>
              <a:buSzTx/>
              <a:buFontTx/>
              <a:buNone/>
              <a:tabLst/>
              <a:defRPr/>
            </a:pPr>
            <a:r>
              <a:rPr lang="en-ZA" altLang="zh-CN" sz="800" b="0" i="0" kern="1200" dirty="0" smtClean="0">
                <a:solidFill>
                  <a:schemeClr val="tx1"/>
                </a:solidFill>
                <a:effectLst/>
                <a:latin typeface="Huawei Sans" panose="020C0503030203020204" pitchFamily="34" charset="0"/>
                <a:ea typeface="微软雅黑" panose="020B0503020204020204" pitchFamily="34" charset="-122"/>
                <a:cs typeface="+mn-cs"/>
              </a:rPr>
              <a:t>In 2021, we also released our Everything as a Service strategy, hoping to present the unique value of the cloud industry. Everything as a Service means that we focus not only on resources and networks, but also on technology and experience. We open up Huawei's 30-year ICT accumulation and industry digital transformation experience and capabilities to the industry to embrace the cloud service industry with a more open attitude.</a:t>
            </a:r>
            <a:endParaRPr lang="en-US" altLang="zh-CN" sz="800" b="0" i="0" kern="1200" dirty="0">
              <a:solidFill>
                <a:schemeClr val="tx1"/>
              </a:solidFill>
              <a:effectLst/>
              <a:latin typeface="Huawei Sans" panose="020C0503030203020204" pitchFamily="34" charset="0"/>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D1E51C26-C394-5D49-B750-15F45CCF46FC}" type="slidenum">
              <a:rPr kumimoji="1" lang="zh-CN" altLang="en-US" smtClean="0">
                <a:latin typeface="Arial" panose="020B0604020202020204" pitchFamily="34" charset="0"/>
              </a:rPr>
              <a:t>2</a:t>
            </a:fld>
            <a:endParaRPr kumimoji="1" lang="zh-CN" altLang="en-US">
              <a:latin typeface="Arial" panose="020B0604020202020204" pitchFamily="34" charset="0"/>
            </a:endParaRPr>
          </a:p>
        </p:txBody>
      </p:sp>
    </p:spTree>
    <p:extLst>
      <p:ext uri="{BB962C8B-B14F-4D97-AF65-F5344CB8AC3E}">
        <p14:creationId xmlns:p14="http://schemas.microsoft.com/office/powerpoint/2010/main" val="189878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353" kern="1200" dirty="0">
                <a:solidFill>
                  <a:schemeClr val="tx1"/>
                </a:solidFill>
                <a:effectLst/>
                <a:latin typeface="Arial" panose="020B0604020202020204" pitchFamily="34" charset="0"/>
                <a:ea typeface="+mn-ea"/>
                <a:cs typeface="+mn-cs"/>
              </a:rPr>
              <a:t>现在越来越多的企业从一开始就选择打造全球化产品与服务，这就需要通过上云建立起全球统一业务部署。</a:t>
            </a:r>
          </a:p>
          <a:p>
            <a:pPr marL="171450" lvl="0" indent="-171450">
              <a:buFont typeface="Arial" panose="020B0604020202020204" pitchFamily="34" charset="0"/>
              <a:buChar char="•"/>
            </a:pPr>
            <a:r>
              <a:rPr lang="zh-CN" altLang="zh-CN" sz="353" kern="1200" dirty="0">
                <a:solidFill>
                  <a:schemeClr val="tx1"/>
                </a:solidFill>
                <a:effectLst/>
                <a:latin typeface="Arial" panose="020B0604020202020204" pitchFamily="34" charset="0"/>
                <a:ea typeface="+mn-ea"/>
                <a:cs typeface="+mn-cs"/>
              </a:rPr>
              <a:t>在基础设施层，华为云的全球一张网</a:t>
            </a:r>
            <a:r>
              <a:rPr lang="en-US" altLang="zh-CN" sz="353" kern="1200" dirty="0" err="1">
                <a:solidFill>
                  <a:schemeClr val="tx1"/>
                </a:solidFill>
                <a:effectLst/>
                <a:latin typeface="Arial" panose="020B0604020202020204" pitchFamily="34" charset="0"/>
                <a:ea typeface="+mn-ea"/>
                <a:cs typeface="+mn-cs"/>
              </a:rPr>
              <a:t>KooVerse</a:t>
            </a:r>
            <a:r>
              <a:rPr lang="zh-CN" altLang="zh-CN" sz="353" kern="1200" dirty="0">
                <a:solidFill>
                  <a:schemeClr val="tx1"/>
                </a:solidFill>
                <a:effectLst/>
                <a:latin typeface="Arial" panose="020B0604020202020204" pitchFamily="34" charset="0"/>
                <a:ea typeface="+mn-ea"/>
                <a:cs typeface="+mn-cs"/>
              </a:rPr>
              <a:t>围绕</a:t>
            </a:r>
            <a:r>
              <a:rPr lang="en-US" altLang="zh-CN" sz="353" kern="1200" dirty="0">
                <a:solidFill>
                  <a:schemeClr val="tx1"/>
                </a:solidFill>
                <a:effectLst/>
                <a:latin typeface="Arial" panose="020B0604020202020204" pitchFamily="34" charset="0"/>
                <a:ea typeface="+mn-ea"/>
                <a:cs typeface="+mn-cs"/>
              </a:rPr>
              <a:t>7</a:t>
            </a:r>
            <a:r>
              <a:rPr lang="zh-CN" altLang="zh-CN" sz="353" kern="1200" dirty="0">
                <a:solidFill>
                  <a:schemeClr val="tx1"/>
                </a:solidFill>
                <a:effectLst/>
                <a:latin typeface="Arial" panose="020B0604020202020204" pitchFamily="34" charset="0"/>
                <a:ea typeface="+mn-ea"/>
                <a:cs typeface="+mn-cs"/>
              </a:rPr>
              <a:t>个大区和</a:t>
            </a:r>
            <a:r>
              <a:rPr lang="en-US" altLang="zh-CN" sz="353" kern="1200" dirty="0">
                <a:solidFill>
                  <a:schemeClr val="tx1"/>
                </a:solidFill>
                <a:effectLst/>
                <a:latin typeface="Arial" panose="020B0604020202020204" pitchFamily="34" charset="0"/>
                <a:ea typeface="+mn-ea"/>
                <a:cs typeface="+mn-cs"/>
              </a:rPr>
              <a:t>42</a:t>
            </a:r>
            <a:r>
              <a:rPr lang="zh-CN" altLang="zh-CN" sz="353" kern="1200" dirty="0">
                <a:solidFill>
                  <a:schemeClr val="tx1"/>
                </a:solidFill>
                <a:effectLst/>
                <a:latin typeface="Arial" panose="020B0604020202020204" pitchFamily="34" charset="0"/>
                <a:ea typeface="+mn-ea"/>
                <a:cs typeface="+mn-cs"/>
              </a:rPr>
              <a:t>个重点国家进行全面布局，打造</a:t>
            </a:r>
            <a:r>
              <a:rPr lang="en-US" altLang="zh-CN" sz="353" kern="1200" dirty="0">
                <a:solidFill>
                  <a:schemeClr val="tx1"/>
                </a:solidFill>
                <a:effectLst/>
                <a:latin typeface="Arial" panose="020B0604020202020204" pitchFamily="34" charset="0"/>
                <a:ea typeface="+mn-ea"/>
                <a:cs typeface="+mn-cs"/>
              </a:rPr>
              <a:t>50ms</a:t>
            </a:r>
            <a:r>
              <a:rPr lang="zh-CN" altLang="zh-CN" sz="353" kern="1200" dirty="0">
                <a:solidFill>
                  <a:schemeClr val="tx1"/>
                </a:solidFill>
                <a:effectLst/>
                <a:latin typeface="Arial" panose="020B0604020202020204" pitchFamily="34" charset="0"/>
                <a:ea typeface="+mn-ea"/>
                <a:cs typeface="+mn-cs"/>
              </a:rPr>
              <a:t>用户优质体验服务圈。</a:t>
            </a:r>
          </a:p>
          <a:p>
            <a:pPr marL="171450" lvl="0" indent="-171450">
              <a:buFont typeface="Arial" panose="020B0604020202020204" pitchFamily="34" charset="0"/>
              <a:buChar char="•"/>
            </a:pPr>
            <a:r>
              <a:rPr lang="zh-CN" altLang="zh-CN" sz="353" kern="1200" dirty="0">
                <a:solidFill>
                  <a:schemeClr val="tx1"/>
                </a:solidFill>
                <a:effectLst/>
                <a:latin typeface="Arial" panose="020B0604020202020204" pitchFamily="34" charset="0"/>
                <a:ea typeface="+mn-ea"/>
                <a:cs typeface="+mn-cs"/>
              </a:rPr>
              <a:t>在拉美，华为云目前拥有</a:t>
            </a:r>
            <a:r>
              <a:rPr lang="en-US" altLang="zh-CN" sz="353" kern="1200" dirty="0">
                <a:solidFill>
                  <a:schemeClr val="tx1"/>
                </a:solidFill>
                <a:effectLst/>
                <a:latin typeface="Arial" panose="020B0604020202020204" pitchFamily="34" charset="0"/>
                <a:ea typeface="+mn-ea"/>
                <a:cs typeface="+mn-cs"/>
              </a:rPr>
              <a:t>3</a:t>
            </a:r>
            <a:r>
              <a:rPr lang="zh-CN" altLang="zh-CN" sz="353" kern="1200" dirty="0">
                <a:solidFill>
                  <a:schemeClr val="tx1"/>
                </a:solidFill>
                <a:effectLst/>
                <a:latin typeface="Arial" panose="020B0604020202020204" pitchFamily="34" charset="0"/>
                <a:ea typeface="+mn-ea"/>
                <a:cs typeface="+mn-cs"/>
              </a:rPr>
              <a:t>个</a:t>
            </a:r>
            <a:r>
              <a:rPr lang="en-US" altLang="zh-CN" sz="353" kern="1200" dirty="0">
                <a:solidFill>
                  <a:schemeClr val="tx1"/>
                </a:solidFill>
                <a:effectLst/>
                <a:latin typeface="Arial" panose="020B0604020202020204" pitchFamily="34" charset="0"/>
                <a:ea typeface="+mn-ea"/>
                <a:cs typeface="+mn-cs"/>
              </a:rPr>
              <a:t>region, 8</a:t>
            </a:r>
            <a:r>
              <a:rPr lang="zh-CN" altLang="zh-CN" sz="353" kern="1200" dirty="0">
                <a:solidFill>
                  <a:schemeClr val="tx1"/>
                </a:solidFill>
                <a:effectLst/>
                <a:latin typeface="Arial" panose="020B0604020202020204" pitchFamily="34" charset="0"/>
                <a:ea typeface="+mn-ea"/>
                <a:cs typeface="+mn-cs"/>
              </a:rPr>
              <a:t>个</a:t>
            </a:r>
            <a:r>
              <a:rPr lang="en-US" altLang="zh-CN" sz="353" kern="1200" dirty="0">
                <a:solidFill>
                  <a:schemeClr val="tx1"/>
                </a:solidFill>
                <a:effectLst/>
                <a:latin typeface="Arial" panose="020B0604020202020204" pitchFamily="34" charset="0"/>
                <a:ea typeface="+mn-ea"/>
                <a:cs typeface="+mn-cs"/>
              </a:rPr>
              <a:t>AZ</a:t>
            </a:r>
            <a:r>
              <a:rPr lang="zh-CN" altLang="zh-CN" sz="353" kern="1200" dirty="0">
                <a:solidFill>
                  <a:schemeClr val="tx1"/>
                </a:solidFill>
                <a:effectLst/>
                <a:latin typeface="Arial" panose="020B0604020202020204" pitchFamily="34" charset="0"/>
                <a:ea typeface="+mn-ea"/>
                <a:cs typeface="+mn-cs"/>
              </a:rPr>
              <a:t>，是拉美建设本地数据中心最多的云服务商，通过墨西哥、智利、秘鲁、巴西、阿根廷等</a:t>
            </a:r>
            <a:r>
              <a:rPr lang="en-US" altLang="zh-CN" sz="353" kern="1200" dirty="0">
                <a:solidFill>
                  <a:schemeClr val="tx1"/>
                </a:solidFill>
                <a:effectLst/>
                <a:latin typeface="Arial" panose="020B0604020202020204" pitchFamily="34" charset="0"/>
                <a:ea typeface="+mn-ea"/>
                <a:cs typeface="+mn-cs"/>
              </a:rPr>
              <a:t>5</a:t>
            </a:r>
            <a:r>
              <a:rPr lang="zh-CN" altLang="zh-CN" sz="353" kern="1200" dirty="0">
                <a:solidFill>
                  <a:schemeClr val="tx1"/>
                </a:solidFill>
                <a:effectLst/>
                <a:latin typeface="Arial" panose="020B0604020202020204" pitchFamily="34" charset="0"/>
                <a:ea typeface="+mn-ea"/>
                <a:cs typeface="+mn-cs"/>
              </a:rPr>
              <a:t>个国家覆盖泛拉美区域，为拉美多国提供小于</a:t>
            </a:r>
            <a:r>
              <a:rPr lang="en-US" altLang="zh-CN" sz="353" kern="1200" dirty="0">
                <a:solidFill>
                  <a:schemeClr val="tx1"/>
                </a:solidFill>
                <a:effectLst/>
                <a:latin typeface="Arial" panose="020B0604020202020204" pitchFamily="34" charset="0"/>
                <a:ea typeface="+mn-ea"/>
                <a:cs typeface="+mn-cs"/>
              </a:rPr>
              <a:t>100ms</a:t>
            </a:r>
            <a:r>
              <a:rPr lang="zh-CN" altLang="zh-CN" sz="353" kern="1200" dirty="0">
                <a:solidFill>
                  <a:schemeClr val="tx1"/>
                </a:solidFill>
                <a:effectLst/>
                <a:latin typeface="Arial" panose="020B0604020202020204" pitchFamily="34" charset="0"/>
                <a:ea typeface="+mn-ea"/>
                <a:cs typeface="+mn-cs"/>
              </a:rPr>
              <a:t>的网络服务。</a:t>
            </a:r>
          </a:p>
          <a:p>
            <a:pPr marL="171450" lvl="0" indent="-171450">
              <a:buFont typeface="Arial" panose="020B0604020202020204" pitchFamily="34" charset="0"/>
              <a:buChar char="•"/>
            </a:pPr>
            <a:r>
              <a:rPr lang="zh-CN" altLang="zh-CN" sz="353" kern="1200" dirty="0">
                <a:solidFill>
                  <a:schemeClr val="tx1"/>
                </a:solidFill>
                <a:effectLst/>
                <a:latin typeface="Arial" panose="020B0604020202020204" pitchFamily="34" charset="0"/>
                <a:ea typeface="+mn-ea"/>
                <a:cs typeface="+mn-cs"/>
              </a:rPr>
              <a:t>在本地化服务方面，华为云可总部、拉美大区和本地代表处三层服务架构，为企业提供及时服务响应。拉美各国代表处的本地服务团队可为企业提供面对面服务，另外我们在墨西哥的克雷塔罗设立了拉美大区运维中心，</a:t>
            </a:r>
            <a:r>
              <a:rPr lang="en-US" altLang="zh-CN" sz="353" kern="1200" dirty="0">
                <a:solidFill>
                  <a:schemeClr val="tx1"/>
                </a:solidFill>
                <a:effectLst/>
                <a:latin typeface="Arial" panose="020B0604020202020204" pitchFamily="34" charset="0"/>
                <a:ea typeface="+mn-ea"/>
                <a:cs typeface="+mn-cs"/>
              </a:rPr>
              <a:t>7X24</a:t>
            </a:r>
            <a:r>
              <a:rPr lang="zh-CN" altLang="zh-CN" sz="353" kern="1200" dirty="0">
                <a:solidFill>
                  <a:schemeClr val="tx1"/>
                </a:solidFill>
                <a:effectLst/>
                <a:latin typeface="Arial" panose="020B0604020202020204" pitchFamily="34" charset="0"/>
                <a:ea typeface="+mn-ea"/>
                <a:cs typeface="+mn-cs"/>
              </a:rPr>
              <a:t>小时为客户提供西语运维服务支持。</a:t>
            </a:r>
          </a:p>
          <a:p>
            <a:pPr marL="171450" lvl="0" indent="-171450">
              <a:buFont typeface="Arial" panose="020B0604020202020204" pitchFamily="34" charset="0"/>
              <a:buChar char="•"/>
            </a:pPr>
            <a:r>
              <a:rPr lang="zh-CN" altLang="zh-CN" sz="353" kern="1200" dirty="0">
                <a:solidFill>
                  <a:schemeClr val="tx1"/>
                </a:solidFill>
                <a:effectLst/>
                <a:latin typeface="Arial" panose="020B0604020202020204" pitchFamily="34" charset="0"/>
                <a:ea typeface="+mn-ea"/>
                <a:cs typeface="+mn-cs"/>
              </a:rPr>
              <a:t>华为云全球一致体验的云服务和本地化服务可让客户的业务全球可达。</a:t>
            </a:r>
          </a:p>
        </p:txBody>
      </p:sp>
      <p:sp>
        <p:nvSpPr>
          <p:cNvPr id="4" name="灯片编号占位符 3"/>
          <p:cNvSpPr>
            <a:spLocks noGrp="1"/>
          </p:cNvSpPr>
          <p:nvPr>
            <p:ph type="sldNum" sz="quarter" idx="10"/>
          </p:nvPr>
        </p:nvSpPr>
        <p:spPr/>
        <p:txBody>
          <a:bodyPr/>
          <a:lstStyle/>
          <a:p>
            <a:fld id="{D1E51C26-C394-5D49-B750-15F45CCF46FC}" type="slidenum">
              <a:rPr kumimoji="1" lang="zh-CN" altLang="en-US" smtClean="0">
                <a:latin typeface="Arial" panose="020B0604020202020204" pitchFamily="34" charset="0"/>
              </a:rPr>
              <a:t>3</a:t>
            </a:fld>
            <a:endParaRPr kumimoji="1" lang="zh-CN" altLang="en-US">
              <a:latin typeface="Arial" panose="020B0604020202020204" pitchFamily="34" charset="0"/>
            </a:endParaRPr>
          </a:p>
        </p:txBody>
      </p:sp>
    </p:spTree>
    <p:extLst>
      <p:ext uri="{BB962C8B-B14F-4D97-AF65-F5344CB8AC3E}">
        <p14:creationId xmlns:p14="http://schemas.microsoft.com/office/powerpoint/2010/main" val="57459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ZA" sz="353" kern="1200" dirty="0" smtClean="0">
                <a:solidFill>
                  <a:schemeClr val="tx1"/>
                </a:solidFill>
                <a:effectLst/>
                <a:latin typeface="+mn-lt"/>
                <a:ea typeface="+mn-ea"/>
                <a:cs typeface="+mn-cs"/>
              </a:rPr>
              <a:t>Technology upgrades drive business innovation. Huawei provides core ICT technologies through cloud services and builds four development pipelines: digital content development production line, AI development production line, software development production line, and data governance production line, helping various industries simplify software development and quickly complete SaaS. Create more value on the cloud.</a:t>
            </a:r>
          </a:p>
          <a:p>
            <a:r>
              <a:rPr lang="en-ZA" sz="353" kern="1200" dirty="0" smtClean="0">
                <a:solidFill>
                  <a:schemeClr val="tx1"/>
                </a:solidFill>
                <a:effectLst/>
                <a:latin typeface="+mn-lt"/>
                <a:ea typeface="+mn-ea"/>
                <a:cs typeface="+mn-cs"/>
              </a:rPr>
              <a:t>In terms of agile development and deployment, </a:t>
            </a:r>
            <a:endParaRPr lang="en-ZA" sz="353"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D1E51C26-C394-5D49-B750-15F45CCF46FC}" type="slidenum">
              <a:rPr kumimoji="1" lang="zh-CN" altLang="en-US" smtClean="0">
                <a:latin typeface="Arial" panose="020B0604020202020204" pitchFamily="34" charset="0"/>
              </a:rPr>
              <a:t>4</a:t>
            </a:fld>
            <a:endParaRPr kumimoji="1" lang="zh-CN" altLang="en-US">
              <a:latin typeface="Arial" panose="020B0604020202020204" pitchFamily="34" charset="0"/>
            </a:endParaRPr>
          </a:p>
        </p:txBody>
      </p:sp>
    </p:spTree>
    <p:extLst>
      <p:ext uri="{BB962C8B-B14F-4D97-AF65-F5344CB8AC3E}">
        <p14:creationId xmlns:p14="http://schemas.microsoft.com/office/powerpoint/2010/main" val="97050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ZA" sz="353" kern="1200" dirty="0" smtClean="0">
                <a:solidFill>
                  <a:schemeClr val="tx1"/>
                </a:solidFill>
                <a:effectLst/>
                <a:latin typeface="+mn-lt"/>
                <a:ea typeface="+mn-ea"/>
                <a:cs typeface="+mn-cs"/>
              </a:rPr>
              <a:t>In 2022, we will continue to innovate the cloud-cloud synergy model. Cloud-cloud synergy includes collaboration between HUAWEI CLOUD and device cloud, process IT cloud, vehicle cloud, and third-party cloud to achieve ecosystem and capability sharing.</a:t>
            </a:r>
          </a:p>
          <a:p>
            <a:r>
              <a:rPr lang="en-ZA" sz="353" kern="1200" dirty="0" smtClean="0">
                <a:solidFill>
                  <a:schemeClr val="tx1"/>
                </a:solidFill>
                <a:effectLst/>
                <a:latin typeface="+mn-lt"/>
                <a:ea typeface="+mn-ea"/>
                <a:cs typeface="+mn-cs"/>
              </a:rPr>
              <a:t>· HUAWEI CLOUD will integrate cloud-native, AI, and big data technologies to streamline production, deployment, consumption, and operation, helping customers and partners accelerate service innovation.</a:t>
            </a:r>
          </a:p>
          <a:p>
            <a:r>
              <a:rPr lang="en-ZA" sz="353" kern="1200" dirty="0" smtClean="0">
                <a:solidFill>
                  <a:schemeClr val="tx1"/>
                </a:solidFill>
                <a:effectLst/>
                <a:latin typeface="+mn-lt"/>
                <a:ea typeface="+mn-ea"/>
                <a:cs typeface="+mn-cs"/>
              </a:rPr>
              <a:t>· Based on five root service engines: payment, advertisement, browsing, map, and search, the device cloud streamlines traffic entry, improving operation efficiency and user retention. Core traffic channels such as </a:t>
            </a:r>
            <a:r>
              <a:rPr lang="en-ZA" sz="353" kern="1200" dirty="0" err="1" smtClean="0">
                <a:solidFill>
                  <a:schemeClr val="tx1"/>
                </a:solidFill>
                <a:effectLst/>
                <a:latin typeface="+mn-lt"/>
                <a:ea typeface="+mn-ea"/>
                <a:cs typeface="+mn-cs"/>
              </a:rPr>
              <a:t>AppGallery</a:t>
            </a:r>
            <a:r>
              <a:rPr lang="en-ZA" sz="353" kern="1200" dirty="0" smtClean="0">
                <a:solidFill>
                  <a:schemeClr val="tx1"/>
                </a:solidFill>
                <a:effectLst/>
                <a:latin typeface="+mn-lt"/>
                <a:ea typeface="+mn-ea"/>
                <a:cs typeface="+mn-cs"/>
              </a:rPr>
              <a:t> and HUAWEI Ads help Internet enterprises cover all devices and achieve efficient delivery. Internet enterprises can also cooperate with video, music, and reading content. Take video as an example. Huawei Video works with more than 1000 Internet partners to build an international video ecosystem, enabling one-point access and distribution to 230 million users in more than 60 countries and regions.</a:t>
            </a:r>
          </a:p>
          <a:p>
            <a:pPr marL="0" marR="0" lvl="0" indent="0" algn="l" defTabSz="1219304" rtl="0" eaLnBrk="1" fontAlgn="auto" latinLnBrk="0" hangingPunct="1">
              <a:lnSpc>
                <a:spcPct val="100000"/>
              </a:lnSpc>
              <a:spcBef>
                <a:spcPts val="0"/>
              </a:spcBef>
              <a:spcAft>
                <a:spcPts val="0"/>
              </a:spcAft>
              <a:buClrTx/>
              <a:buSzTx/>
              <a:buFontTx/>
              <a:buNone/>
              <a:tabLst/>
              <a:defRPr/>
            </a:pPr>
            <a:endParaRPr lang="en-US" altLang="zh-CN" sz="800" kern="1200" dirty="0">
              <a:solidFill>
                <a:schemeClr val="tx1"/>
              </a:solidFill>
              <a:effectLst/>
              <a:latin typeface="Arial" panose="020B0604020202020204" pitchFamily="34" charset="0"/>
              <a:ea typeface="+mn-ea"/>
              <a:cs typeface="+mn-cs"/>
            </a:endParaRPr>
          </a:p>
          <a:p>
            <a:pPr marL="0" marR="0" lvl="0" indent="0" algn="l" defTabSz="1219304" rtl="0" eaLnBrk="1" fontAlgn="auto" latinLnBrk="0" hangingPunct="1">
              <a:lnSpc>
                <a:spcPct val="100000"/>
              </a:lnSpc>
              <a:spcBef>
                <a:spcPts val="0"/>
              </a:spcBef>
              <a:spcAft>
                <a:spcPts val="0"/>
              </a:spcAft>
              <a:buClrTx/>
              <a:buSzTx/>
              <a:buFontTx/>
              <a:buNone/>
              <a:tabLst/>
              <a:defRPr/>
            </a:pPr>
            <a:endParaRPr lang="en-US" altLang="zh-CN" sz="800" kern="1200" dirty="0">
              <a:solidFill>
                <a:schemeClr val="tx1"/>
              </a:solidFill>
              <a:effectLst/>
              <a:latin typeface="Arial" panose="020B0604020202020204" pitchFamily="34" charset="0"/>
              <a:ea typeface="+mn-ea"/>
              <a:cs typeface="+mn-cs"/>
            </a:endParaRPr>
          </a:p>
          <a:p>
            <a:pPr marL="0" marR="0" lvl="0" indent="0" algn="l" defTabSz="1219304" rtl="0" eaLnBrk="1" fontAlgn="auto" latinLnBrk="0" hangingPunct="1">
              <a:lnSpc>
                <a:spcPct val="100000"/>
              </a:lnSpc>
              <a:spcBef>
                <a:spcPts val="0"/>
              </a:spcBef>
              <a:spcAft>
                <a:spcPts val="0"/>
              </a:spcAft>
              <a:buClrTx/>
              <a:buSzTx/>
              <a:buFontTx/>
              <a:buNone/>
              <a:tabLst/>
              <a:defRPr/>
            </a:pPr>
            <a:r>
              <a:rPr lang="en-US" altLang="zh-CN" sz="353" b="0" i="0" kern="1200" dirty="0" err="1">
                <a:solidFill>
                  <a:schemeClr val="tx1"/>
                </a:solidFill>
                <a:effectLst/>
                <a:latin typeface="Arial" panose="020B0604020202020204" pitchFamily="34" charset="0"/>
                <a:ea typeface="+mn-ea"/>
                <a:cs typeface="+mn-cs"/>
                <a:hlinkClick r:id="rId3"/>
              </a:rPr>
              <a:t>Nestia</a:t>
            </a:r>
            <a:r>
              <a:rPr lang="zh-CN" altLang="en-US" sz="353" b="0" i="0" kern="1200" dirty="0">
                <a:solidFill>
                  <a:schemeClr val="tx1"/>
                </a:solidFill>
                <a:effectLst/>
                <a:latin typeface="Arial" panose="020B0604020202020204" pitchFamily="34" charset="0"/>
                <a:ea typeface="+mn-ea"/>
                <a:cs typeface="+mn-cs"/>
                <a:hlinkClick r:id="rId3"/>
              </a:rPr>
              <a:t>的公司宣传视频： </a:t>
            </a:r>
            <a:r>
              <a:rPr lang="en-US" altLang="zh-CN" sz="353" b="0" i="0" kern="1200" dirty="0">
                <a:solidFill>
                  <a:schemeClr val="tx1"/>
                </a:solidFill>
                <a:effectLst/>
                <a:latin typeface="Arial" panose="020B0604020202020204" pitchFamily="34" charset="0"/>
                <a:ea typeface="+mn-ea"/>
                <a:cs typeface="+mn-cs"/>
                <a:hlinkClick r:id="rId3"/>
              </a:rPr>
              <a:t>https://www.youtube.com/watch?v=gBNQFYqU7Fs</a:t>
            </a:r>
            <a:endParaRPr lang="zh-CN" altLang="zh-CN" sz="800" kern="1200" dirty="0">
              <a:solidFill>
                <a:schemeClr val="tx1"/>
              </a:solidFill>
              <a:effectLst/>
              <a:latin typeface="Arial" panose="020B0604020202020204" pitchFamily="34" charset="0"/>
              <a:ea typeface="+mn-ea"/>
              <a:cs typeface="+mn-cs"/>
            </a:endParaRPr>
          </a:p>
        </p:txBody>
      </p:sp>
      <p:sp>
        <p:nvSpPr>
          <p:cNvPr id="4" name="灯片编号占位符 3"/>
          <p:cNvSpPr>
            <a:spLocks noGrp="1"/>
          </p:cNvSpPr>
          <p:nvPr>
            <p:ph type="sldNum" sz="quarter" idx="10"/>
          </p:nvPr>
        </p:nvSpPr>
        <p:spPr/>
        <p:txBody>
          <a:bodyPr/>
          <a:lstStyle/>
          <a:p>
            <a:fld id="{D1E51C26-C394-5D49-B750-15F45CCF46FC}" type="slidenum">
              <a:rPr kumimoji="1" lang="zh-CN" altLang="en-US" smtClean="0">
                <a:latin typeface="Arial" panose="020B0604020202020204" pitchFamily="34" charset="0"/>
              </a:rPr>
              <a:t>5</a:t>
            </a:fld>
            <a:endParaRPr kumimoji="1" lang="zh-CN" altLang="en-US">
              <a:latin typeface="Arial" panose="020B0604020202020204" pitchFamily="34" charset="0"/>
            </a:endParaRPr>
          </a:p>
        </p:txBody>
      </p:sp>
    </p:spTree>
    <p:extLst>
      <p:ext uri="{BB962C8B-B14F-4D97-AF65-F5344CB8AC3E}">
        <p14:creationId xmlns:p14="http://schemas.microsoft.com/office/powerpoint/2010/main" val="184471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1E51C26-C394-5D49-B750-15F45CCF46FC}" type="slidenum">
              <a:rPr kumimoji="1" lang="zh-CN" altLang="en-US" smtClean="0">
                <a:latin typeface="Arial" panose="020B0604020202020204" pitchFamily="34" charset="0"/>
              </a:rPr>
              <a:t>6</a:t>
            </a:fld>
            <a:endParaRPr kumimoji="1" lang="zh-CN" altLang="en-US">
              <a:latin typeface="Arial" panose="020B0604020202020204" pitchFamily="34" charset="0"/>
            </a:endParaRPr>
          </a:p>
        </p:txBody>
      </p:sp>
    </p:spTree>
    <p:extLst>
      <p:ext uri="{BB962C8B-B14F-4D97-AF65-F5344CB8AC3E}">
        <p14:creationId xmlns:p14="http://schemas.microsoft.com/office/powerpoint/2010/main" val="176404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内页左右格式">
    <p:spTree>
      <p:nvGrpSpPr>
        <p:cNvPr id="1" name=""/>
        <p:cNvGrpSpPr/>
        <p:nvPr/>
      </p:nvGrpSpPr>
      <p:grpSpPr>
        <a:xfrm>
          <a:off x="0" y="0"/>
          <a:ext cx="0" cy="0"/>
          <a:chOff x="0" y="0"/>
          <a:chExt cx="0" cy="0"/>
        </a:xfrm>
      </p:grpSpPr>
      <p:sp>
        <p:nvSpPr>
          <p:cNvPr id="3" name="文本占位符 12"/>
          <p:cNvSpPr>
            <a:spLocks noGrp="1"/>
          </p:cNvSpPr>
          <p:nvPr>
            <p:ph type="body" sz="quarter" idx="10" hasCustomPrompt="1"/>
          </p:nvPr>
        </p:nvSpPr>
        <p:spPr>
          <a:xfrm>
            <a:off x="966107" y="725162"/>
            <a:ext cx="10264549" cy="417646"/>
          </a:xfrm>
          <a:prstGeom prst="rect">
            <a:avLst/>
          </a:prstGeom>
        </p:spPr>
        <p:txBody>
          <a:bodyPr/>
          <a:lstStyle>
            <a:lvl1pPr marL="0" indent="0" algn="ctr" defTabSz="114757" rtl="0" eaLnBrk="1" latinLnBrk="0" hangingPunct="1">
              <a:buNone/>
              <a:defRPr kumimoji="1" lang="zh-CN" altLang="en-US" sz="1757" kern="1200" dirty="0" smtClean="0">
                <a:solidFill>
                  <a:schemeClr val="bg1"/>
                </a:solidFill>
                <a:latin typeface="微软雅黑" panose="020B0503020204020204" pitchFamily="34" charset="-122"/>
                <a:ea typeface="+mn-ea"/>
                <a:cs typeface="微软雅黑" panose="020B0503020204020204" pitchFamily="34" charset="-122"/>
              </a:defRPr>
            </a:lvl1pPr>
          </a:lstStyle>
          <a:p>
            <a:pPr lvl="0"/>
            <a:r>
              <a:rPr kumimoji="1" lang="en-US" altLang="zh-CN" dirty="0"/>
              <a:t>Click here to edit the master text style</a:t>
            </a:r>
            <a:endParaRPr kumimoji="1" lang="zh-CN" altLang="en-US" dirty="0"/>
          </a:p>
        </p:txBody>
      </p:sp>
      <p:sp>
        <p:nvSpPr>
          <p:cNvPr id="4" name="文本占位符 14"/>
          <p:cNvSpPr>
            <a:spLocks noGrp="1"/>
          </p:cNvSpPr>
          <p:nvPr>
            <p:ph type="body" sz="quarter" idx="11"/>
          </p:nvPr>
        </p:nvSpPr>
        <p:spPr>
          <a:xfrm>
            <a:off x="1743177" y="1325703"/>
            <a:ext cx="8710409" cy="518560"/>
          </a:xfrm>
          <a:prstGeom prst="rect">
            <a:avLst/>
          </a:prstGeom>
        </p:spPr>
        <p:txBody>
          <a:bodyPr/>
          <a:lstStyle>
            <a:lvl1pPr marL="0" indent="0" algn="ctr" defTabSz="114757" rtl="0" eaLnBrk="1" latinLnBrk="0" hangingPunct="1">
              <a:buNone/>
              <a:defRPr kumimoji="1" lang="zh-CN" altLang="en-US" sz="2259" kern="1200" dirty="0" smtClean="0">
                <a:solidFill>
                  <a:schemeClr val="bg1"/>
                </a:solidFill>
                <a:latin typeface="方正兰亭粗黑_GBK" panose="02000500000000000000" pitchFamily="2" charset="-122"/>
                <a:ea typeface="方正兰亭粗黑_GBK" panose="02000500000000000000" pitchFamily="2" charset="-122"/>
                <a:cs typeface="微软雅黑" panose="020B0503020204020204" pitchFamily="34" charset="-122"/>
              </a:defRPr>
            </a:lvl1pPr>
          </a:lstStyle>
          <a:p>
            <a:pPr lvl="0"/>
            <a:r>
              <a:rPr kumimoji="1" lang="zh-CN" altLang="en-US" dirty="0"/>
              <a:t>单击此处编辑母版文本样式</a:t>
            </a:r>
          </a:p>
        </p:txBody>
      </p:sp>
    </p:spTree>
    <p:extLst>
      <p:ext uri="{BB962C8B-B14F-4D97-AF65-F5344CB8AC3E}">
        <p14:creationId xmlns:p14="http://schemas.microsoft.com/office/powerpoint/2010/main" val="289700269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284A1-97A6-F791-D840-DEDE8CAA1F40}"/>
              </a:ext>
            </a:extLst>
          </p:cNvPr>
          <p:cNvSpPr>
            <a:spLocks noGrp="1"/>
          </p:cNvSpPr>
          <p:nvPr>
            <p:ph type="title"/>
          </p:nvPr>
        </p:nvSpPr>
        <p:spPr>
          <a:xfrm>
            <a:off x="832175" y="1709739"/>
            <a:ext cx="10519708"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F6DD4366-47B2-626F-0F83-A00C55C1D25F}"/>
              </a:ext>
            </a:extLst>
          </p:cNvPr>
          <p:cNvSpPr>
            <a:spLocks noGrp="1"/>
          </p:cNvSpPr>
          <p:nvPr>
            <p:ph type="body" idx="1"/>
          </p:nvPr>
        </p:nvSpPr>
        <p:spPr>
          <a:xfrm>
            <a:off x="832175" y="4589464"/>
            <a:ext cx="1051970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D06219BB-CDEC-A8FA-4B10-C05CE3C67B6A}"/>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5" name="Footer Placeholder 4">
            <a:extLst>
              <a:ext uri="{FF2B5EF4-FFF2-40B4-BE49-F238E27FC236}">
                <a16:creationId xmlns:a16="http://schemas.microsoft.com/office/drawing/2014/main" xmlns="" id="{C1C4DDA3-3ECC-E559-08BE-580579069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6BEE43-781A-1732-B2DC-0E5773131444}"/>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294146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560BAF-CE4A-34AE-59F1-F17B8F8A52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9C55C4C6-4087-1B8A-6307-DBDC22CAD1A7}"/>
              </a:ext>
            </a:extLst>
          </p:cNvPr>
          <p:cNvSpPr>
            <a:spLocks noGrp="1"/>
          </p:cNvSpPr>
          <p:nvPr>
            <p:ph sz="half" idx="1"/>
          </p:nvPr>
        </p:nvSpPr>
        <p:spPr>
          <a:xfrm>
            <a:off x="838528" y="1825625"/>
            <a:ext cx="518362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B67D2801-ABE1-B59F-16AD-F30C7827EC5B}"/>
              </a:ext>
            </a:extLst>
          </p:cNvPr>
          <p:cNvSpPr>
            <a:spLocks noGrp="1"/>
          </p:cNvSpPr>
          <p:nvPr>
            <p:ph sz="half" idx="2"/>
          </p:nvPr>
        </p:nvSpPr>
        <p:spPr>
          <a:xfrm>
            <a:off x="6174611" y="1825625"/>
            <a:ext cx="518362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8CB4224A-81AF-4F23-0395-3C80C98680F6}"/>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6" name="Footer Placeholder 5">
            <a:extLst>
              <a:ext uri="{FF2B5EF4-FFF2-40B4-BE49-F238E27FC236}">
                <a16:creationId xmlns:a16="http://schemas.microsoft.com/office/drawing/2014/main" xmlns="" id="{5E62D36E-4A14-47F7-8CEE-5CA46A4EF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897D8E5-DBBC-77AB-7380-9AED27DA33C2}"/>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101211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EB11F1-043F-3975-70AA-C3672BFCD48C}"/>
              </a:ext>
            </a:extLst>
          </p:cNvPr>
          <p:cNvSpPr>
            <a:spLocks noGrp="1"/>
          </p:cNvSpPr>
          <p:nvPr>
            <p:ph type="title"/>
          </p:nvPr>
        </p:nvSpPr>
        <p:spPr>
          <a:xfrm>
            <a:off x="840116" y="365126"/>
            <a:ext cx="10519708"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C4C70E5F-A6CF-4724-8C7E-0D3975F0DB26}"/>
              </a:ext>
            </a:extLst>
          </p:cNvPr>
          <p:cNvSpPr>
            <a:spLocks noGrp="1"/>
          </p:cNvSpPr>
          <p:nvPr>
            <p:ph type="body" idx="1"/>
          </p:nvPr>
        </p:nvSpPr>
        <p:spPr>
          <a:xfrm>
            <a:off x="840117" y="1681163"/>
            <a:ext cx="51598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5C94A8F0-6541-D357-982F-DFC151CCC9B8}"/>
              </a:ext>
            </a:extLst>
          </p:cNvPr>
          <p:cNvSpPr>
            <a:spLocks noGrp="1"/>
          </p:cNvSpPr>
          <p:nvPr>
            <p:ph sz="half" idx="2"/>
          </p:nvPr>
        </p:nvSpPr>
        <p:spPr>
          <a:xfrm>
            <a:off x="840117" y="2505075"/>
            <a:ext cx="51598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E090FE78-2DE9-9657-74BE-EE6E108947C2}"/>
              </a:ext>
            </a:extLst>
          </p:cNvPr>
          <p:cNvSpPr>
            <a:spLocks noGrp="1"/>
          </p:cNvSpPr>
          <p:nvPr>
            <p:ph type="body" sz="quarter" idx="3"/>
          </p:nvPr>
        </p:nvSpPr>
        <p:spPr>
          <a:xfrm>
            <a:off x="6174611" y="1681163"/>
            <a:ext cx="51852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B9F49416-39D2-B324-C6FF-79EDEE9BE18F}"/>
              </a:ext>
            </a:extLst>
          </p:cNvPr>
          <p:cNvSpPr>
            <a:spLocks noGrp="1"/>
          </p:cNvSpPr>
          <p:nvPr>
            <p:ph sz="quarter" idx="4"/>
          </p:nvPr>
        </p:nvSpPr>
        <p:spPr>
          <a:xfrm>
            <a:off x="6174611" y="2505075"/>
            <a:ext cx="5185213"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4C5E7E74-55CC-9F8B-77C5-E8D95FB6DAC3}"/>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8" name="Footer Placeholder 7">
            <a:extLst>
              <a:ext uri="{FF2B5EF4-FFF2-40B4-BE49-F238E27FC236}">
                <a16:creationId xmlns:a16="http://schemas.microsoft.com/office/drawing/2014/main" xmlns="" id="{3A8C1507-4706-6E8A-2BBB-2BB380CFB1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FC14021-694C-762B-2F1F-67E52262AA38}"/>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1841725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B4F8D7-AFD9-7BF7-9A77-929ED8BA338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DDCBAC05-F37E-4815-5945-DBD2CF2A3E9B}"/>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4" name="Footer Placeholder 3">
            <a:extLst>
              <a:ext uri="{FF2B5EF4-FFF2-40B4-BE49-F238E27FC236}">
                <a16:creationId xmlns:a16="http://schemas.microsoft.com/office/drawing/2014/main" xmlns="" id="{8FFFAD3D-AC7F-BC74-7BAE-8648CE30B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129E39F-1C71-5FD6-3B32-0F991667C335}"/>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115353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39393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0B38324-2C21-8A0C-98D6-53ED06032FF2}"/>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3" name="Footer Placeholder 2">
            <a:extLst>
              <a:ext uri="{FF2B5EF4-FFF2-40B4-BE49-F238E27FC236}">
                <a16:creationId xmlns:a16="http://schemas.microsoft.com/office/drawing/2014/main" xmlns="" id="{ED1D27FF-C734-60EB-6FC0-2A0C4636D9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A228104-9594-C363-FDB2-8541A54014E4}"/>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2622709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CB443-01DA-349F-0CE1-2716E8C9C4F0}"/>
              </a:ext>
            </a:extLst>
          </p:cNvPr>
          <p:cNvSpPr>
            <a:spLocks noGrp="1"/>
          </p:cNvSpPr>
          <p:nvPr>
            <p:ph type="title"/>
          </p:nvPr>
        </p:nvSpPr>
        <p:spPr>
          <a:xfrm>
            <a:off x="840117" y="457200"/>
            <a:ext cx="3933773"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64416B97-69ED-EBD0-08A5-1494AFD98D59}"/>
              </a:ext>
            </a:extLst>
          </p:cNvPr>
          <p:cNvSpPr>
            <a:spLocks noGrp="1"/>
          </p:cNvSpPr>
          <p:nvPr>
            <p:ph idx="1"/>
          </p:nvPr>
        </p:nvSpPr>
        <p:spPr>
          <a:xfrm>
            <a:off x="5185213" y="987426"/>
            <a:ext cx="617461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A9140C3C-9540-43DE-78CC-EC03180BBF73}"/>
              </a:ext>
            </a:extLst>
          </p:cNvPr>
          <p:cNvSpPr>
            <a:spLocks noGrp="1"/>
          </p:cNvSpPr>
          <p:nvPr>
            <p:ph type="body" sz="half" idx="2"/>
          </p:nvPr>
        </p:nvSpPr>
        <p:spPr>
          <a:xfrm>
            <a:off x="840117" y="2057400"/>
            <a:ext cx="3933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FA570194-60E8-92E2-226F-ECF57282A460}"/>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6" name="Footer Placeholder 5">
            <a:extLst>
              <a:ext uri="{FF2B5EF4-FFF2-40B4-BE49-F238E27FC236}">
                <a16:creationId xmlns:a16="http://schemas.microsoft.com/office/drawing/2014/main" xmlns="" id="{593E4A3C-989F-73F8-7428-B39C2207E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458565-D74C-5FF1-83BC-A88A104C96B1}"/>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340810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1E628B-A95A-7431-B630-0845B0E1E6CC}"/>
              </a:ext>
            </a:extLst>
          </p:cNvPr>
          <p:cNvSpPr>
            <a:spLocks noGrp="1"/>
          </p:cNvSpPr>
          <p:nvPr>
            <p:ph type="title"/>
          </p:nvPr>
        </p:nvSpPr>
        <p:spPr>
          <a:xfrm>
            <a:off x="840117" y="457200"/>
            <a:ext cx="3933773"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2F9B8A15-5CB0-4563-45AC-FC33D023C75A}"/>
              </a:ext>
            </a:extLst>
          </p:cNvPr>
          <p:cNvSpPr>
            <a:spLocks noGrp="1"/>
          </p:cNvSpPr>
          <p:nvPr>
            <p:ph type="pic" idx="1"/>
          </p:nvPr>
        </p:nvSpPr>
        <p:spPr>
          <a:xfrm>
            <a:off x="5185213" y="987426"/>
            <a:ext cx="617461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A78BBF2-54A0-6739-1A51-7F7A6D822561}"/>
              </a:ext>
            </a:extLst>
          </p:cNvPr>
          <p:cNvSpPr>
            <a:spLocks noGrp="1"/>
          </p:cNvSpPr>
          <p:nvPr>
            <p:ph type="body" sz="half" idx="2"/>
          </p:nvPr>
        </p:nvSpPr>
        <p:spPr>
          <a:xfrm>
            <a:off x="840117" y="2057400"/>
            <a:ext cx="39337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BC5B14FC-7B3F-D38A-5362-0D288CDD5E0F}"/>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6" name="Footer Placeholder 5">
            <a:extLst>
              <a:ext uri="{FF2B5EF4-FFF2-40B4-BE49-F238E27FC236}">
                <a16:creationId xmlns:a16="http://schemas.microsoft.com/office/drawing/2014/main" xmlns="" id="{04E12747-AF8C-3C20-A57D-643B19F58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8DFE4B-4831-A423-F87D-AF40DCF1F6D7}"/>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64768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D1F64-4090-4DE2-B989-54C03ED229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7094D5D9-FAD3-BA04-F9DC-20F8A2DBB2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600CCD64-B3A5-4A04-0555-0870B16A13E4}"/>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5" name="Footer Placeholder 4">
            <a:extLst>
              <a:ext uri="{FF2B5EF4-FFF2-40B4-BE49-F238E27FC236}">
                <a16:creationId xmlns:a16="http://schemas.microsoft.com/office/drawing/2014/main" xmlns="" id="{19F80E60-9AD2-D326-B5F3-91308C33C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03DB80-13A8-7FF2-6A76-5E3F8101E125}"/>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386789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F78B783-DADB-28AC-1296-D918A61DF9D4}"/>
              </a:ext>
            </a:extLst>
          </p:cNvPr>
          <p:cNvSpPr>
            <a:spLocks noGrp="1"/>
          </p:cNvSpPr>
          <p:nvPr>
            <p:ph type="title" orient="vert"/>
          </p:nvPr>
        </p:nvSpPr>
        <p:spPr>
          <a:xfrm>
            <a:off x="8728309" y="365125"/>
            <a:ext cx="2629927"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90A504E4-461D-7ECC-2EF6-060C53E8A1E0}"/>
              </a:ext>
            </a:extLst>
          </p:cNvPr>
          <p:cNvSpPr>
            <a:spLocks noGrp="1"/>
          </p:cNvSpPr>
          <p:nvPr>
            <p:ph type="body" orient="vert" idx="1"/>
          </p:nvPr>
        </p:nvSpPr>
        <p:spPr>
          <a:xfrm>
            <a:off x="838527" y="365125"/>
            <a:ext cx="7737322"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BEB6779F-F3DD-5571-7958-6633140DD460}"/>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5" name="Footer Placeholder 4">
            <a:extLst>
              <a:ext uri="{FF2B5EF4-FFF2-40B4-BE49-F238E27FC236}">
                <a16:creationId xmlns:a16="http://schemas.microsoft.com/office/drawing/2014/main" xmlns="" id="{057CA200-D3B0-D43B-92C9-997490950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6ABEC4-A29E-BF5E-7727-5F46FD3A32A3}"/>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41849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封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1" y="0"/>
            <a:ext cx="12192000" cy="6858000"/>
          </a:xfrm>
          <a:prstGeom prst="rect">
            <a:avLst/>
          </a:prstGeom>
        </p:spPr>
      </p:pic>
      <p:sp>
        <p:nvSpPr>
          <p:cNvPr id="8" name="文本占位符 12"/>
          <p:cNvSpPr>
            <a:spLocks noGrp="1"/>
          </p:cNvSpPr>
          <p:nvPr>
            <p:ph type="body" sz="quarter" idx="12" hasCustomPrompt="1"/>
          </p:nvPr>
        </p:nvSpPr>
        <p:spPr>
          <a:xfrm>
            <a:off x="636814" y="2484040"/>
            <a:ext cx="5258774" cy="426756"/>
          </a:xfrm>
          <a:prstGeom prst="rect">
            <a:avLst/>
          </a:prstGeom>
        </p:spPr>
        <p:txBody>
          <a:bodyPr/>
          <a:lstStyle>
            <a:lvl1pPr marL="0" indent="0" algn="l" defTabSz="114757" rtl="0" eaLnBrk="1" latinLnBrk="0" hangingPunct="1">
              <a:buNone/>
              <a:defRPr kumimoji="1" lang="zh-CN" altLang="en-US" sz="2008" kern="1200" dirty="0" smtClean="0">
                <a:solidFill>
                  <a:schemeClr val="bg1"/>
                </a:solidFill>
                <a:latin typeface="微软雅黑" panose="020B0503020204020204" pitchFamily="34" charset="-122"/>
                <a:ea typeface="+mn-ea"/>
                <a:cs typeface="微软雅黑" panose="020B0503020204020204" pitchFamily="34" charset="-122"/>
              </a:defRPr>
            </a:lvl1pPr>
          </a:lstStyle>
          <a:p>
            <a:pPr lvl="0"/>
            <a:r>
              <a:rPr kumimoji="1" lang="en-US" altLang="zh-CN" dirty="0"/>
              <a:t>Click here to edit the master text style</a:t>
            </a:r>
            <a:endParaRPr kumimoji="1" lang="zh-CN" altLang="en-US" dirty="0"/>
          </a:p>
        </p:txBody>
      </p:sp>
      <p:sp>
        <p:nvSpPr>
          <p:cNvPr id="9" name="文本占位符 14"/>
          <p:cNvSpPr>
            <a:spLocks noGrp="1"/>
          </p:cNvSpPr>
          <p:nvPr>
            <p:ph type="body" sz="quarter" idx="13"/>
          </p:nvPr>
        </p:nvSpPr>
        <p:spPr>
          <a:xfrm>
            <a:off x="636814" y="3224923"/>
            <a:ext cx="5674416" cy="691798"/>
          </a:xfrm>
          <a:prstGeom prst="rect">
            <a:avLst/>
          </a:prstGeom>
        </p:spPr>
        <p:txBody>
          <a:bodyPr/>
          <a:lstStyle>
            <a:lvl1pPr marL="0" indent="0" algn="l" defTabSz="114757" rtl="0" eaLnBrk="1" latinLnBrk="0" hangingPunct="1">
              <a:buNone/>
              <a:defRPr kumimoji="1" lang="zh-CN" altLang="en-US" sz="3012" kern="1200" dirty="0" smtClean="0">
                <a:solidFill>
                  <a:schemeClr val="bg1"/>
                </a:solidFill>
                <a:latin typeface="方正兰亭粗黑_GBK" panose="02000500000000000000" pitchFamily="2" charset="-122"/>
                <a:ea typeface="方正兰亭粗黑_GBK" panose="02000500000000000000" pitchFamily="2" charset="-122"/>
                <a:cs typeface="微软雅黑" panose="020B0503020204020204" pitchFamily="34" charset="-122"/>
              </a:defRPr>
            </a:lvl1pPr>
          </a:lstStyle>
          <a:p>
            <a:pPr lvl="0"/>
            <a:r>
              <a:rPr kumimoji="1" lang="zh-CN" altLang="en-US" dirty="0"/>
              <a:t>单击此处编辑母版文本样式</a:t>
            </a:r>
          </a:p>
        </p:txBody>
      </p:sp>
    </p:spTree>
    <p:extLst>
      <p:ext uri="{BB962C8B-B14F-4D97-AF65-F5344CB8AC3E}">
        <p14:creationId xmlns:p14="http://schemas.microsoft.com/office/powerpoint/2010/main" val="85664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solidFill>
          <a:srgbClr val="39393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0B38324-2C21-8A0C-98D6-53ED06032FF2}"/>
              </a:ext>
            </a:extLst>
          </p:cNvPr>
          <p:cNvSpPr>
            <a:spLocks noGrp="1"/>
          </p:cNvSpPr>
          <p:nvPr>
            <p:ph type="dt" sz="half" idx="10"/>
          </p:nvPr>
        </p:nvSpPr>
        <p:spPr>
          <a:xfrm>
            <a:off x="838527" y="6356351"/>
            <a:ext cx="2744272" cy="365125"/>
          </a:xfrm>
          <a:prstGeom prst="rect">
            <a:avLst/>
          </a:prstGeom>
        </p:spPr>
        <p:txBody>
          <a:bodyPr/>
          <a:lstStyle/>
          <a:p>
            <a:fld id="{B97BB82B-D926-7942-AC87-01B69160BFE3}" type="datetimeFigureOut">
              <a:rPr lang="en-US" smtClean="0"/>
              <a:t>9/14/2022</a:t>
            </a:fld>
            <a:endParaRPr lang="en-US"/>
          </a:p>
        </p:txBody>
      </p:sp>
      <p:sp>
        <p:nvSpPr>
          <p:cNvPr id="3" name="Footer Placeholder 2">
            <a:extLst>
              <a:ext uri="{FF2B5EF4-FFF2-40B4-BE49-F238E27FC236}">
                <a16:creationId xmlns:a16="http://schemas.microsoft.com/office/drawing/2014/main" xmlns="" id="{ED1D27FF-C734-60EB-6FC0-2A0C4636D977}"/>
              </a:ext>
            </a:extLst>
          </p:cNvPr>
          <p:cNvSpPr>
            <a:spLocks noGrp="1"/>
          </p:cNvSpPr>
          <p:nvPr>
            <p:ph type="ftr" sz="quarter" idx="11"/>
          </p:nvPr>
        </p:nvSpPr>
        <p:spPr>
          <a:xfrm>
            <a:off x="4040178" y="6356351"/>
            <a:ext cx="4116408"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A228104-9594-C363-FDB2-8541A54014E4}"/>
              </a:ext>
            </a:extLst>
          </p:cNvPr>
          <p:cNvSpPr>
            <a:spLocks noGrp="1"/>
          </p:cNvSpPr>
          <p:nvPr>
            <p:ph type="sldNum" sz="quarter" idx="12"/>
          </p:nvPr>
        </p:nvSpPr>
        <p:spPr>
          <a:xfrm>
            <a:off x="8613964" y="6356351"/>
            <a:ext cx="2744272" cy="365125"/>
          </a:xfrm>
          <a:prstGeom prst="rect">
            <a:avLst/>
          </a:prstGeom>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166182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25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内页左右格式">
    <p:spTree>
      <p:nvGrpSpPr>
        <p:cNvPr id="1" name=""/>
        <p:cNvGrpSpPr/>
        <p:nvPr/>
      </p:nvGrpSpPr>
      <p:grpSpPr>
        <a:xfrm>
          <a:off x="0" y="0"/>
          <a:ext cx="0" cy="0"/>
          <a:chOff x="0" y="0"/>
          <a:chExt cx="0" cy="0"/>
        </a:xfrm>
      </p:grpSpPr>
      <p:sp>
        <p:nvSpPr>
          <p:cNvPr id="3" name="文本占位符 12"/>
          <p:cNvSpPr>
            <a:spLocks noGrp="1"/>
          </p:cNvSpPr>
          <p:nvPr>
            <p:ph type="body" sz="quarter" idx="10" hasCustomPrompt="1"/>
          </p:nvPr>
        </p:nvSpPr>
        <p:spPr>
          <a:xfrm>
            <a:off x="966107" y="725162"/>
            <a:ext cx="10264549" cy="417646"/>
          </a:xfrm>
          <a:prstGeom prst="rect">
            <a:avLst/>
          </a:prstGeom>
        </p:spPr>
        <p:txBody>
          <a:bodyPr/>
          <a:lstStyle>
            <a:lvl1pPr marL="0" indent="0" algn="ctr" defTabSz="114757" rtl="0" eaLnBrk="1" latinLnBrk="0" hangingPunct="1">
              <a:buNone/>
              <a:defRPr kumimoji="1" lang="zh-CN" altLang="en-US" sz="1757" kern="1200" dirty="0" smtClean="0">
                <a:solidFill>
                  <a:schemeClr val="bg1"/>
                </a:solidFill>
                <a:latin typeface="微软雅黑" panose="020B0503020204020204" pitchFamily="34" charset="-122"/>
                <a:ea typeface="+mn-ea"/>
                <a:cs typeface="微软雅黑" panose="020B0503020204020204" pitchFamily="34" charset="-122"/>
              </a:defRPr>
            </a:lvl1pPr>
          </a:lstStyle>
          <a:p>
            <a:pPr lvl="0"/>
            <a:r>
              <a:rPr kumimoji="1" lang="en-US" altLang="zh-CN" dirty="0"/>
              <a:t>Click here to edit the master text style</a:t>
            </a:r>
            <a:endParaRPr kumimoji="1" lang="zh-CN" altLang="en-US" dirty="0"/>
          </a:p>
        </p:txBody>
      </p:sp>
      <p:sp>
        <p:nvSpPr>
          <p:cNvPr id="4" name="文本占位符 14"/>
          <p:cNvSpPr>
            <a:spLocks noGrp="1"/>
          </p:cNvSpPr>
          <p:nvPr>
            <p:ph type="body" sz="quarter" idx="11"/>
          </p:nvPr>
        </p:nvSpPr>
        <p:spPr>
          <a:xfrm>
            <a:off x="1743177" y="1325703"/>
            <a:ext cx="8710409" cy="518560"/>
          </a:xfrm>
          <a:prstGeom prst="rect">
            <a:avLst/>
          </a:prstGeom>
        </p:spPr>
        <p:txBody>
          <a:bodyPr/>
          <a:lstStyle>
            <a:lvl1pPr marL="0" indent="0" algn="ctr" defTabSz="114757" rtl="0" eaLnBrk="1" latinLnBrk="0" hangingPunct="1">
              <a:buNone/>
              <a:defRPr kumimoji="1" lang="zh-CN" altLang="en-US" sz="2259" kern="1200" dirty="0" smtClean="0">
                <a:solidFill>
                  <a:schemeClr val="bg1"/>
                </a:solidFill>
                <a:latin typeface="方正兰亭粗黑_GBK" panose="02000500000000000000" pitchFamily="2" charset="-122"/>
                <a:ea typeface="方正兰亭粗黑_GBK" panose="02000500000000000000" pitchFamily="2" charset="-122"/>
                <a:cs typeface="微软雅黑" panose="020B0503020204020204" pitchFamily="34" charset="-122"/>
              </a:defRPr>
            </a:lvl1pPr>
          </a:lstStyle>
          <a:p>
            <a:pPr lvl="0"/>
            <a:r>
              <a:rPr kumimoji="1" lang="zh-CN" altLang="en-US" dirty="0"/>
              <a:t>单击此处编辑母版文本样式</a:t>
            </a:r>
          </a:p>
        </p:txBody>
      </p:sp>
    </p:spTree>
    <p:extLst>
      <p:ext uri="{BB962C8B-B14F-4D97-AF65-F5344CB8AC3E}">
        <p14:creationId xmlns:p14="http://schemas.microsoft.com/office/powerpoint/2010/main" val="170447769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007931" y="325445"/>
            <a:ext cx="10180909" cy="871537"/>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1007931" y="1628781"/>
            <a:ext cx="10180909" cy="4194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03672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探索">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1" y="0"/>
            <a:ext cx="12192000" cy="6858000"/>
          </a:xfrm>
          <a:prstGeom prst="rect">
            <a:avLst/>
          </a:prstGeom>
        </p:spPr>
      </p:pic>
    </p:spTree>
    <p:extLst>
      <p:ext uri="{BB962C8B-B14F-4D97-AF65-F5344CB8AC3E}">
        <p14:creationId xmlns:p14="http://schemas.microsoft.com/office/powerpoint/2010/main" val="2707751103"/>
      </p:ext>
    </p:extLst>
  </p:cSld>
  <p:clrMapOvr>
    <a:masterClrMapping/>
  </p:clrMapOvr>
  <p:extLst mod="1">
    <p:ext uri="{DCECCB84-F9BA-43D5-87BE-67443E8EF086}">
      <p15:sldGuideLst xmlns:p15="http://schemas.microsoft.com/office/powerpoint/2012/main">
        <p15:guide id="1" orient="horz" pos="341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1DB4D9-BB8E-6A6D-2F4D-7D3A1F331E07}"/>
              </a:ext>
            </a:extLst>
          </p:cNvPr>
          <p:cNvSpPr>
            <a:spLocks noGrp="1"/>
          </p:cNvSpPr>
          <p:nvPr>
            <p:ph type="ctrTitle"/>
          </p:nvPr>
        </p:nvSpPr>
        <p:spPr>
          <a:xfrm>
            <a:off x="1524596" y="1122363"/>
            <a:ext cx="9147572"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5157ED48-F41F-96A5-ACC1-DF09C3005FDC}"/>
              </a:ext>
            </a:extLst>
          </p:cNvPr>
          <p:cNvSpPr>
            <a:spLocks noGrp="1"/>
          </p:cNvSpPr>
          <p:nvPr>
            <p:ph type="subTitle" idx="1"/>
          </p:nvPr>
        </p:nvSpPr>
        <p:spPr>
          <a:xfrm>
            <a:off x="1524596" y="3602038"/>
            <a:ext cx="91475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A36F6448-3736-4E5A-EBC3-3DAE64F90091}"/>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5" name="Footer Placeholder 4">
            <a:extLst>
              <a:ext uri="{FF2B5EF4-FFF2-40B4-BE49-F238E27FC236}">
                <a16:creationId xmlns:a16="http://schemas.microsoft.com/office/drawing/2014/main" xmlns="" id="{90116808-630B-C373-9E63-2F0847A31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A361B6-4301-4878-F4AD-0FBAA27ED51F}"/>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23577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43D6A2-DEC0-B179-3CB0-FA02F975948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75850012-300E-4EA0-5B55-CD43D53827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2F80549A-1EBB-7956-A0C5-AFC50153A596}"/>
              </a:ext>
            </a:extLst>
          </p:cNvPr>
          <p:cNvSpPr>
            <a:spLocks noGrp="1"/>
          </p:cNvSpPr>
          <p:nvPr>
            <p:ph type="dt" sz="half" idx="10"/>
          </p:nvPr>
        </p:nvSpPr>
        <p:spPr/>
        <p:txBody>
          <a:bodyPr/>
          <a:lstStyle/>
          <a:p>
            <a:fld id="{B97BB82B-D926-7942-AC87-01B69160BFE3}" type="datetimeFigureOut">
              <a:rPr lang="en-US" smtClean="0"/>
              <a:t>9/14/2022</a:t>
            </a:fld>
            <a:endParaRPr lang="en-US"/>
          </a:p>
        </p:txBody>
      </p:sp>
      <p:sp>
        <p:nvSpPr>
          <p:cNvPr id="5" name="Footer Placeholder 4">
            <a:extLst>
              <a:ext uri="{FF2B5EF4-FFF2-40B4-BE49-F238E27FC236}">
                <a16:creationId xmlns:a16="http://schemas.microsoft.com/office/drawing/2014/main" xmlns="" id="{421BB68B-2BF2-720E-A33C-664FB17C6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07E7A0-81CC-FE16-8324-93470E4A0A94}"/>
              </a:ext>
            </a:extLst>
          </p:cNvPr>
          <p:cNvSpPr>
            <a:spLocks noGrp="1"/>
          </p:cNvSpPr>
          <p:nvPr>
            <p:ph type="sldNum" sz="quarter" idx="12"/>
          </p:nvPr>
        </p:nvSpPr>
        <p:spPr/>
        <p:txBody>
          <a:bodyPr/>
          <a:lstStyle/>
          <a:p>
            <a:fld id="{CA5839C6-C16F-7245-BFE8-8E801B1105A0}" type="slidenum">
              <a:rPr lang="en-US" smtClean="0"/>
              <a:t>‹#›</a:t>
            </a:fld>
            <a:endParaRPr lang="en-US"/>
          </a:p>
        </p:txBody>
      </p:sp>
    </p:spTree>
    <p:extLst>
      <p:ext uri="{BB962C8B-B14F-4D97-AF65-F5344CB8AC3E}">
        <p14:creationId xmlns:p14="http://schemas.microsoft.com/office/powerpoint/2010/main" val="1208845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2004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 userDrawn="1">
          <p15:clr>
            <a:srgbClr val="F26B43"/>
          </p15:clr>
        </p15:guide>
        <p15:guide id="2" pos="199" userDrawn="1">
          <p15:clr>
            <a:srgbClr val="F26B43"/>
          </p15:clr>
        </p15:guide>
        <p15:guide id="3" orient="horz" pos="4061" userDrawn="1">
          <p15:clr>
            <a:srgbClr val="F26B43"/>
          </p15:clr>
        </p15:guide>
        <p15:guide id="4" pos="7484" userDrawn="1">
          <p15:clr>
            <a:srgbClr val="F26B43"/>
          </p15:clr>
        </p15:guide>
        <p15:guide id="5" pos="5128" userDrawn="1">
          <p15:clr>
            <a:srgbClr val="F26B43"/>
          </p15:clr>
        </p15:guide>
        <p15:guide id="6" orient="horz" pos="3351" userDrawn="1">
          <p15:clr>
            <a:srgbClr val="F26B43"/>
          </p15:clr>
        </p15:guide>
        <p15:guide id="7" pos="2555" userDrawn="1">
          <p15:clr>
            <a:srgbClr val="F26B43"/>
          </p15:clr>
        </p15:guide>
        <p15:guide id="8" pos="38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5" y="-1"/>
            <a:ext cx="12195578" cy="6905767"/>
          </a:xfrm>
          <a:prstGeom prst="rect">
            <a:avLst/>
          </a:prstGeom>
        </p:spPr>
      </p:pic>
    </p:spTree>
    <p:extLst>
      <p:ext uri="{BB962C8B-B14F-4D97-AF65-F5344CB8AC3E}">
        <p14:creationId xmlns:p14="http://schemas.microsoft.com/office/powerpoint/2010/main" val="3632086216"/>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685526" rtl="0" eaLnBrk="1" latinLnBrk="0" hangingPunct="1">
        <a:lnSpc>
          <a:spcPts val="2579"/>
        </a:lnSpc>
        <a:spcBef>
          <a:spcPct val="0"/>
        </a:spcBef>
        <a:buNone/>
        <a:defRPr sz="2399"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685526" rtl="0" eaLnBrk="1" latinLnBrk="0" hangingPunct="1">
        <a:lnSpc>
          <a:spcPct val="100000"/>
        </a:lnSpc>
        <a:spcBef>
          <a:spcPts val="0"/>
        </a:spcBef>
        <a:buFontTx/>
        <a:buNone/>
        <a:defRPr sz="75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342763" indent="0" algn="l" defTabSz="685526" rtl="0" eaLnBrk="1" latinLnBrk="0" hangingPunct="1">
        <a:lnSpc>
          <a:spcPct val="90000"/>
        </a:lnSpc>
        <a:spcBef>
          <a:spcPts val="375"/>
        </a:spcBef>
        <a:buFontTx/>
        <a:buNone/>
        <a:defRPr sz="562" kern="1200">
          <a:solidFill>
            <a:schemeClr val="tx1"/>
          </a:solidFill>
          <a:latin typeface="Arial" panose="020B0604020202020204" pitchFamily="34" charset="0"/>
          <a:ea typeface="+mn-ea"/>
          <a:cs typeface="Arial" panose="020B0604020202020204" pitchFamily="34" charset="0"/>
        </a:defRPr>
      </a:lvl2pPr>
      <a:lvl3pPr marL="685526" indent="0" algn="l" defTabSz="685526" rtl="0" eaLnBrk="1" latinLnBrk="0" hangingPunct="1">
        <a:lnSpc>
          <a:spcPct val="90000"/>
        </a:lnSpc>
        <a:spcBef>
          <a:spcPts val="375"/>
        </a:spcBef>
        <a:buFontTx/>
        <a:buNone/>
        <a:defRPr sz="562" kern="1200">
          <a:solidFill>
            <a:schemeClr val="tx1"/>
          </a:solidFill>
          <a:latin typeface="Arial" panose="020B0604020202020204" pitchFamily="34" charset="0"/>
          <a:ea typeface="+mn-ea"/>
          <a:cs typeface="Arial" panose="020B0604020202020204" pitchFamily="34" charset="0"/>
        </a:defRPr>
      </a:lvl3pPr>
      <a:lvl4pPr marL="1028289" indent="0" algn="l" defTabSz="685526" rtl="0" eaLnBrk="1" latinLnBrk="0" hangingPunct="1">
        <a:lnSpc>
          <a:spcPct val="90000"/>
        </a:lnSpc>
        <a:spcBef>
          <a:spcPts val="375"/>
        </a:spcBef>
        <a:buFontTx/>
        <a:buNone/>
        <a:defRPr sz="562" kern="1200">
          <a:solidFill>
            <a:schemeClr val="tx1"/>
          </a:solidFill>
          <a:latin typeface="Arial" panose="020B0604020202020204" pitchFamily="34" charset="0"/>
          <a:ea typeface="+mn-ea"/>
          <a:cs typeface="Arial" panose="020B0604020202020204" pitchFamily="34" charset="0"/>
        </a:defRPr>
      </a:lvl4pPr>
      <a:lvl5pPr marL="1371051" indent="0" algn="l" defTabSz="685526" rtl="0" eaLnBrk="1" latinLnBrk="0" hangingPunct="1">
        <a:lnSpc>
          <a:spcPct val="90000"/>
        </a:lnSpc>
        <a:spcBef>
          <a:spcPts val="375"/>
        </a:spcBef>
        <a:buFontTx/>
        <a:buNone/>
        <a:defRPr sz="562" kern="1200">
          <a:solidFill>
            <a:schemeClr val="tx1"/>
          </a:solidFill>
          <a:latin typeface="Arial" panose="020B0604020202020204" pitchFamily="34" charset="0"/>
          <a:ea typeface="+mn-ea"/>
          <a:cs typeface="Arial" panose="020B0604020202020204" pitchFamily="34" charset="0"/>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59">
          <p15:clr>
            <a:srgbClr val="F26B43"/>
          </p15:clr>
        </p15:guide>
        <p15:guide id="2" pos="3840">
          <p15:clr>
            <a:srgbClr val="F26B43"/>
          </p15:clr>
        </p15:guide>
        <p15:guide id="3" pos="565">
          <p15:clr>
            <a:srgbClr val="F26B43"/>
          </p15:clr>
        </p15:guide>
        <p15:guide id="4" orient="horz" pos="4007">
          <p15:clr>
            <a:srgbClr val="F26B43"/>
          </p15:clr>
        </p15:guide>
        <p15:guide id="5" orient="horz" pos="1235">
          <p15:clr>
            <a:srgbClr val="F26B43"/>
          </p15:clr>
        </p15:guide>
        <p15:guide id="6" orient="horz" pos="55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118254"/>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
          <p15:clr>
            <a:srgbClr val="F26B43"/>
          </p15:clr>
        </p15:guide>
        <p15:guide id="2" pos="199">
          <p15:clr>
            <a:srgbClr val="F26B43"/>
          </p15:clr>
        </p15:guide>
        <p15:guide id="3" orient="horz" pos="4061">
          <p15:clr>
            <a:srgbClr val="F26B43"/>
          </p15:clr>
        </p15:guide>
        <p15:guide id="4" pos="7484">
          <p15:clr>
            <a:srgbClr val="F26B43"/>
          </p15:clr>
        </p15:guide>
        <p15:guide id="5" pos="5128">
          <p15:clr>
            <a:srgbClr val="F26B43"/>
          </p15:clr>
        </p15:guide>
        <p15:guide id="6" orient="horz" pos="3351">
          <p15:clr>
            <a:srgbClr val="F26B43"/>
          </p15:clr>
        </p15:guide>
        <p15:guide id="7" pos="2555">
          <p15:clr>
            <a:srgbClr val="F26B43"/>
          </p15:clr>
        </p15:guide>
        <p15:guide id="8" pos="38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4535"/>
      </p:ext>
    </p:extLst>
  </p:cSld>
  <p:clrMap bg1="lt1" tx1="dk1" bg2="lt2" tx2="dk2" accent1="accent1" accent2="accent2" accent3="accent3" accent4="accent4" accent5="accent5" accent6="accent6" hlink="hlink" folHlink="folHlink"/>
  <p:hf hdr="0" ftr="0" dt="0"/>
  <p:txStyles>
    <p:titleStyle>
      <a:lvl1pPr algn="l" defTabSz="1187323" rtl="0" eaLnBrk="1" latinLnBrk="0" hangingPunct="1">
        <a:lnSpc>
          <a:spcPct val="90000"/>
        </a:lnSpc>
        <a:spcBef>
          <a:spcPct val="0"/>
        </a:spcBef>
        <a:buNone/>
        <a:defRPr sz="5714" kern="1200">
          <a:solidFill>
            <a:schemeClr val="tx1"/>
          </a:solidFill>
          <a:latin typeface="+mj-lt"/>
          <a:ea typeface="+mj-ea"/>
          <a:cs typeface="+mj-cs"/>
        </a:defRPr>
      </a:lvl1pPr>
    </p:titleStyle>
    <p:bodyStyle>
      <a:lvl1pPr marL="296831" indent="-296831" algn="l" defTabSz="1187323" rtl="0" eaLnBrk="1" latinLnBrk="0" hangingPunct="1">
        <a:lnSpc>
          <a:spcPct val="90000"/>
        </a:lnSpc>
        <a:spcBef>
          <a:spcPts val="1298"/>
        </a:spcBef>
        <a:buFont typeface="Arial" panose="020B0604020202020204" pitchFamily="34" charset="0"/>
        <a:buChar char="•"/>
        <a:defRPr sz="3635" kern="1200">
          <a:solidFill>
            <a:schemeClr val="tx1"/>
          </a:solidFill>
          <a:latin typeface="+mn-lt"/>
          <a:ea typeface="+mn-ea"/>
          <a:cs typeface="+mn-cs"/>
        </a:defRPr>
      </a:lvl1pPr>
      <a:lvl2pPr marL="890493" indent="-296831" algn="l" defTabSz="1187323" rtl="0" eaLnBrk="1" latinLnBrk="0" hangingPunct="1">
        <a:lnSpc>
          <a:spcPct val="90000"/>
        </a:lnSpc>
        <a:spcBef>
          <a:spcPts val="650"/>
        </a:spcBef>
        <a:buFont typeface="Arial" panose="020B0604020202020204" pitchFamily="34" charset="0"/>
        <a:buChar char="•"/>
        <a:defRPr sz="3117" kern="1200">
          <a:solidFill>
            <a:schemeClr val="tx1"/>
          </a:solidFill>
          <a:latin typeface="+mn-lt"/>
          <a:ea typeface="+mn-ea"/>
          <a:cs typeface="+mn-cs"/>
        </a:defRPr>
      </a:lvl2pPr>
      <a:lvl3pPr marL="1484154" indent="-296831" algn="l" defTabSz="1187323" rtl="0" eaLnBrk="1" latinLnBrk="0" hangingPunct="1">
        <a:lnSpc>
          <a:spcPct val="90000"/>
        </a:lnSpc>
        <a:spcBef>
          <a:spcPts val="650"/>
        </a:spcBef>
        <a:buFont typeface="Arial" panose="020B0604020202020204" pitchFamily="34" charset="0"/>
        <a:buChar char="•"/>
        <a:defRPr sz="2597" kern="1200">
          <a:solidFill>
            <a:schemeClr val="tx1"/>
          </a:solidFill>
          <a:latin typeface="+mn-lt"/>
          <a:ea typeface="+mn-ea"/>
          <a:cs typeface="+mn-cs"/>
        </a:defRPr>
      </a:lvl3pPr>
      <a:lvl4pPr marL="2077817"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4pPr>
      <a:lvl5pPr marL="2671478"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458">
          <p15:clr>
            <a:srgbClr val="F26B43"/>
          </p15:clr>
        </p15:guide>
        <p15:guide id="4" pos="7225">
          <p15:clr>
            <a:srgbClr val="F26B43"/>
          </p15:clr>
        </p15:guide>
        <p15:guide id="5" orient="horz" pos="41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5A3D6-1271-D247-9E96-1B376F4BE7BE}"/>
              </a:ext>
            </a:extLst>
          </p:cNvPr>
          <p:cNvSpPr txBox="1"/>
          <p:nvPr userDrawn="1"/>
        </p:nvSpPr>
        <p:spPr>
          <a:xfrm>
            <a:off x="1095467" y="6356939"/>
            <a:ext cx="3503965" cy="230832"/>
          </a:xfrm>
          <a:prstGeom prst="rect">
            <a:avLst/>
          </a:prstGeom>
          <a:noFill/>
        </p:spPr>
        <p:txBody>
          <a:bodyPr wrap="square" rtlCol="0">
            <a:spAutoFit/>
          </a:bodyPr>
          <a:lstStyle/>
          <a:p>
            <a:pPr defTabSz="914478"/>
            <a:r>
              <a:rPr lang="en-US" altLang="zh-CN" sz="900" dirty="0">
                <a:solidFill>
                  <a:srgbClr val="1D1D1B"/>
                </a:solidFill>
                <a:latin typeface="Arial" panose="020B0604020202020204" pitchFamily="34" charset="0"/>
                <a:cs typeface="Arial" panose="020B0604020202020204" pitchFamily="34" charset="0"/>
              </a:rPr>
              <a:t>Huawei Proprietary - Restricted Distribution</a:t>
            </a:r>
            <a:endParaRPr lang="en-US" sz="900" dirty="0">
              <a:solidFill>
                <a:srgbClr val="1D1D1B"/>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38499"/>
          </a:xfrm>
          <a:prstGeom prst="rect">
            <a:avLst/>
          </a:prstGeom>
          <a:noFill/>
        </p:spPr>
        <p:txBody>
          <a:bodyPr wrap="square" lIns="0" tIns="0" rIns="0" bIns="0" rtlCol="0">
            <a:spAutoFit/>
          </a:bodyPr>
          <a:lstStyle/>
          <a:p>
            <a:pPr defTabSz="890849">
              <a:defRPr/>
            </a:pPr>
            <a:fld id="{C3837181-38C6-AD4F-B8BA-B444770388BB}" type="slidenum">
              <a:rPr lang="en-US" sz="900" smtClean="0">
                <a:solidFill>
                  <a:srgbClr val="1D1D1B"/>
                </a:solidFill>
                <a:latin typeface="Arial" panose="020B0604020202020204" pitchFamily="34" charset="0"/>
                <a:cs typeface="Arial" panose="020B0604020202020204" pitchFamily="34" charset="0"/>
              </a:rPr>
              <a:pPr defTabSz="890849">
                <a:defRPr/>
              </a:pPr>
              <a:t>‹#›</a:t>
            </a:fld>
            <a:endParaRPr lang="en-US" sz="900" dirty="0">
              <a:solidFill>
                <a:srgbClr val="1D1D1B"/>
              </a:solidFill>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0" y="2625389"/>
            <a:ext cx="1967973" cy="4233515"/>
            <a:chOff x="5343885" y="-48857"/>
            <a:chExt cx="3271316" cy="7037279"/>
          </a:xfrm>
        </p:grpSpPr>
        <p:sp>
          <p:nvSpPr>
            <p:cNvPr id="89"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196/0/84</a:t>
              </a:r>
            </a:p>
          </p:txBody>
        </p:sp>
        <p:sp>
          <p:nvSpPr>
            <p:cNvPr id="90"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4478"/>
              <a:r>
                <a:rPr kumimoji="1" lang="zh-CN" altLang="en-US" sz="800" dirty="0">
                  <a:solidFill>
                    <a:srgbClr val="1D1D1A"/>
                  </a:solidFill>
                  <a:latin typeface="Arial" panose="020B0604020202020204" pitchFamily="34" charset="0"/>
                  <a:ea typeface="Microsoft YaHei" panose="020B0503020204020204" pitchFamily="34" charset="-122"/>
                </a:rPr>
                <a:t>公司辅助色</a:t>
              </a:r>
            </a:p>
          </p:txBody>
        </p:sp>
        <p:sp>
          <p:nvSpPr>
            <p:cNvPr id="91"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203/55/120</a:t>
              </a:r>
            </a:p>
          </p:txBody>
        </p:sp>
        <p:sp>
          <p:nvSpPr>
            <p:cNvPr id="92"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237/109/0</a:t>
              </a:r>
            </a:p>
          </p:txBody>
        </p:sp>
        <p:sp>
          <p:nvSpPr>
            <p:cNvPr id="93"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defRPr/>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153/54/54</a:t>
              </a:r>
            </a:p>
          </p:txBody>
        </p:sp>
        <p:sp>
          <p:nvSpPr>
            <p:cNvPr id="94"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98/178/48</a:t>
              </a:r>
            </a:p>
          </p:txBody>
        </p:sp>
        <p:sp>
          <p:nvSpPr>
            <p:cNvPr id="95"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242/137/68</a:t>
              </a:r>
              <a:endParaRPr kumimoji="1" lang="mr-IN" altLang="zh-CN" sz="500" b="1" dirty="0">
                <a:solidFill>
                  <a:srgbClr val="FFFFFF"/>
                </a:solidFill>
                <a:latin typeface="Arial" panose="020B0604020202020204" pitchFamily="34" charset="0"/>
                <a:ea typeface="Arial" charset="0"/>
                <a:cs typeface="Arial" charset="0"/>
              </a:endParaRPr>
            </a:p>
          </p:txBody>
        </p:sp>
        <p:sp>
          <p:nvSpPr>
            <p:cNvPr id="96"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PANTONE 185C</a:t>
              </a:r>
            </a:p>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199/0/11  </a:t>
              </a:r>
            </a:p>
          </p:txBody>
        </p:sp>
        <p:sp>
          <p:nvSpPr>
            <p:cNvPr id="97"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defTabSz="914478"/>
              <a:r>
                <a:rPr kumimoji="1" lang="zh-CN" altLang="en-US" sz="800" dirty="0">
                  <a:solidFill>
                    <a:srgbClr val="1D1D1A"/>
                  </a:solidFill>
                  <a:latin typeface="Arial" panose="020B0604020202020204" pitchFamily="34" charset="0"/>
                  <a:ea typeface="Microsoft YaHei" panose="020B0503020204020204" pitchFamily="34" charset="-122"/>
                </a:rPr>
                <a:t>公司色</a:t>
              </a:r>
            </a:p>
          </p:txBody>
        </p:sp>
        <p:sp>
          <p:nvSpPr>
            <p:cNvPr id="98"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PANTONE 186C</a:t>
              </a:r>
            </a:p>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200/16/46  </a:t>
              </a:r>
            </a:p>
          </p:txBody>
        </p:sp>
        <p:sp>
          <p:nvSpPr>
            <p:cNvPr id="99"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127/0/1</a:t>
              </a:r>
            </a:p>
          </p:txBody>
        </p:sp>
        <p:sp>
          <p:nvSpPr>
            <p:cNvPr id="100"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52/200/0</a:t>
              </a:r>
            </a:p>
          </p:txBody>
        </p:sp>
        <p:sp>
          <p:nvSpPr>
            <p:cNvPr id="101"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48/181/197</a:t>
              </a:r>
            </a:p>
          </p:txBody>
        </p:sp>
        <p:sp>
          <p:nvSpPr>
            <p:cNvPr id="102" name="矩形 13">
              <a:extLst>
                <a:ext uri="{FF2B5EF4-FFF2-40B4-BE49-F238E27FC236}">
                  <a16:creationId xmlns:a16="http://schemas.microsoft.com/office/drawing/2014/main" xmlns="" id="{371A8520-F934-304C-B57F-B49F768694E2}"/>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129/193/95</a:t>
              </a:r>
            </a:p>
          </p:txBody>
        </p:sp>
        <p:sp>
          <p:nvSpPr>
            <p:cNvPr id="103" name="矩形 13">
              <a:extLst>
                <a:ext uri="{FF2B5EF4-FFF2-40B4-BE49-F238E27FC236}">
                  <a16:creationId xmlns:a16="http://schemas.microsoft.com/office/drawing/2014/main" xmlns="" id="{B83004D7-279B-C14E-9FCF-870FA1B74FDF}"/>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253/211/81</a:t>
              </a:r>
            </a:p>
          </p:txBody>
        </p:sp>
        <p:sp>
          <p:nvSpPr>
            <p:cNvPr id="104" name="矩形 13">
              <a:extLst>
                <a:ext uri="{FF2B5EF4-FFF2-40B4-BE49-F238E27FC236}">
                  <a16:creationId xmlns:a16="http://schemas.microsoft.com/office/drawing/2014/main" xmlns="" id="{99635968-4E69-CC41-9D78-6DF253FE3035}"/>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86/196/210</a:t>
              </a:r>
            </a:p>
          </p:txBody>
        </p:sp>
        <p:sp>
          <p:nvSpPr>
            <p:cNvPr id="105"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211/57/65</a:t>
              </a:r>
            </a:p>
          </p:txBody>
        </p:sp>
        <p:sp>
          <p:nvSpPr>
            <p:cNvPr id="106"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p>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211/56/89</a:t>
              </a:r>
            </a:p>
          </p:txBody>
        </p:sp>
        <p:sp>
          <p:nvSpPr>
            <p:cNvPr id="107"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221/128/170</a:t>
              </a:r>
            </a:p>
          </p:txBody>
        </p:sp>
        <p:sp>
          <p:nvSpPr>
            <p:cNvPr id="108"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defRPr/>
              </a:pPr>
              <a:r>
                <a:rPr kumimoji="1" lang="en-US" altLang="zh-CN" sz="500" b="1" dirty="0">
                  <a:solidFill>
                    <a:srgbClr val="595757"/>
                  </a:solidFill>
                  <a:latin typeface="Arial" panose="020B0604020202020204" pitchFamily="34" charset="0"/>
                  <a:ea typeface="Arial" charset="0"/>
                  <a:cs typeface="Arial" charset="0"/>
                </a:rPr>
                <a:t>RGB 191/128/130</a:t>
              </a:r>
            </a:p>
          </p:txBody>
        </p:sp>
        <p:sp>
          <p:nvSpPr>
            <p:cNvPr id="109"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246/183/140</a:t>
              </a:r>
              <a:endParaRPr kumimoji="1" lang="mr-IN" altLang="zh-CN" sz="500" b="1" dirty="0">
                <a:solidFill>
                  <a:srgbClr val="595757"/>
                </a:solidFill>
                <a:latin typeface="Arial" panose="020B0604020202020204" pitchFamily="34" charset="0"/>
                <a:ea typeface="Arial" charset="0"/>
                <a:cs typeface="Arial" charset="0"/>
              </a:endParaRPr>
            </a:p>
          </p:txBody>
        </p:sp>
        <p:sp>
          <p:nvSpPr>
            <p:cNvPr id="110"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176/216/156</a:t>
              </a:r>
            </a:p>
          </p:txBody>
        </p:sp>
        <p:sp>
          <p:nvSpPr>
            <p:cNvPr id="111"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253/227/181</a:t>
              </a:r>
            </a:p>
          </p:txBody>
        </p:sp>
        <p:sp>
          <p:nvSpPr>
            <p:cNvPr id="112"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148/218/226</a:t>
              </a:r>
            </a:p>
          </p:txBody>
        </p:sp>
        <p:sp>
          <p:nvSpPr>
            <p:cNvPr id="113"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226/129/137</a:t>
              </a:r>
            </a:p>
          </p:txBody>
        </p:sp>
        <p:sp>
          <p:nvSpPr>
            <p:cNvPr id="114"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226/129/152</a:t>
              </a:r>
            </a:p>
          </p:txBody>
        </p:sp>
        <p:sp>
          <p:nvSpPr>
            <p:cNvPr id="115"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235/179/204</a:t>
              </a:r>
            </a:p>
          </p:txBody>
        </p:sp>
        <p:sp>
          <p:nvSpPr>
            <p:cNvPr id="116"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defRPr/>
              </a:pPr>
              <a:r>
                <a:rPr kumimoji="1" lang="en-US" altLang="zh-CN" sz="500" b="1" dirty="0">
                  <a:solidFill>
                    <a:srgbClr val="595757"/>
                  </a:solidFill>
                  <a:latin typeface="Arial" panose="020B0604020202020204" pitchFamily="34" charset="0"/>
                  <a:ea typeface="Arial" charset="0"/>
                  <a:cs typeface="Arial" charset="0"/>
                </a:rPr>
                <a:t>RGB 216/179/179</a:t>
              </a:r>
            </a:p>
          </p:txBody>
        </p:sp>
        <p:sp>
          <p:nvSpPr>
            <p:cNvPr id="117" name="矩形 13">
              <a:extLst>
                <a:ext uri="{FF2B5EF4-FFF2-40B4-BE49-F238E27FC236}">
                  <a16:creationId xmlns:a16="http://schemas.microsoft.com/office/drawing/2014/main" xmlns="" id="{20725C9F-31AE-DB44-B70A-B4ECDEC0BC00}"/>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250/211/187</a:t>
              </a:r>
              <a:endParaRPr kumimoji="1" lang="mr-IN" altLang="zh-CN" sz="500" b="1" dirty="0">
                <a:solidFill>
                  <a:srgbClr val="595757"/>
                </a:solidFill>
                <a:latin typeface="Arial" panose="020B0604020202020204" pitchFamily="34" charset="0"/>
                <a:ea typeface="Arial" charset="0"/>
                <a:cs typeface="Arial" charset="0"/>
              </a:endParaRPr>
            </a:p>
          </p:txBody>
        </p:sp>
        <p:sp>
          <p:nvSpPr>
            <p:cNvPr id="118" name="矩形 13">
              <a:extLst>
                <a:ext uri="{FF2B5EF4-FFF2-40B4-BE49-F238E27FC236}">
                  <a16:creationId xmlns:a16="http://schemas.microsoft.com/office/drawing/2014/main" xmlns="" id="{AC5BCC27-B68D-0743-8E0B-E25F8D01C3A4}"/>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208/232/196</a:t>
              </a:r>
            </a:p>
          </p:txBody>
        </p:sp>
        <p:sp>
          <p:nvSpPr>
            <p:cNvPr id="119" name="矩形 13">
              <a:extLst>
                <a:ext uri="{FF2B5EF4-FFF2-40B4-BE49-F238E27FC236}">
                  <a16:creationId xmlns:a16="http://schemas.microsoft.com/office/drawing/2014/main" xmlns="" id="{51C2E83A-C975-6945-B2FD-5B22BBB53DB7}"/>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254/238/193</a:t>
              </a:r>
            </a:p>
          </p:txBody>
        </p:sp>
        <p:sp>
          <p:nvSpPr>
            <p:cNvPr id="120" name="矩形 13">
              <a:extLst>
                <a:ext uri="{FF2B5EF4-FFF2-40B4-BE49-F238E27FC236}">
                  <a16:creationId xmlns:a16="http://schemas.microsoft.com/office/drawing/2014/main" xmlns="" id="{BEE9A95F-6965-354F-A2C7-2E8C81DDA52F}"/>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a:t>
              </a:r>
              <a:br>
                <a:rPr kumimoji="1" lang="en-US" altLang="zh-CN" sz="500" b="1" dirty="0">
                  <a:solidFill>
                    <a:srgbClr val="595757"/>
                  </a:solidFill>
                  <a:latin typeface="Arial" panose="020B0604020202020204" pitchFamily="34" charset="0"/>
                  <a:ea typeface="Arial" charset="0"/>
                  <a:cs typeface="Arial" charset="0"/>
                </a:rPr>
              </a:br>
              <a:r>
                <a:rPr kumimoji="1" lang="en-US" altLang="zh-CN" sz="500" b="1" dirty="0">
                  <a:solidFill>
                    <a:srgbClr val="595757"/>
                  </a:solidFill>
                  <a:latin typeface="Arial" panose="020B0604020202020204" pitchFamily="34" charset="0"/>
                  <a:ea typeface="Arial" charset="0"/>
                  <a:cs typeface="Arial" charset="0"/>
                </a:rPr>
                <a:t>190/233/238</a:t>
              </a:r>
            </a:p>
          </p:txBody>
        </p:sp>
        <p:sp>
          <p:nvSpPr>
            <p:cNvPr id="121"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239/178/184</a:t>
              </a:r>
            </a:p>
          </p:txBody>
        </p:sp>
        <p:sp>
          <p:nvSpPr>
            <p:cNvPr id="122"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238/179/193</a:t>
              </a:r>
            </a:p>
          </p:txBody>
        </p:sp>
        <p:sp>
          <p:nvSpPr>
            <p:cNvPr id="123"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0/0/0</a:t>
              </a:r>
            </a:p>
          </p:txBody>
        </p:sp>
        <p:sp>
          <p:nvSpPr>
            <p:cNvPr id="124"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 </a:t>
              </a:r>
            </a:p>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89/87/87</a:t>
              </a:r>
            </a:p>
          </p:txBody>
        </p:sp>
        <p:sp>
          <p:nvSpPr>
            <p:cNvPr id="125" name="矩形 13">
              <a:extLst>
                <a:ext uri="{FF2B5EF4-FFF2-40B4-BE49-F238E27FC236}">
                  <a16:creationId xmlns:a16="http://schemas.microsoft.com/office/drawing/2014/main" xmlns="" id="{0B0545C9-147F-584F-80D2-EF13876D7D33}"/>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p>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137/137/</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137</a:t>
              </a:r>
            </a:p>
          </p:txBody>
        </p:sp>
        <p:sp>
          <p:nvSpPr>
            <p:cNvPr id="126" name="矩形 13">
              <a:extLst>
                <a:ext uri="{FF2B5EF4-FFF2-40B4-BE49-F238E27FC236}">
                  <a16:creationId xmlns:a16="http://schemas.microsoft.com/office/drawing/2014/main" xmlns="" id="{44FD0A0B-0D45-3340-A523-465AC24134B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RGB</a:t>
              </a:r>
            </a:p>
            <a:p>
              <a:pPr algn="ctr" defTabSz="914478">
                <a:lnSpc>
                  <a:spcPts val="620"/>
                </a:lnSpc>
              </a:pPr>
              <a:r>
                <a:rPr kumimoji="1" lang="en-US" altLang="zh-CN" sz="500" b="1" dirty="0">
                  <a:solidFill>
                    <a:srgbClr val="FFFFFF"/>
                  </a:solidFill>
                  <a:latin typeface="Arial" panose="020B0604020202020204" pitchFamily="34" charset="0"/>
                  <a:ea typeface="Arial" charset="0"/>
                  <a:cs typeface="Arial" charset="0"/>
                </a:rPr>
                <a:t>181/181/</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181</a:t>
              </a:r>
            </a:p>
          </p:txBody>
        </p:sp>
        <p:sp>
          <p:nvSpPr>
            <p:cNvPr id="127" name="矩形 13">
              <a:extLst>
                <a:ext uri="{FF2B5EF4-FFF2-40B4-BE49-F238E27FC236}">
                  <a16:creationId xmlns:a16="http://schemas.microsoft.com/office/drawing/2014/main" xmlns="" id="{2C404A07-276B-3648-BB25-4EDB5905448C}"/>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 221/221/</a:t>
              </a:r>
              <a:br>
                <a:rPr kumimoji="1" lang="en-US" altLang="zh-CN" sz="500" b="1" dirty="0">
                  <a:solidFill>
                    <a:srgbClr val="595757"/>
                  </a:solidFill>
                  <a:latin typeface="Arial" panose="020B0604020202020204" pitchFamily="34" charset="0"/>
                  <a:ea typeface="Arial" charset="0"/>
                  <a:cs typeface="Arial" charset="0"/>
                </a:rPr>
              </a:br>
              <a:r>
                <a:rPr kumimoji="1" lang="en-US" altLang="zh-CN" sz="500" b="1" dirty="0">
                  <a:solidFill>
                    <a:srgbClr val="595757"/>
                  </a:solidFill>
                  <a:latin typeface="Arial" panose="020B0604020202020204" pitchFamily="34" charset="0"/>
                  <a:ea typeface="Arial" charset="0"/>
                  <a:cs typeface="Arial" charset="0"/>
                </a:rPr>
                <a:t>221</a:t>
              </a:r>
            </a:p>
          </p:txBody>
        </p:sp>
        <p:sp>
          <p:nvSpPr>
            <p:cNvPr id="128" name="矩形 13">
              <a:extLst>
                <a:ext uri="{FF2B5EF4-FFF2-40B4-BE49-F238E27FC236}">
                  <a16:creationId xmlns:a16="http://schemas.microsoft.com/office/drawing/2014/main" xmlns="" id="{72B0F29C-A346-8946-9B8E-8F1B9DFF7AD0}"/>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RGB</a:t>
              </a:r>
            </a:p>
            <a:p>
              <a:pPr algn="ctr" defTabSz="914478">
                <a:lnSpc>
                  <a:spcPts val="620"/>
                </a:lnSpc>
              </a:pPr>
              <a:r>
                <a:rPr kumimoji="1" lang="en-US" altLang="zh-CN" sz="500" b="1" dirty="0">
                  <a:solidFill>
                    <a:srgbClr val="595757"/>
                  </a:solidFill>
                  <a:latin typeface="Arial" panose="020B0604020202020204" pitchFamily="34" charset="0"/>
                  <a:ea typeface="Arial" charset="0"/>
                  <a:cs typeface="Arial" charset="0"/>
                </a:rPr>
                <a:t>255/255/</a:t>
              </a:r>
              <a:br>
                <a:rPr kumimoji="1" lang="en-US" altLang="zh-CN" sz="500" b="1" dirty="0">
                  <a:solidFill>
                    <a:srgbClr val="595757"/>
                  </a:solidFill>
                  <a:latin typeface="Arial" panose="020B0604020202020204" pitchFamily="34" charset="0"/>
                  <a:ea typeface="Arial" charset="0"/>
                  <a:cs typeface="Arial" charset="0"/>
                </a:rPr>
              </a:br>
              <a:r>
                <a:rPr kumimoji="1" lang="en-US" altLang="zh-CN" sz="500" b="1" dirty="0">
                  <a:solidFill>
                    <a:srgbClr val="595757"/>
                  </a:solidFill>
                  <a:latin typeface="Arial" panose="020B0604020202020204" pitchFamily="34" charset="0"/>
                  <a:ea typeface="Arial" charset="0"/>
                  <a:cs typeface="Arial" charset="0"/>
                </a:rPr>
                <a:t>255</a:t>
              </a:r>
            </a:p>
          </p:txBody>
        </p:sp>
      </p:grpSp>
      <p:pic>
        <p:nvPicPr>
          <p:cNvPr id="47" name="Picture 46">
            <a:extLst>
              <a:ext uri="{FF2B5EF4-FFF2-40B4-BE49-F238E27FC236}">
                <a16:creationId xmlns:a16="http://schemas.microsoft.com/office/drawing/2014/main" xmlns="" id="{92D9040A-3082-2F49-987E-B51574332E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spTree>
    <p:extLst>
      <p:ext uri="{BB962C8B-B14F-4D97-AF65-F5344CB8AC3E}">
        <p14:creationId xmlns:p14="http://schemas.microsoft.com/office/powerpoint/2010/main" val="3652939405"/>
      </p:ext>
    </p:extLst>
  </p:cSld>
  <p:clrMap bg1="lt1" tx1="dk1" bg2="lt2" tx2="dk2" accent1="accent1" accent2="accent2" accent3="accent3" accent4="accent4" accent5="accent5" accent6="accent6" hlink="hlink" folHlink="folHlink"/>
  <p:hf hdr="0" ftr="0" dt="0"/>
  <p:txStyles>
    <p:titleStyle>
      <a:lvl1pPr algn="l" defTabSz="118779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50" indent="-296950" algn="l" defTabSz="1187798" rtl="0" eaLnBrk="1" latinLnBrk="0" hangingPunct="1">
        <a:lnSpc>
          <a:spcPct val="90000"/>
        </a:lnSpc>
        <a:spcBef>
          <a:spcPts val="1299"/>
        </a:spcBef>
        <a:buFont typeface="Arial" panose="020B0604020202020204" pitchFamily="34" charset="0"/>
        <a:buChar char="•"/>
        <a:defRPr sz="3636" kern="1200">
          <a:solidFill>
            <a:schemeClr val="tx1"/>
          </a:solidFill>
          <a:latin typeface="+mn-lt"/>
          <a:ea typeface="+mn-ea"/>
          <a:cs typeface="+mn-cs"/>
        </a:defRPr>
      </a:lvl1pPr>
      <a:lvl2pPr marL="890849" indent="-296950" algn="l" defTabSz="118779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748" indent="-296950" algn="l" defTabSz="118779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648"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4pPr>
      <a:lvl5pPr marL="26725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5pPr>
      <a:lvl6pPr marL="3266447"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6pPr>
      <a:lvl7pPr marL="3860346"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7pPr>
      <a:lvl8pPr marL="4454245"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8pPr>
      <a:lvl9pPr marL="5048144" indent="-296950" algn="l" defTabSz="1187798" rtl="0" eaLnBrk="1" latinLnBrk="0" hangingPunct="1">
        <a:lnSpc>
          <a:spcPct val="90000"/>
        </a:lnSpc>
        <a:spcBef>
          <a:spcPts val="650"/>
        </a:spcBef>
        <a:buFont typeface="Arial" panose="020B0604020202020204" pitchFamily="34" charset="0"/>
        <a:buChar char="•"/>
        <a:defRPr sz="2338" kern="1200">
          <a:solidFill>
            <a:schemeClr val="tx1"/>
          </a:solidFill>
          <a:latin typeface="+mn-lt"/>
          <a:ea typeface="+mn-ea"/>
          <a:cs typeface="+mn-cs"/>
        </a:defRPr>
      </a:lvl9pPr>
    </p:bodyStyle>
    <p:otherStyle>
      <a:defPPr>
        <a:defRPr lang="en-US"/>
      </a:defPPr>
      <a:lvl1pPr marL="0" algn="l" defTabSz="1187798" rtl="0" eaLnBrk="1" latinLnBrk="0" hangingPunct="1">
        <a:defRPr sz="2338" kern="1200">
          <a:solidFill>
            <a:schemeClr val="tx1"/>
          </a:solidFill>
          <a:latin typeface="+mn-lt"/>
          <a:ea typeface="+mn-ea"/>
          <a:cs typeface="+mn-cs"/>
        </a:defRPr>
      </a:lvl1pPr>
      <a:lvl2pPr marL="593900" algn="l" defTabSz="1187798" rtl="0" eaLnBrk="1" latinLnBrk="0" hangingPunct="1">
        <a:defRPr sz="2338" kern="1200">
          <a:solidFill>
            <a:schemeClr val="tx1"/>
          </a:solidFill>
          <a:latin typeface="+mn-lt"/>
          <a:ea typeface="+mn-ea"/>
          <a:cs typeface="+mn-cs"/>
        </a:defRPr>
      </a:lvl2pPr>
      <a:lvl3pPr marL="1187798" algn="l" defTabSz="1187798" rtl="0" eaLnBrk="1" latinLnBrk="0" hangingPunct="1">
        <a:defRPr sz="2338" kern="1200">
          <a:solidFill>
            <a:schemeClr val="tx1"/>
          </a:solidFill>
          <a:latin typeface="+mn-lt"/>
          <a:ea typeface="+mn-ea"/>
          <a:cs typeface="+mn-cs"/>
        </a:defRPr>
      </a:lvl3pPr>
      <a:lvl4pPr marL="1781699" algn="l" defTabSz="1187798" rtl="0" eaLnBrk="1" latinLnBrk="0" hangingPunct="1">
        <a:defRPr sz="2338" kern="1200">
          <a:solidFill>
            <a:schemeClr val="tx1"/>
          </a:solidFill>
          <a:latin typeface="+mn-lt"/>
          <a:ea typeface="+mn-ea"/>
          <a:cs typeface="+mn-cs"/>
        </a:defRPr>
      </a:lvl4pPr>
      <a:lvl5pPr marL="2375598" algn="l" defTabSz="1187798" rtl="0" eaLnBrk="1" latinLnBrk="0" hangingPunct="1">
        <a:defRPr sz="2338" kern="1200">
          <a:solidFill>
            <a:schemeClr val="tx1"/>
          </a:solidFill>
          <a:latin typeface="+mn-lt"/>
          <a:ea typeface="+mn-ea"/>
          <a:cs typeface="+mn-cs"/>
        </a:defRPr>
      </a:lvl5pPr>
      <a:lvl6pPr marL="2969497" algn="l" defTabSz="1187798" rtl="0" eaLnBrk="1" latinLnBrk="0" hangingPunct="1">
        <a:defRPr sz="2338" kern="1200">
          <a:solidFill>
            <a:schemeClr val="tx1"/>
          </a:solidFill>
          <a:latin typeface="+mn-lt"/>
          <a:ea typeface="+mn-ea"/>
          <a:cs typeface="+mn-cs"/>
        </a:defRPr>
      </a:lvl6pPr>
      <a:lvl7pPr marL="3563396" algn="l" defTabSz="1187798" rtl="0" eaLnBrk="1" latinLnBrk="0" hangingPunct="1">
        <a:defRPr sz="2338" kern="1200">
          <a:solidFill>
            <a:schemeClr val="tx1"/>
          </a:solidFill>
          <a:latin typeface="+mn-lt"/>
          <a:ea typeface="+mn-ea"/>
          <a:cs typeface="+mn-cs"/>
        </a:defRPr>
      </a:lvl7pPr>
      <a:lvl8pPr marL="4157297" algn="l" defTabSz="1187798" rtl="0" eaLnBrk="1" latinLnBrk="0" hangingPunct="1">
        <a:defRPr sz="2338" kern="1200">
          <a:solidFill>
            <a:schemeClr val="tx1"/>
          </a:solidFill>
          <a:latin typeface="+mn-lt"/>
          <a:ea typeface="+mn-ea"/>
          <a:cs typeface="+mn-cs"/>
        </a:defRPr>
      </a:lvl8pPr>
      <a:lvl9pPr marL="4751195" algn="l" defTabSz="1187798" rtl="0" eaLnBrk="1" latinLnBrk="0" hangingPunct="1">
        <a:defRPr sz="2338"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85A3D6-1271-D247-9E96-1B376F4BE7BE}"/>
              </a:ext>
            </a:extLst>
          </p:cNvPr>
          <p:cNvSpPr txBox="1"/>
          <p:nvPr userDrawn="1"/>
        </p:nvSpPr>
        <p:spPr>
          <a:xfrm>
            <a:off x="1095468" y="6356939"/>
            <a:ext cx="3503965" cy="230832"/>
          </a:xfrm>
          <a:prstGeom prst="rect">
            <a:avLst/>
          </a:prstGeom>
          <a:noFill/>
        </p:spPr>
        <p:txBody>
          <a:bodyPr wrap="square" rtlCol="0">
            <a:spAutoFit/>
          </a:bodyPr>
          <a:lstStyle/>
          <a:p>
            <a:pPr defTabSz="914112"/>
            <a:r>
              <a:rPr lang="en-US" altLang="zh-CN" sz="900" dirty="0">
                <a:solidFill>
                  <a:srgbClr val="1D1D1B"/>
                </a:solidFill>
                <a:latin typeface="Arial" panose="020B0604020202020204" pitchFamily="34" charset="0"/>
                <a:cs typeface="Arial" panose="020B0604020202020204" pitchFamily="34" charset="0"/>
              </a:rPr>
              <a:t>Huawei Proprietary - Restricted Distribution</a:t>
            </a:r>
            <a:endParaRPr lang="en-US" sz="900" dirty="0">
              <a:solidFill>
                <a:srgbClr val="1D1D1B"/>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EABEE2EE-BF4D-7A4A-B3C6-9E47668CCD98}"/>
              </a:ext>
            </a:extLst>
          </p:cNvPr>
          <p:cNvSpPr txBox="1"/>
          <p:nvPr userDrawn="1"/>
        </p:nvSpPr>
        <p:spPr>
          <a:xfrm>
            <a:off x="734132" y="6402808"/>
            <a:ext cx="499729" cy="138499"/>
          </a:xfrm>
          <a:prstGeom prst="rect">
            <a:avLst/>
          </a:prstGeom>
          <a:noFill/>
        </p:spPr>
        <p:txBody>
          <a:bodyPr wrap="square" lIns="0" tIns="0" rIns="0" bIns="0" rtlCol="0">
            <a:spAutoFit/>
          </a:bodyPr>
          <a:lstStyle/>
          <a:p>
            <a:pPr defTabSz="890493">
              <a:defRPr/>
            </a:pPr>
            <a:fld id="{C3837181-38C6-AD4F-B8BA-B444770388BB}" type="slidenum">
              <a:rPr lang="en-US" sz="900">
                <a:solidFill>
                  <a:srgbClr val="1D1D1B"/>
                </a:solidFill>
                <a:latin typeface="Arial" panose="020B0604020202020204" pitchFamily="34" charset="0"/>
                <a:cs typeface="Arial" panose="020B0604020202020204" pitchFamily="34" charset="0"/>
              </a:rPr>
              <a:pPr defTabSz="890493">
                <a:defRPr/>
              </a:pPr>
              <a:t>‹#›</a:t>
            </a:fld>
            <a:endParaRPr lang="en-US" sz="900" dirty="0">
              <a:solidFill>
                <a:srgbClr val="1D1D1B"/>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xmlns="" id="{92D9040A-3082-2F49-987E-B51574332E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6176" y="6323416"/>
            <a:ext cx="1270800" cy="275024"/>
          </a:xfrm>
          <a:prstGeom prst="rect">
            <a:avLst/>
          </a:prstGeom>
        </p:spPr>
      </p:pic>
      <p:grpSp>
        <p:nvGrpSpPr>
          <p:cNvPr id="46" name="Group 87">
            <a:extLst>
              <a:ext uri="{FF2B5EF4-FFF2-40B4-BE49-F238E27FC236}">
                <a16:creationId xmlns:a16="http://schemas.microsoft.com/office/drawing/2014/main" xmlns="" id="{144EB6CC-C5B2-45F4-957B-C1ABBFDB6CD7}"/>
              </a:ext>
            </a:extLst>
          </p:cNvPr>
          <p:cNvGrpSpPr>
            <a:grpSpLocks noChangeAspect="1"/>
          </p:cNvGrpSpPr>
          <p:nvPr userDrawn="1"/>
        </p:nvGrpSpPr>
        <p:grpSpPr>
          <a:xfrm>
            <a:off x="12290470" y="2625391"/>
            <a:ext cx="1967973" cy="4233515"/>
            <a:chOff x="5343885" y="-48857"/>
            <a:chExt cx="3271316" cy="7037279"/>
          </a:xfrm>
        </p:grpSpPr>
        <p:sp>
          <p:nvSpPr>
            <p:cNvPr id="48" name="矩形 13">
              <a:extLst>
                <a:ext uri="{FF2B5EF4-FFF2-40B4-BE49-F238E27FC236}">
                  <a16:creationId xmlns:a16="http://schemas.microsoft.com/office/drawing/2014/main" xmlns="" id="{A54AF3D7-5B6E-4DC1-85DB-FD963FE73D33}"/>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196/0/84</a:t>
              </a:r>
            </a:p>
          </p:txBody>
        </p:sp>
        <p:sp>
          <p:nvSpPr>
            <p:cNvPr id="49" name="文本框 15">
              <a:extLst>
                <a:ext uri="{FF2B5EF4-FFF2-40B4-BE49-F238E27FC236}">
                  <a16:creationId xmlns:a16="http://schemas.microsoft.com/office/drawing/2014/main" xmlns="" id="{BCB0CAEF-430F-483D-8140-5E0AD81EEB1B}"/>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defTabSz="914112"/>
              <a:r>
                <a:rPr kumimoji="1" lang="zh-CN" altLang="en-US" sz="800" dirty="0">
                  <a:solidFill>
                    <a:srgbClr val="1D1D1A"/>
                  </a:solidFill>
                  <a:latin typeface="Arial" panose="020B0604020202020204" pitchFamily="34" charset="0"/>
                </a:rPr>
                <a:t>公司辅助色</a:t>
              </a:r>
            </a:p>
          </p:txBody>
        </p:sp>
        <p:sp>
          <p:nvSpPr>
            <p:cNvPr id="50" name="矩形 13">
              <a:extLst>
                <a:ext uri="{FF2B5EF4-FFF2-40B4-BE49-F238E27FC236}">
                  <a16:creationId xmlns:a16="http://schemas.microsoft.com/office/drawing/2014/main" xmlns="" id="{E0F8C3CF-7917-4236-A5CF-87947638E42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203/55/120</a:t>
              </a:r>
            </a:p>
          </p:txBody>
        </p:sp>
        <p:sp>
          <p:nvSpPr>
            <p:cNvPr id="51" name="矩形 13">
              <a:extLst>
                <a:ext uri="{FF2B5EF4-FFF2-40B4-BE49-F238E27FC236}">
                  <a16:creationId xmlns:a16="http://schemas.microsoft.com/office/drawing/2014/main" xmlns="" id="{5896C785-CB92-4E61-8E92-0A2701137890}"/>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237/109/0</a:t>
              </a:r>
            </a:p>
          </p:txBody>
        </p:sp>
        <p:sp>
          <p:nvSpPr>
            <p:cNvPr id="52" name="矩形 13">
              <a:extLst>
                <a:ext uri="{FF2B5EF4-FFF2-40B4-BE49-F238E27FC236}">
                  <a16:creationId xmlns:a16="http://schemas.microsoft.com/office/drawing/2014/main" xmlns="" id="{42A22DE7-4859-477A-8F1D-4C9039153AD2}"/>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defRPr/>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153/54/54</a:t>
              </a:r>
            </a:p>
          </p:txBody>
        </p:sp>
        <p:sp>
          <p:nvSpPr>
            <p:cNvPr id="53" name="矩形 13">
              <a:extLst>
                <a:ext uri="{FF2B5EF4-FFF2-40B4-BE49-F238E27FC236}">
                  <a16:creationId xmlns:a16="http://schemas.microsoft.com/office/drawing/2014/main" xmlns="" id="{079EB91F-7DAD-48CF-912F-2A05EDF11523}"/>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98/178/48</a:t>
              </a:r>
            </a:p>
          </p:txBody>
        </p:sp>
        <p:sp>
          <p:nvSpPr>
            <p:cNvPr id="54" name="矩形 13">
              <a:extLst>
                <a:ext uri="{FF2B5EF4-FFF2-40B4-BE49-F238E27FC236}">
                  <a16:creationId xmlns:a16="http://schemas.microsoft.com/office/drawing/2014/main" xmlns="" id="{BB4355F6-C4B7-4D0A-AE7C-06C65D64E92F}"/>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242/137/68</a:t>
              </a:r>
              <a:endParaRPr kumimoji="1" lang="mr-IN" altLang="zh-CN" sz="500" b="1" dirty="0">
                <a:solidFill>
                  <a:srgbClr val="FFFFFF"/>
                </a:solidFill>
                <a:latin typeface="Arial" panose="020B0604020202020204" pitchFamily="34" charset="0"/>
                <a:ea typeface="Arial" charset="0"/>
                <a:cs typeface="Arial" charset="0"/>
              </a:endParaRPr>
            </a:p>
          </p:txBody>
        </p:sp>
        <p:sp>
          <p:nvSpPr>
            <p:cNvPr id="55" name="矩形 13">
              <a:extLst>
                <a:ext uri="{FF2B5EF4-FFF2-40B4-BE49-F238E27FC236}">
                  <a16:creationId xmlns:a16="http://schemas.microsoft.com/office/drawing/2014/main" xmlns="" id="{EBD41FAA-4101-44F1-B1C5-7BF244E0FBCB}"/>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PANTONE 185C</a:t>
              </a:r>
            </a:p>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199/0/11  </a:t>
              </a:r>
            </a:p>
          </p:txBody>
        </p:sp>
        <p:sp>
          <p:nvSpPr>
            <p:cNvPr id="56" name="文本框 15">
              <a:extLst>
                <a:ext uri="{FF2B5EF4-FFF2-40B4-BE49-F238E27FC236}">
                  <a16:creationId xmlns:a16="http://schemas.microsoft.com/office/drawing/2014/main" xmlns="" id="{621439F8-BEF8-488C-926D-393DC2250515}"/>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defTabSz="914112"/>
              <a:r>
                <a:rPr kumimoji="1" lang="zh-CN" altLang="en-US" sz="800" dirty="0">
                  <a:solidFill>
                    <a:srgbClr val="1D1D1A"/>
                  </a:solidFill>
                  <a:latin typeface="Arial" panose="020B0604020202020204" pitchFamily="34" charset="0"/>
                </a:rPr>
                <a:t>公司色</a:t>
              </a:r>
            </a:p>
          </p:txBody>
        </p:sp>
        <p:sp>
          <p:nvSpPr>
            <p:cNvPr id="57" name="矩形 13">
              <a:extLst>
                <a:ext uri="{FF2B5EF4-FFF2-40B4-BE49-F238E27FC236}">
                  <a16:creationId xmlns:a16="http://schemas.microsoft.com/office/drawing/2014/main" xmlns="" id="{0DC27343-727D-427D-B6AB-7F1228574F4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PANTONE 186C</a:t>
              </a:r>
            </a:p>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200/16/46  </a:t>
              </a:r>
            </a:p>
          </p:txBody>
        </p:sp>
        <p:sp>
          <p:nvSpPr>
            <p:cNvPr id="58" name="矩形 13">
              <a:extLst>
                <a:ext uri="{FF2B5EF4-FFF2-40B4-BE49-F238E27FC236}">
                  <a16:creationId xmlns:a16="http://schemas.microsoft.com/office/drawing/2014/main" xmlns="" id="{F86C234E-BC84-4C05-A526-46A458156A4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127/0/1</a:t>
              </a:r>
            </a:p>
          </p:txBody>
        </p:sp>
        <p:sp>
          <p:nvSpPr>
            <p:cNvPr id="59" name="矩形 13">
              <a:extLst>
                <a:ext uri="{FF2B5EF4-FFF2-40B4-BE49-F238E27FC236}">
                  <a16:creationId xmlns:a16="http://schemas.microsoft.com/office/drawing/2014/main" xmlns="" id="{21533BDA-966B-487B-BF5E-D6039AB37354}"/>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52/200/0</a:t>
              </a:r>
            </a:p>
          </p:txBody>
        </p:sp>
        <p:sp>
          <p:nvSpPr>
            <p:cNvPr id="60" name="矩形 13">
              <a:extLst>
                <a:ext uri="{FF2B5EF4-FFF2-40B4-BE49-F238E27FC236}">
                  <a16:creationId xmlns:a16="http://schemas.microsoft.com/office/drawing/2014/main" xmlns="" id="{96092A54-C25E-468E-B18F-52EDC6F7A1DD}"/>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48/181/197</a:t>
              </a:r>
            </a:p>
          </p:txBody>
        </p:sp>
        <p:sp>
          <p:nvSpPr>
            <p:cNvPr id="61" name="矩形 13">
              <a:extLst>
                <a:ext uri="{FF2B5EF4-FFF2-40B4-BE49-F238E27FC236}">
                  <a16:creationId xmlns:a16="http://schemas.microsoft.com/office/drawing/2014/main" xmlns="" id="{63F10EBA-7951-4C60-9B69-0BE488F3D8D5}"/>
                </a:ext>
              </a:extLst>
            </p:cNvPr>
            <p:cNvSpPr/>
            <p:nvPr userDrawn="1"/>
          </p:nvSpPr>
          <p:spPr>
            <a:xfrm>
              <a:off x="6184543" y="4866463"/>
              <a:ext cx="791510" cy="664398"/>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129/193/95</a:t>
              </a:r>
            </a:p>
          </p:txBody>
        </p:sp>
        <p:sp>
          <p:nvSpPr>
            <p:cNvPr id="62" name="矩形 13">
              <a:extLst>
                <a:ext uri="{FF2B5EF4-FFF2-40B4-BE49-F238E27FC236}">
                  <a16:creationId xmlns:a16="http://schemas.microsoft.com/office/drawing/2014/main" xmlns="" id="{A839B9B5-0069-4DEA-87EC-D91E9DC17A82}"/>
                </a:ext>
              </a:extLst>
            </p:cNvPr>
            <p:cNvSpPr/>
            <p:nvPr userDrawn="1"/>
          </p:nvSpPr>
          <p:spPr>
            <a:xfrm>
              <a:off x="6182308" y="4134866"/>
              <a:ext cx="791510" cy="664398"/>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253/211/81</a:t>
              </a:r>
            </a:p>
          </p:txBody>
        </p:sp>
        <p:sp>
          <p:nvSpPr>
            <p:cNvPr id="63" name="矩形 13">
              <a:extLst>
                <a:ext uri="{FF2B5EF4-FFF2-40B4-BE49-F238E27FC236}">
                  <a16:creationId xmlns:a16="http://schemas.microsoft.com/office/drawing/2014/main" xmlns="" id="{5E566BFB-F74B-4928-BCBF-4A35F895D8B0}"/>
                </a:ext>
              </a:extLst>
            </p:cNvPr>
            <p:cNvSpPr/>
            <p:nvPr userDrawn="1"/>
          </p:nvSpPr>
          <p:spPr>
            <a:xfrm>
              <a:off x="6177324" y="5596166"/>
              <a:ext cx="791510" cy="664398"/>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86/196/210</a:t>
              </a:r>
            </a:p>
          </p:txBody>
        </p:sp>
        <p:sp>
          <p:nvSpPr>
            <p:cNvPr id="64" name="矩形 13">
              <a:extLst>
                <a:ext uri="{FF2B5EF4-FFF2-40B4-BE49-F238E27FC236}">
                  <a16:creationId xmlns:a16="http://schemas.microsoft.com/office/drawing/2014/main" xmlns="" id="{C837A7C2-8A04-4A64-8055-E4AADA05D13B}"/>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211/57/65</a:t>
              </a:r>
            </a:p>
          </p:txBody>
        </p:sp>
        <p:sp>
          <p:nvSpPr>
            <p:cNvPr id="65" name="矩形 13">
              <a:extLst>
                <a:ext uri="{FF2B5EF4-FFF2-40B4-BE49-F238E27FC236}">
                  <a16:creationId xmlns:a16="http://schemas.microsoft.com/office/drawing/2014/main" xmlns="" id="{3D8BCE3E-82BC-4AAC-AADA-9DD52E97E123}"/>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p>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211/56/89</a:t>
              </a:r>
            </a:p>
          </p:txBody>
        </p:sp>
        <p:sp>
          <p:nvSpPr>
            <p:cNvPr id="66" name="矩形 13">
              <a:extLst>
                <a:ext uri="{FF2B5EF4-FFF2-40B4-BE49-F238E27FC236}">
                  <a16:creationId xmlns:a16="http://schemas.microsoft.com/office/drawing/2014/main" xmlns="" id="{C7981961-9F68-4BED-973B-F664FA3F9B7F}"/>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221/128/170</a:t>
              </a:r>
            </a:p>
          </p:txBody>
        </p:sp>
        <p:sp>
          <p:nvSpPr>
            <p:cNvPr id="67" name="矩形 13">
              <a:extLst>
                <a:ext uri="{FF2B5EF4-FFF2-40B4-BE49-F238E27FC236}">
                  <a16:creationId xmlns:a16="http://schemas.microsoft.com/office/drawing/2014/main" xmlns="" id="{CE50391D-255F-4B31-950B-F0644532100F}"/>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defRPr/>
              </a:pPr>
              <a:r>
                <a:rPr kumimoji="1" lang="en-US" altLang="zh-CN" sz="500" b="1" dirty="0">
                  <a:solidFill>
                    <a:srgbClr val="595757"/>
                  </a:solidFill>
                  <a:latin typeface="Arial" panose="020B0604020202020204" pitchFamily="34" charset="0"/>
                  <a:ea typeface="Arial" charset="0"/>
                  <a:cs typeface="Arial" charset="0"/>
                </a:rPr>
                <a:t>RGB 191/128/130</a:t>
              </a:r>
            </a:p>
          </p:txBody>
        </p:sp>
        <p:sp>
          <p:nvSpPr>
            <p:cNvPr id="68" name="矩形 13">
              <a:extLst>
                <a:ext uri="{FF2B5EF4-FFF2-40B4-BE49-F238E27FC236}">
                  <a16:creationId xmlns:a16="http://schemas.microsoft.com/office/drawing/2014/main" xmlns="" id="{EA6FFE6D-2F27-47F5-A649-E3781A89B4C9}"/>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246/183/140</a:t>
              </a:r>
              <a:endParaRPr kumimoji="1" lang="mr-IN" altLang="zh-CN" sz="500" b="1" dirty="0">
                <a:solidFill>
                  <a:srgbClr val="595757"/>
                </a:solidFill>
                <a:latin typeface="Arial" panose="020B0604020202020204" pitchFamily="34" charset="0"/>
                <a:ea typeface="Arial" charset="0"/>
                <a:cs typeface="Arial" charset="0"/>
              </a:endParaRPr>
            </a:p>
          </p:txBody>
        </p:sp>
        <p:sp>
          <p:nvSpPr>
            <p:cNvPr id="69" name="矩形 13">
              <a:extLst>
                <a:ext uri="{FF2B5EF4-FFF2-40B4-BE49-F238E27FC236}">
                  <a16:creationId xmlns:a16="http://schemas.microsoft.com/office/drawing/2014/main" xmlns="" id="{5D1C23B8-4C52-479D-A3EB-A3CC31E0BB73}"/>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176/216/156</a:t>
              </a:r>
            </a:p>
          </p:txBody>
        </p:sp>
        <p:sp>
          <p:nvSpPr>
            <p:cNvPr id="70" name="矩形 13">
              <a:extLst>
                <a:ext uri="{FF2B5EF4-FFF2-40B4-BE49-F238E27FC236}">
                  <a16:creationId xmlns:a16="http://schemas.microsoft.com/office/drawing/2014/main" xmlns="" id="{89817682-5226-42B7-BA82-87E075E77503}"/>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253/227/181</a:t>
              </a:r>
            </a:p>
          </p:txBody>
        </p:sp>
        <p:sp>
          <p:nvSpPr>
            <p:cNvPr id="71" name="矩形 13">
              <a:extLst>
                <a:ext uri="{FF2B5EF4-FFF2-40B4-BE49-F238E27FC236}">
                  <a16:creationId xmlns:a16="http://schemas.microsoft.com/office/drawing/2014/main" xmlns="" id="{00E62EFE-C222-4648-ACB2-F29ADC3F81C0}"/>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148/218/226</a:t>
              </a:r>
            </a:p>
          </p:txBody>
        </p:sp>
        <p:sp>
          <p:nvSpPr>
            <p:cNvPr id="72" name="矩形 13">
              <a:extLst>
                <a:ext uri="{FF2B5EF4-FFF2-40B4-BE49-F238E27FC236}">
                  <a16:creationId xmlns:a16="http://schemas.microsoft.com/office/drawing/2014/main" xmlns="" id="{FC0A6563-3269-4EFF-9323-FBD99DD2EBAE}"/>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226/129/137</a:t>
              </a:r>
            </a:p>
          </p:txBody>
        </p:sp>
        <p:sp>
          <p:nvSpPr>
            <p:cNvPr id="73" name="矩形 13">
              <a:extLst>
                <a:ext uri="{FF2B5EF4-FFF2-40B4-BE49-F238E27FC236}">
                  <a16:creationId xmlns:a16="http://schemas.microsoft.com/office/drawing/2014/main" xmlns="" id="{C97A9639-9C49-4994-B714-99082563C090}"/>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226/129/152</a:t>
              </a:r>
            </a:p>
          </p:txBody>
        </p:sp>
        <p:sp>
          <p:nvSpPr>
            <p:cNvPr id="74" name="矩形 13">
              <a:extLst>
                <a:ext uri="{FF2B5EF4-FFF2-40B4-BE49-F238E27FC236}">
                  <a16:creationId xmlns:a16="http://schemas.microsoft.com/office/drawing/2014/main" xmlns="" id="{AF88CC37-1C0E-4431-814A-81D346609871}"/>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235/179/204</a:t>
              </a:r>
            </a:p>
          </p:txBody>
        </p:sp>
        <p:sp>
          <p:nvSpPr>
            <p:cNvPr id="75" name="矩形 13">
              <a:extLst>
                <a:ext uri="{FF2B5EF4-FFF2-40B4-BE49-F238E27FC236}">
                  <a16:creationId xmlns:a16="http://schemas.microsoft.com/office/drawing/2014/main" xmlns="" id="{46E1870D-5769-4111-B886-F029C283085A}"/>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defRPr/>
              </a:pPr>
              <a:r>
                <a:rPr kumimoji="1" lang="en-US" altLang="zh-CN" sz="500" b="1" dirty="0">
                  <a:solidFill>
                    <a:srgbClr val="595757"/>
                  </a:solidFill>
                  <a:latin typeface="Arial" panose="020B0604020202020204" pitchFamily="34" charset="0"/>
                  <a:ea typeface="Arial" charset="0"/>
                  <a:cs typeface="Arial" charset="0"/>
                </a:rPr>
                <a:t>RGB 216/179/179</a:t>
              </a:r>
            </a:p>
          </p:txBody>
        </p:sp>
        <p:sp>
          <p:nvSpPr>
            <p:cNvPr id="76" name="矩形 13">
              <a:extLst>
                <a:ext uri="{FF2B5EF4-FFF2-40B4-BE49-F238E27FC236}">
                  <a16:creationId xmlns:a16="http://schemas.microsoft.com/office/drawing/2014/main" xmlns="" id="{FAC482C3-095F-4927-9D64-EC0BEB1897E2}"/>
                </a:ext>
              </a:extLst>
            </p:cNvPr>
            <p:cNvSpPr/>
            <p:nvPr/>
          </p:nvSpPr>
          <p:spPr>
            <a:xfrm>
              <a:off x="7811114" y="3415851"/>
              <a:ext cx="791510" cy="664398"/>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250/211/187</a:t>
              </a:r>
              <a:endParaRPr kumimoji="1" lang="mr-IN" altLang="zh-CN" sz="500" b="1" dirty="0">
                <a:solidFill>
                  <a:srgbClr val="595757"/>
                </a:solidFill>
                <a:latin typeface="Arial" panose="020B0604020202020204" pitchFamily="34" charset="0"/>
                <a:ea typeface="Arial" charset="0"/>
                <a:cs typeface="Arial" charset="0"/>
              </a:endParaRPr>
            </a:p>
          </p:txBody>
        </p:sp>
        <p:sp>
          <p:nvSpPr>
            <p:cNvPr id="77" name="矩形 13">
              <a:extLst>
                <a:ext uri="{FF2B5EF4-FFF2-40B4-BE49-F238E27FC236}">
                  <a16:creationId xmlns:a16="http://schemas.microsoft.com/office/drawing/2014/main" xmlns="" id="{E70DBBA8-BB43-4805-B7B0-79B040D46310}"/>
                </a:ext>
              </a:extLst>
            </p:cNvPr>
            <p:cNvSpPr/>
            <p:nvPr/>
          </p:nvSpPr>
          <p:spPr>
            <a:xfrm>
              <a:off x="7820945" y="4866463"/>
              <a:ext cx="791510" cy="664398"/>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208/232/196</a:t>
              </a:r>
            </a:p>
          </p:txBody>
        </p:sp>
        <p:sp>
          <p:nvSpPr>
            <p:cNvPr id="78" name="矩形 13">
              <a:extLst>
                <a:ext uri="{FF2B5EF4-FFF2-40B4-BE49-F238E27FC236}">
                  <a16:creationId xmlns:a16="http://schemas.microsoft.com/office/drawing/2014/main" xmlns="" id="{6F9F1720-5F6E-4FEE-AD2D-C3C3149AB5B2}"/>
                </a:ext>
              </a:extLst>
            </p:cNvPr>
            <p:cNvSpPr/>
            <p:nvPr/>
          </p:nvSpPr>
          <p:spPr>
            <a:xfrm>
              <a:off x="7818707" y="4134866"/>
              <a:ext cx="791510" cy="664398"/>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254/238/193</a:t>
              </a:r>
            </a:p>
          </p:txBody>
        </p:sp>
        <p:sp>
          <p:nvSpPr>
            <p:cNvPr id="79" name="矩形 13">
              <a:extLst>
                <a:ext uri="{FF2B5EF4-FFF2-40B4-BE49-F238E27FC236}">
                  <a16:creationId xmlns:a16="http://schemas.microsoft.com/office/drawing/2014/main" xmlns="" id="{C94D335F-BB3D-4CEE-9121-59BEEE67829E}"/>
                </a:ext>
              </a:extLst>
            </p:cNvPr>
            <p:cNvSpPr/>
            <p:nvPr/>
          </p:nvSpPr>
          <p:spPr>
            <a:xfrm>
              <a:off x="7823691" y="5596166"/>
              <a:ext cx="791510" cy="664398"/>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a:t>
              </a:r>
              <a:br>
                <a:rPr kumimoji="1" lang="en-US" altLang="zh-CN" sz="500" b="1" dirty="0">
                  <a:solidFill>
                    <a:srgbClr val="595757"/>
                  </a:solidFill>
                  <a:latin typeface="Arial" panose="020B0604020202020204" pitchFamily="34" charset="0"/>
                  <a:ea typeface="Arial" charset="0"/>
                  <a:cs typeface="Arial" charset="0"/>
                </a:rPr>
              </a:br>
              <a:r>
                <a:rPr kumimoji="1" lang="en-US" altLang="zh-CN" sz="500" b="1" dirty="0">
                  <a:solidFill>
                    <a:srgbClr val="595757"/>
                  </a:solidFill>
                  <a:latin typeface="Arial" panose="020B0604020202020204" pitchFamily="34" charset="0"/>
                  <a:ea typeface="Arial" charset="0"/>
                  <a:cs typeface="Arial" charset="0"/>
                </a:rPr>
                <a:t>190/233/238</a:t>
              </a:r>
            </a:p>
          </p:txBody>
        </p:sp>
        <p:sp>
          <p:nvSpPr>
            <p:cNvPr id="80" name="矩形 13">
              <a:extLst>
                <a:ext uri="{FF2B5EF4-FFF2-40B4-BE49-F238E27FC236}">
                  <a16:creationId xmlns:a16="http://schemas.microsoft.com/office/drawing/2014/main" xmlns="" id="{457B667C-D5A7-43E1-BA79-63277AA342BB}"/>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239/178/184</a:t>
              </a:r>
            </a:p>
          </p:txBody>
        </p:sp>
        <p:sp>
          <p:nvSpPr>
            <p:cNvPr id="81" name="矩形 13">
              <a:extLst>
                <a:ext uri="{FF2B5EF4-FFF2-40B4-BE49-F238E27FC236}">
                  <a16:creationId xmlns:a16="http://schemas.microsoft.com/office/drawing/2014/main" xmlns="" id="{A2A46EFC-4E03-4DCF-87E4-3815A31F5C0B}"/>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238/179/193</a:t>
              </a:r>
            </a:p>
          </p:txBody>
        </p:sp>
        <p:sp>
          <p:nvSpPr>
            <p:cNvPr id="82" name="矩形 13">
              <a:extLst>
                <a:ext uri="{FF2B5EF4-FFF2-40B4-BE49-F238E27FC236}">
                  <a16:creationId xmlns:a16="http://schemas.microsoft.com/office/drawing/2014/main" xmlns="" id="{A8756545-442C-4297-9E03-6CBEE97D337C}"/>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0/0/0</a:t>
              </a:r>
            </a:p>
          </p:txBody>
        </p:sp>
        <p:sp>
          <p:nvSpPr>
            <p:cNvPr id="83" name="矩形 13">
              <a:extLst>
                <a:ext uri="{FF2B5EF4-FFF2-40B4-BE49-F238E27FC236}">
                  <a16:creationId xmlns:a16="http://schemas.microsoft.com/office/drawing/2014/main" xmlns="" id="{DDCC81A9-2D61-4228-80F1-32CFA2DF4606}"/>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 </a:t>
              </a:r>
            </a:p>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89/87/87</a:t>
              </a:r>
            </a:p>
          </p:txBody>
        </p:sp>
        <p:sp>
          <p:nvSpPr>
            <p:cNvPr id="84" name="矩形 13">
              <a:extLst>
                <a:ext uri="{FF2B5EF4-FFF2-40B4-BE49-F238E27FC236}">
                  <a16:creationId xmlns:a16="http://schemas.microsoft.com/office/drawing/2014/main" xmlns="" id="{E6A6CBED-C6A7-45DF-BC96-7045F0F2C265}"/>
                </a:ext>
              </a:extLst>
            </p:cNvPr>
            <p:cNvSpPr/>
            <p:nvPr userDrawn="1"/>
          </p:nvSpPr>
          <p:spPr>
            <a:xfrm>
              <a:off x="6445335" y="6324024"/>
              <a:ext cx="513579" cy="664398"/>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p>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137/137/</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137</a:t>
              </a:r>
            </a:p>
          </p:txBody>
        </p:sp>
        <p:sp>
          <p:nvSpPr>
            <p:cNvPr id="85" name="矩形 13">
              <a:extLst>
                <a:ext uri="{FF2B5EF4-FFF2-40B4-BE49-F238E27FC236}">
                  <a16:creationId xmlns:a16="http://schemas.microsoft.com/office/drawing/2014/main" xmlns="" id="{4C74E8DC-2936-4C68-AE34-35C70DE0E39F}"/>
                </a:ext>
              </a:extLst>
            </p:cNvPr>
            <p:cNvSpPr/>
            <p:nvPr userDrawn="1"/>
          </p:nvSpPr>
          <p:spPr>
            <a:xfrm>
              <a:off x="7003279" y="6324024"/>
              <a:ext cx="513579" cy="664398"/>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RGB</a:t>
              </a:r>
            </a:p>
            <a:p>
              <a:pPr algn="ctr" defTabSz="914112">
                <a:lnSpc>
                  <a:spcPts val="620"/>
                </a:lnSpc>
              </a:pPr>
              <a:r>
                <a:rPr kumimoji="1" lang="en-US" altLang="zh-CN" sz="500" b="1" dirty="0">
                  <a:solidFill>
                    <a:srgbClr val="FFFFFF"/>
                  </a:solidFill>
                  <a:latin typeface="Arial" panose="020B0604020202020204" pitchFamily="34" charset="0"/>
                  <a:ea typeface="Arial" charset="0"/>
                  <a:cs typeface="Arial" charset="0"/>
                </a:rPr>
                <a:t>181/181/</a:t>
              </a:r>
              <a:br>
                <a:rPr kumimoji="1" lang="en-US" altLang="zh-CN" sz="500" b="1" dirty="0">
                  <a:solidFill>
                    <a:srgbClr val="FFFFFF"/>
                  </a:solidFill>
                  <a:latin typeface="Arial" panose="020B0604020202020204" pitchFamily="34" charset="0"/>
                  <a:ea typeface="Arial" charset="0"/>
                  <a:cs typeface="Arial" charset="0"/>
                </a:rPr>
              </a:br>
              <a:r>
                <a:rPr kumimoji="1" lang="en-US" altLang="zh-CN" sz="500" b="1" dirty="0">
                  <a:solidFill>
                    <a:srgbClr val="FFFFFF"/>
                  </a:solidFill>
                  <a:latin typeface="Arial" panose="020B0604020202020204" pitchFamily="34" charset="0"/>
                  <a:ea typeface="Arial" charset="0"/>
                  <a:cs typeface="Arial" charset="0"/>
                </a:rPr>
                <a:t>181</a:t>
              </a:r>
            </a:p>
          </p:txBody>
        </p:sp>
        <p:sp>
          <p:nvSpPr>
            <p:cNvPr id="86" name="矩形 13">
              <a:extLst>
                <a:ext uri="{FF2B5EF4-FFF2-40B4-BE49-F238E27FC236}">
                  <a16:creationId xmlns:a16="http://schemas.microsoft.com/office/drawing/2014/main" xmlns="" id="{EE6B075B-9F2E-4697-A3F7-6BC6408F5614}"/>
                </a:ext>
              </a:extLst>
            </p:cNvPr>
            <p:cNvSpPr/>
            <p:nvPr userDrawn="1"/>
          </p:nvSpPr>
          <p:spPr>
            <a:xfrm>
              <a:off x="7551547" y="6324024"/>
              <a:ext cx="513579" cy="6643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 221/221/</a:t>
              </a:r>
              <a:br>
                <a:rPr kumimoji="1" lang="en-US" altLang="zh-CN" sz="500" b="1" dirty="0">
                  <a:solidFill>
                    <a:srgbClr val="595757"/>
                  </a:solidFill>
                  <a:latin typeface="Arial" panose="020B0604020202020204" pitchFamily="34" charset="0"/>
                  <a:ea typeface="Arial" charset="0"/>
                  <a:cs typeface="Arial" charset="0"/>
                </a:rPr>
              </a:br>
              <a:r>
                <a:rPr kumimoji="1" lang="en-US" altLang="zh-CN" sz="500" b="1" dirty="0">
                  <a:solidFill>
                    <a:srgbClr val="595757"/>
                  </a:solidFill>
                  <a:latin typeface="Arial" panose="020B0604020202020204" pitchFamily="34" charset="0"/>
                  <a:ea typeface="Arial" charset="0"/>
                  <a:cs typeface="Arial" charset="0"/>
                </a:rPr>
                <a:t>221</a:t>
              </a:r>
            </a:p>
          </p:txBody>
        </p:sp>
        <p:sp>
          <p:nvSpPr>
            <p:cNvPr id="87" name="矩形 13">
              <a:extLst>
                <a:ext uri="{FF2B5EF4-FFF2-40B4-BE49-F238E27FC236}">
                  <a16:creationId xmlns:a16="http://schemas.microsoft.com/office/drawing/2014/main" xmlns="" id="{4E088129-66E6-485A-A237-4B4DEB04DB3B}"/>
                </a:ext>
              </a:extLst>
            </p:cNvPr>
            <p:cNvSpPr/>
            <p:nvPr userDrawn="1"/>
          </p:nvSpPr>
          <p:spPr>
            <a:xfrm>
              <a:off x="8098559" y="6324024"/>
              <a:ext cx="513579" cy="664398"/>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RGB</a:t>
              </a:r>
            </a:p>
            <a:p>
              <a:pPr algn="ctr" defTabSz="914112">
                <a:lnSpc>
                  <a:spcPts val="620"/>
                </a:lnSpc>
              </a:pPr>
              <a:r>
                <a:rPr kumimoji="1" lang="en-US" altLang="zh-CN" sz="500" b="1" dirty="0">
                  <a:solidFill>
                    <a:srgbClr val="595757"/>
                  </a:solidFill>
                  <a:latin typeface="Arial" panose="020B0604020202020204" pitchFamily="34" charset="0"/>
                  <a:ea typeface="Arial" charset="0"/>
                  <a:cs typeface="Arial" charset="0"/>
                </a:rPr>
                <a:t>255/255/</a:t>
              </a:r>
              <a:br>
                <a:rPr kumimoji="1" lang="en-US" altLang="zh-CN" sz="500" b="1" dirty="0">
                  <a:solidFill>
                    <a:srgbClr val="595757"/>
                  </a:solidFill>
                  <a:latin typeface="Arial" panose="020B0604020202020204" pitchFamily="34" charset="0"/>
                  <a:ea typeface="Arial" charset="0"/>
                  <a:cs typeface="Arial" charset="0"/>
                </a:rPr>
              </a:br>
              <a:r>
                <a:rPr kumimoji="1" lang="en-US" altLang="zh-CN" sz="500" b="1" dirty="0">
                  <a:solidFill>
                    <a:srgbClr val="595757"/>
                  </a:solidFill>
                  <a:latin typeface="Arial" panose="020B0604020202020204" pitchFamily="34" charset="0"/>
                  <a:ea typeface="Arial" charset="0"/>
                  <a:cs typeface="Arial" charset="0"/>
                </a:rPr>
                <a:t>255</a:t>
              </a:r>
            </a:p>
          </p:txBody>
        </p:sp>
      </p:grpSp>
    </p:spTree>
    <p:extLst>
      <p:ext uri="{BB962C8B-B14F-4D97-AF65-F5344CB8AC3E}">
        <p14:creationId xmlns:p14="http://schemas.microsoft.com/office/powerpoint/2010/main" val="2947033175"/>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1187323" rtl="0" eaLnBrk="1" latinLnBrk="0" hangingPunct="1">
        <a:lnSpc>
          <a:spcPct val="90000"/>
        </a:lnSpc>
        <a:spcBef>
          <a:spcPct val="0"/>
        </a:spcBef>
        <a:buNone/>
        <a:defRPr sz="5714" kern="1200">
          <a:solidFill>
            <a:schemeClr val="tx1"/>
          </a:solidFill>
          <a:latin typeface="+mj-lt"/>
          <a:ea typeface="+mj-ea"/>
          <a:cs typeface="+mj-cs"/>
        </a:defRPr>
      </a:lvl1pPr>
    </p:titleStyle>
    <p:bodyStyle>
      <a:lvl1pPr marL="296831" indent="-296831" algn="l" defTabSz="1187323" rtl="0" eaLnBrk="1" latinLnBrk="0" hangingPunct="1">
        <a:lnSpc>
          <a:spcPct val="90000"/>
        </a:lnSpc>
        <a:spcBef>
          <a:spcPts val="1298"/>
        </a:spcBef>
        <a:buFont typeface="Arial" panose="020B0604020202020204" pitchFamily="34" charset="0"/>
        <a:buChar char="•"/>
        <a:defRPr sz="3635" kern="1200">
          <a:solidFill>
            <a:schemeClr val="tx1"/>
          </a:solidFill>
          <a:latin typeface="+mn-lt"/>
          <a:ea typeface="+mn-ea"/>
          <a:cs typeface="+mn-cs"/>
        </a:defRPr>
      </a:lvl1pPr>
      <a:lvl2pPr marL="890493" indent="-296831" algn="l" defTabSz="1187323" rtl="0" eaLnBrk="1" latinLnBrk="0" hangingPunct="1">
        <a:lnSpc>
          <a:spcPct val="90000"/>
        </a:lnSpc>
        <a:spcBef>
          <a:spcPts val="650"/>
        </a:spcBef>
        <a:buFont typeface="Arial" panose="020B0604020202020204" pitchFamily="34" charset="0"/>
        <a:buChar char="•"/>
        <a:defRPr sz="3117" kern="1200">
          <a:solidFill>
            <a:schemeClr val="tx1"/>
          </a:solidFill>
          <a:latin typeface="+mn-lt"/>
          <a:ea typeface="+mn-ea"/>
          <a:cs typeface="+mn-cs"/>
        </a:defRPr>
      </a:lvl2pPr>
      <a:lvl3pPr marL="1484154" indent="-296831" algn="l" defTabSz="1187323" rtl="0" eaLnBrk="1" latinLnBrk="0" hangingPunct="1">
        <a:lnSpc>
          <a:spcPct val="90000"/>
        </a:lnSpc>
        <a:spcBef>
          <a:spcPts val="650"/>
        </a:spcBef>
        <a:buFont typeface="Arial" panose="020B0604020202020204" pitchFamily="34" charset="0"/>
        <a:buChar char="•"/>
        <a:defRPr sz="2597" kern="1200">
          <a:solidFill>
            <a:schemeClr val="tx1"/>
          </a:solidFill>
          <a:latin typeface="+mn-lt"/>
          <a:ea typeface="+mn-ea"/>
          <a:cs typeface="+mn-cs"/>
        </a:defRPr>
      </a:lvl3pPr>
      <a:lvl4pPr marL="2077817"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4pPr>
      <a:lvl5pPr marL="2671478"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pos="462">
          <p15:clr>
            <a:srgbClr val="F26B43"/>
          </p15:clr>
        </p15:guide>
        <p15:guide id="4" pos="7221">
          <p15:clr>
            <a:srgbClr val="F26B43"/>
          </p15:clr>
        </p15:guide>
        <p15:guide id="5" orient="horz" pos="754">
          <p15:clr>
            <a:srgbClr val="F26B43"/>
          </p15:clr>
        </p15:guide>
        <p15:guide id="6" orient="horz" pos="383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AF72FAD7-C8C3-754A-A498-D3A7EC29AB73}"/>
              </a:ext>
            </a:extLst>
          </p:cNvPr>
          <p:cNvSpPr>
            <a:spLocks noGrp="1"/>
          </p:cNvSpPr>
          <p:nvPr>
            <p:ph type="body" idx="1"/>
          </p:nvPr>
        </p:nvSpPr>
        <p:spPr>
          <a:xfrm>
            <a:off x="909309" y="6270651"/>
            <a:ext cx="1982316" cy="153611"/>
          </a:xfrm>
          <a:prstGeom prst="rect">
            <a:avLst/>
          </a:prstGeom>
        </p:spPr>
        <p:txBody>
          <a:bodyPr vert="horz" lIns="0" tIns="0" rIns="0" bIns="0" rtlCol="0">
            <a:noAutofit/>
          </a:bodyPr>
          <a:lstStyle/>
          <a:p>
            <a:pPr lvl="0"/>
            <a:r>
              <a:rPr lang="en-US" dirty="0"/>
              <a:t>Edit Master text styles</a:t>
            </a:r>
          </a:p>
        </p:txBody>
      </p:sp>
    </p:spTree>
    <p:extLst>
      <p:ext uri="{BB962C8B-B14F-4D97-AF65-F5344CB8AC3E}">
        <p14:creationId xmlns:p14="http://schemas.microsoft.com/office/powerpoint/2010/main" val="666307776"/>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lnSpc>
          <a:spcPts val="3440"/>
        </a:lnSpc>
        <a:spcBef>
          <a:spcPct val="0"/>
        </a:spcBef>
        <a:buNone/>
        <a:defRPr sz="32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914400" rtl="0" eaLnBrk="1" latinLnBrk="0" hangingPunct="1">
        <a:lnSpc>
          <a:spcPct val="100000"/>
        </a:lnSpc>
        <a:spcBef>
          <a:spcPts val="0"/>
        </a:spcBef>
        <a:buFontTx/>
        <a:buNone/>
        <a:defRPr sz="100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59">
          <p15:clr>
            <a:srgbClr val="F26B43"/>
          </p15:clr>
        </p15:guide>
        <p15:guide id="2" pos="3841">
          <p15:clr>
            <a:srgbClr val="F26B43"/>
          </p15:clr>
        </p15:guide>
        <p15:guide id="3" pos="565">
          <p15:clr>
            <a:srgbClr val="F26B43"/>
          </p15:clr>
        </p15:guide>
        <p15:guide id="4" orient="horz" pos="4007">
          <p15:clr>
            <a:srgbClr val="F26B43"/>
          </p15:clr>
        </p15:guide>
        <p15:guide id="5" orient="horz" pos="1235">
          <p15:clr>
            <a:srgbClr val="F26B43"/>
          </p15:clr>
        </p15:guide>
        <p15:guide id="6" orient="horz" pos="55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FFC7173-6AFF-9849-B452-93ECF75B27CF}"/>
              </a:ext>
            </a:extLst>
          </p:cNvPr>
          <p:cNvSpPr/>
          <p:nvPr userDrawn="1"/>
        </p:nvSpPr>
        <p:spPr>
          <a:xfrm>
            <a:off x="0" y="6248400"/>
            <a:ext cx="12196763" cy="609600"/>
          </a:xfrm>
          <a:prstGeom prst="rect">
            <a:avLst/>
          </a:prstGeom>
          <a:solidFill>
            <a:srgbClr val="23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p>
        </p:txBody>
      </p:sp>
      <p:sp>
        <p:nvSpPr>
          <p:cNvPr id="2" name="Title Placeholder 1">
            <a:extLst>
              <a:ext uri="{FF2B5EF4-FFF2-40B4-BE49-F238E27FC236}">
                <a16:creationId xmlns:a16="http://schemas.microsoft.com/office/drawing/2014/main" xmlns="" id="{C08BD59F-0821-5303-6923-23044D733326}"/>
              </a:ext>
            </a:extLst>
          </p:cNvPr>
          <p:cNvSpPr>
            <a:spLocks noGrp="1"/>
          </p:cNvSpPr>
          <p:nvPr>
            <p:ph type="title"/>
          </p:nvPr>
        </p:nvSpPr>
        <p:spPr>
          <a:xfrm>
            <a:off x="838528" y="365126"/>
            <a:ext cx="10519708"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C9031041-42E5-2355-EF60-27DBBBE752FA}"/>
              </a:ext>
            </a:extLst>
          </p:cNvPr>
          <p:cNvSpPr>
            <a:spLocks noGrp="1"/>
          </p:cNvSpPr>
          <p:nvPr>
            <p:ph type="body" idx="1"/>
          </p:nvPr>
        </p:nvSpPr>
        <p:spPr>
          <a:xfrm>
            <a:off x="838528" y="1825625"/>
            <a:ext cx="1051970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9EED7FFE-A244-5267-898A-C49C2BCEE50B}"/>
              </a:ext>
            </a:extLst>
          </p:cNvPr>
          <p:cNvSpPr>
            <a:spLocks noGrp="1"/>
          </p:cNvSpPr>
          <p:nvPr>
            <p:ph type="dt" sz="half" idx="2"/>
          </p:nvPr>
        </p:nvSpPr>
        <p:spPr>
          <a:xfrm>
            <a:off x="838527" y="6356351"/>
            <a:ext cx="27442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BB82B-D926-7942-AC87-01B69160BFE3}" type="datetimeFigureOut">
              <a:rPr lang="en-US" smtClean="0"/>
              <a:t>9/14/2022</a:t>
            </a:fld>
            <a:endParaRPr lang="en-US"/>
          </a:p>
        </p:txBody>
      </p:sp>
      <p:sp>
        <p:nvSpPr>
          <p:cNvPr id="5" name="Footer Placeholder 4">
            <a:extLst>
              <a:ext uri="{FF2B5EF4-FFF2-40B4-BE49-F238E27FC236}">
                <a16:creationId xmlns:a16="http://schemas.microsoft.com/office/drawing/2014/main" xmlns="" id="{EE125649-8EC4-5FD0-0EDD-E2B5964B508F}"/>
              </a:ext>
            </a:extLst>
          </p:cNvPr>
          <p:cNvSpPr>
            <a:spLocks noGrp="1"/>
          </p:cNvSpPr>
          <p:nvPr>
            <p:ph type="ftr" sz="quarter" idx="3"/>
          </p:nvPr>
        </p:nvSpPr>
        <p:spPr>
          <a:xfrm>
            <a:off x="4040178" y="6356351"/>
            <a:ext cx="411640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B2B0467-8093-DBD3-69F8-EC447FA98291}"/>
              </a:ext>
            </a:extLst>
          </p:cNvPr>
          <p:cNvSpPr>
            <a:spLocks noGrp="1"/>
          </p:cNvSpPr>
          <p:nvPr>
            <p:ph type="sldNum" sz="quarter" idx="4"/>
          </p:nvPr>
        </p:nvSpPr>
        <p:spPr>
          <a:xfrm>
            <a:off x="8613964" y="6356351"/>
            <a:ext cx="27442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5839C6-C16F-7245-BFE8-8E801B1105A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xmlns="" id="{B3013CB7-475D-634C-B273-DE8604589868}"/>
              </a:ext>
            </a:extLst>
          </p:cNvPr>
          <p:cNvPicPr>
            <a:picLocks noChangeAspect="1"/>
          </p:cNvPicPr>
          <p:nvPr userDrawn="1"/>
        </p:nvPicPr>
        <p:blipFill>
          <a:blip r:embed="rId13"/>
          <a:stretch>
            <a:fillRect/>
          </a:stretch>
        </p:blipFill>
        <p:spPr>
          <a:xfrm>
            <a:off x="11040612" y="100012"/>
            <a:ext cx="1156151" cy="990600"/>
          </a:xfrm>
          <a:prstGeom prst="rect">
            <a:avLst/>
          </a:prstGeom>
        </p:spPr>
      </p:pic>
      <p:pic>
        <p:nvPicPr>
          <p:cNvPr id="10" name="Picture 9" descr="Graphical user interface, text&#10;&#10;Description automatically generated with medium confidence">
            <a:extLst>
              <a:ext uri="{FF2B5EF4-FFF2-40B4-BE49-F238E27FC236}">
                <a16:creationId xmlns:a16="http://schemas.microsoft.com/office/drawing/2014/main" xmlns="" id="{BB1CDCEF-1E0C-9143-A7F8-098857773FD7}"/>
              </a:ext>
            </a:extLst>
          </p:cNvPr>
          <p:cNvPicPr>
            <a:picLocks noChangeAspect="1"/>
          </p:cNvPicPr>
          <p:nvPr userDrawn="1"/>
        </p:nvPicPr>
        <p:blipFill>
          <a:blip r:embed="rId14"/>
          <a:stretch>
            <a:fillRect/>
          </a:stretch>
        </p:blipFill>
        <p:spPr>
          <a:xfrm>
            <a:off x="8575849" y="6248400"/>
            <a:ext cx="3620914" cy="609600"/>
          </a:xfrm>
          <a:prstGeom prst="rect">
            <a:avLst/>
          </a:prstGeom>
        </p:spPr>
      </p:pic>
    </p:spTree>
    <p:extLst>
      <p:ext uri="{BB962C8B-B14F-4D97-AF65-F5344CB8AC3E}">
        <p14:creationId xmlns:p14="http://schemas.microsoft.com/office/powerpoint/2010/main" val="267183186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jp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tiff"/><Relationship Id="rId14" Type="http://schemas.openxmlformats.org/officeDocument/2006/relationships/image" Target="../media/image24.jpeg"/><Relationship Id="rId22" Type="http://schemas.openxmlformats.org/officeDocument/2006/relationships/image" Target="../media/image32.jpg"/><Relationship Id="rId27" Type="http://schemas.openxmlformats.org/officeDocument/2006/relationships/image" Target="../media/image37.jp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393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222BE54-4CE6-FBBA-E11F-E47567681A9A}"/>
              </a:ext>
            </a:extLst>
          </p:cNvPr>
          <p:cNvPicPr>
            <a:picLocks noChangeAspect="1"/>
          </p:cNvPicPr>
          <p:nvPr/>
        </p:nvPicPr>
        <p:blipFill>
          <a:blip r:embed="rId3"/>
          <a:stretch>
            <a:fillRect/>
          </a:stretch>
        </p:blipFill>
        <p:spPr>
          <a:xfrm>
            <a:off x="606025" y="1561238"/>
            <a:ext cx="5963764" cy="3511190"/>
          </a:xfrm>
          <a:prstGeom prst="rect">
            <a:avLst/>
          </a:prstGeom>
        </p:spPr>
      </p:pic>
      <p:sp>
        <p:nvSpPr>
          <p:cNvPr id="5" name="TextBox 4">
            <a:extLst>
              <a:ext uri="{FF2B5EF4-FFF2-40B4-BE49-F238E27FC236}">
                <a16:creationId xmlns:a16="http://schemas.microsoft.com/office/drawing/2014/main" xmlns="" id="{58A3A89A-0402-D41D-FA36-4211BB77C343}"/>
              </a:ext>
            </a:extLst>
          </p:cNvPr>
          <p:cNvSpPr txBox="1"/>
          <p:nvPr/>
        </p:nvSpPr>
        <p:spPr>
          <a:xfrm>
            <a:off x="6309873" y="2276872"/>
            <a:ext cx="5693164" cy="461665"/>
          </a:xfrm>
          <a:prstGeom prst="rect">
            <a:avLst/>
          </a:prstGeom>
          <a:noFill/>
        </p:spPr>
        <p:txBody>
          <a:bodyPr wrap="square" rtlCol="0">
            <a:spAutoFit/>
          </a:bodyPr>
          <a:lstStyle/>
          <a:p>
            <a:pPr defTabSz="914400"/>
            <a:r>
              <a:rPr lang="en-US" altLang="zh-CN" sz="2400" b="1" dirty="0" smtClean="0">
                <a:solidFill>
                  <a:prstClr val="white"/>
                </a:solidFill>
                <a:latin typeface="Huawei Sans" panose="020C0503030203020204" pitchFamily="34" charset="0"/>
                <a:cs typeface="Huawei Sans" panose="020C0503030203020204" pitchFamily="34" charset="0"/>
              </a:rPr>
              <a:t>Everything </a:t>
            </a:r>
            <a:r>
              <a:rPr lang="en-US" altLang="zh-CN" sz="2400" b="1" dirty="0">
                <a:solidFill>
                  <a:prstClr val="white"/>
                </a:solidFill>
                <a:latin typeface="Huawei Sans" panose="020C0503030203020204" pitchFamily="34" charset="0"/>
                <a:cs typeface="Huawei Sans" panose="020C0503030203020204" pitchFamily="34" charset="0"/>
              </a:rPr>
              <a:t>as a Service</a:t>
            </a:r>
            <a:endParaRPr lang="en-US" sz="2400" b="1" dirty="0">
              <a:solidFill>
                <a:prstClr val="white"/>
              </a:solidFill>
              <a:latin typeface="Huawei Sans" panose="020C0503030203020204" pitchFamily="34" charset="0"/>
              <a:cs typeface="Huawei Sans" panose="020C0503030203020204" pitchFamily="34" charset="0"/>
            </a:endParaRPr>
          </a:p>
        </p:txBody>
      </p:sp>
      <p:sp>
        <p:nvSpPr>
          <p:cNvPr id="6" name="TextBox 5">
            <a:extLst>
              <a:ext uri="{FF2B5EF4-FFF2-40B4-BE49-F238E27FC236}">
                <a16:creationId xmlns:a16="http://schemas.microsoft.com/office/drawing/2014/main" xmlns="" id="{C22940BC-DEB6-8BEB-95C7-CC4DC6C92B05}"/>
              </a:ext>
            </a:extLst>
          </p:cNvPr>
          <p:cNvSpPr txBox="1"/>
          <p:nvPr/>
        </p:nvSpPr>
        <p:spPr>
          <a:xfrm>
            <a:off x="6309873" y="3396343"/>
            <a:ext cx="4637316" cy="830997"/>
          </a:xfrm>
          <a:prstGeom prst="rect">
            <a:avLst/>
          </a:prstGeom>
          <a:noFill/>
        </p:spPr>
        <p:txBody>
          <a:bodyPr wrap="square" rtlCol="0">
            <a:spAutoFit/>
          </a:bodyPr>
          <a:lstStyle/>
          <a:p>
            <a:pPr defTabSz="914400"/>
            <a:r>
              <a:rPr lang="en-US" altLang="zh-CN" sz="1600" dirty="0" err="1" smtClean="0">
                <a:solidFill>
                  <a:prstClr val="white"/>
                </a:solidFill>
                <a:latin typeface="Huawei Sans" panose="020C0503030203020204" pitchFamily="34" charset="0"/>
                <a:cs typeface="Huawei Sans" panose="020C0503030203020204" pitchFamily="34" charset="0"/>
              </a:rPr>
              <a:t>Sandisiwe</a:t>
            </a:r>
            <a:r>
              <a:rPr lang="en-US" altLang="zh-CN" sz="1600" dirty="0" smtClean="0">
                <a:solidFill>
                  <a:prstClr val="white"/>
                </a:solidFill>
                <a:latin typeface="Huawei Sans" panose="020C0503030203020204" pitchFamily="34" charset="0"/>
                <a:cs typeface="Huawei Sans" panose="020C0503030203020204" pitchFamily="34" charset="0"/>
              </a:rPr>
              <a:t> Sobahle</a:t>
            </a:r>
            <a:endParaRPr lang="en-US" altLang="zh-CN" sz="1600" dirty="0">
              <a:solidFill>
                <a:prstClr val="white"/>
              </a:solidFill>
              <a:latin typeface="Huawei Sans" panose="020C0503030203020204" pitchFamily="34" charset="0"/>
              <a:cs typeface="Huawei Sans" panose="020C0503030203020204" pitchFamily="34" charset="0"/>
            </a:endParaRPr>
          </a:p>
          <a:p>
            <a:pPr defTabSz="914400"/>
            <a:r>
              <a:rPr lang="en-US" sz="1600" dirty="0" smtClean="0">
                <a:solidFill>
                  <a:prstClr val="white"/>
                </a:solidFill>
                <a:latin typeface="Huawei Sans" panose="020C0503030203020204" pitchFamily="34" charset="0"/>
                <a:cs typeface="Huawei Sans" panose="020C0503030203020204" pitchFamily="34" charset="0"/>
              </a:rPr>
              <a:t>Business Development Executive</a:t>
            </a:r>
            <a:endParaRPr lang="en-US" sz="1600" dirty="0">
              <a:solidFill>
                <a:prstClr val="white"/>
              </a:solidFill>
              <a:latin typeface="Huawei Sans" panose="020C0503030203020204" pitchFamily="34" charset="0"/>
              <a:cs typeface="Huawei Sans" panose="020C0503030203020204" pitchFamily="34" charset="0"/>
            </a:endParaRPr>
          </a:p>
          <a:p>
            <a:pPr defTabSz="914400"/>
            <a:r>
              <a:rPr lang="en-US" sz="1600" dirty="0">
                <a:solidFill>
                  <a:prstClr val="white"/>
                </a:solidFill>
                <a:latin typeface="Huawei Sans" panose="020C0503030203020204" pitchFamily="34" charset="0"/>
                <a:cs typeface="Huawei Sans" panose="020C0503030203020204" pitchFamily="34" charset="0"/>
              </a:rPr>
              <a:t>Huawei Cloud</a:t>
            </a:r>
          </a:p>
        </p:txBody>
      </p:sp>
    </p:spTree>
    <p:extLst>
      <p:ext uri="{BB962C8B-B14F-4D97-AF65-F5344CB8AC3E}">
        <p14:creationId xmlns:p14="http://schemas.microsoft.com/office/powerpoint/2010/main" val="2348354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151">
            <a:extLst>
              <a:ext uri="{FF2B5EF4-FFF2-40B4-BE49-F238E27FC236}">
                <a16:creationId xmlns:a16="http://schemas.microsoft.com/office/drawing/2014/main" xmlns="" id="{ACB592BA-18DA-4455-AB28-6226EF53C82A}"/>
              </a:ext>
            </a:extLst>
          </p:cNvPr>
          <p:cNvSpPr txBox="1"/>
          <p:nvPr/>
        </p:nvSpPr>
        <p:spPr>
          <a:xfrm>
            <a:off x="1458717" y="1470153"/>
            <a:ext cx="257923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noAutofit/>
          </a:bodyPr>
          <a:lstStyle>
            <a:lvl1pPr algn="ctr" defTabSz="914309">
              <a:defRPr sz="1200" b="1">
                <a:latin typeface="微软雅黑"/>
                <a:ea typeface="微软雅黑"/>
                <a:cs typeface="微软雅黑"/>
                <a:sym typeface="微软雅黑"/>
              </a:defRPr>
            </a:lvl1pPr>
          </a:lstStyle>
          <a:p>
            <a:pPr defTabSz="914477" fontAlgn="ctr">
              <a:spcAft>
                <a:spcPts val="1200"/>
              </a:spcAft>
              <a:defRPr>
                <a:latin typeface="Arial"/>
                <a:ea typeface="Arial"/>
                <a:cs typeface="Arial"/>
                <a:sym typeface="Arial"/>
              </a:defRPr>
            </a:pPr>
            <a:r>
              <a:rPr lang="en-US" sz="1600" dirty="0">
                <a:solidFill>
                  <a:srgbClr val="FF0000"/>
                </a:solidFill>
                <a:effectLst>
                  <a:reflection blurRad="6350" stA="15000" endPos="52000" dist="25400" dir="5400000" sy="-100000" algn="bl" rotWithShape="0"/>
                </a:effectLst>
                <a:latin typeface="Huawei Sans" panose="020C0503030203020204" pitchFamily="34" charset="0"/>
                <a:ea typeface="微软雅黑" panose="020B0503020204020204" pitchFamily="34" charset="-122"/>
                <a:cs typeface="Arial"/>
                <a:sym typeface="Arial"/>
              </a:rPr>
              <a:t>Infrastructure as a Service</a:t>
            </a:r>
          </a:p>
        </p:txBody>
      </p:sp>
      <p:sp>
        <p:nvSpPr>
          <p:cNvPr id="69" name="矩形 155">
            <a:extLst>
              <a:ext uri="{FF2B5EF4-FFF2-40B4-BE49-F238E27FC236}">
                <a16:creationId xmlns:a16="http://schemas.microsoft.com/office/drawing/2014/main" xmlns="" id="{0F1E3709-47C5-44FC-98D7-A2F35F6CB12D}"/>
              </a:ext>
            </a:extLst>
          </p:cNvPr>
          <p:cNvSpPr txBox="1"/>
          <p:nvPr/>
        </p:nvSpPr>
        <p:spPr>
          <a:xfrm>
            <a:off x="4842486" y="1470153"/>
            <a:ext cx="2378023"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noAutofit/>
          </a:bodyPr>
          <a:lstStyle>
            <a:lvl1pPr algn="ctr" defTabSz="914309">
              <a:defRPr sz="1200" b="1">
                <a:latin typeface="微软雅黑"/>
                <a:ea typeface="微软雅黑"/>
                <a:cs typeface="微软雅黑"/>
                <a:sym typeface="微软雅黑"/>
              </a:defRPr>
            </a:lvl1pPr>
          </a:lstStyle>
          <a:p>
            <a:pPr defTabSz="914477" fontAlgn="ctr">
              <a:spcAft>
                <a:spcPts val="1200"/>
              </a:spcAft>
              <a:defRPr>
                <a:latin typeface="Arial"/>
                <a:ea typeface="Arial"/>
                <a:cs typeface="Arial"/>
                <a:sym typeface="Arial"/>
              </a:defRPr>
            </a:pPr>
            <a:r>
              <a:rPr lang="en-US" sz="1600" dirty="0">
                <a:solidFill>
                  <a:srgbClr val="FF0000"/>
                </a:solidFill>
                <a:effectLst>
                  <a:reflection blurRad="6350" stA="15000" endPos="52000" dist="25400" dir="5400000" sy="-100000" algn="bl" rotWithShape="0"/>
                </a:effectLst>
                <a:latin typeface="Huawei Sans" panose="020C0503030203020204" pitchFamily="34" charset="0"/>
                <a:ea typeface="微软雅黑" panose="020B0503020204020204" pitchFamily="34" charset="-122"/>
                <a:cs typeface="Arial"/>
                <a:sym typeface="Arial"/>
              </a:rPr>
              <a:t>Technology as a Service</a:t>
            </a:r>
          </a:p>
        </p:txBody>
      </p:sp>
      <p:sp>
        <p:nvSpPr>
          <p:cNvPr id="70" name="矩形 156">
            <a:extLst>
              <a:ext uri="{FF2B5EF4-FFF2-40B4-BE49-F238E27FC236}">
                <a16:creationId xmlns:a16="http://schemas.microsoft.com/office/drawing/2014/main" xmlns="" id="{B4AB90E0-CE59-41E0-AE89-E5BA788318DB}"/>
              </a:ext>
            </a:extLst>
          </p:cNvPr>
          <p:cNvSpPr txBox="1"/>
          <p:nvPr/>
        </p:nvSpPr>
        <p:spPr>
          <a:xfrm>
            <a:off x="8284848" y="1487586"/>
            <a:ext cx="216726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noAutofit/>
          </a:bodyPr>
          <a:lstStyle>
            <a:lvl1pPr algn="ctr" defTabSz="914309">
              <a:defRPr sz="1200" b="1">
                <a:latin typeface="微软雅黑"/>
                <a:ea typeface="微软雅黑"/>
                <a:cs typeface="微软雅黑"/>
                <a:sym typeface="微软雅黑"/>
              </a:defRPr>
            </a:lvl1pPr>
          </a:lstStyle>
          <a:p>
            <a:pPr defTabSz="914477" fontAlgn="ctr">
              <a:spcAft>
                <a:spcPts val="1200"/>
              </a:spcAft>
              <a:defRPr>
                <a:latin typeface="Arial"/>
                <a:ea typeface="Arial"/>
                <a:cs typeface="Arial"/>
                <a:sym typeface="Arial"/>
              </a:defRPr>
            </a:pPr>
            <a:r>
              <a:rPr lang="en-US" sz="1600" dirty="0">
                <a:solidFill>
                  <a:srgbClr val="FF0000"/>
                </a:solidFill>
                <a:effectLst>
                  <a:reflection blurRad="6350" stA="15000" endPos="52000" dist="25400" dir="5400000" sy="-100000" algn="bl" rotWithShape="0"/>
                </a:effectLst>
                <a:latin typeface="Huawei Sans" panose="020C0503030203020204" pitchFamily="34" charset="0"/>
                <a:ea typeface="微软雅黑" panose="020B0503020204020204" pitchFamily="34" charset="-122"/>
                <a:cs typeface="Arial"/>
                <a:sym typeface="Arial"/>
              </a:rPr>
              <a:t>Expertise as a Service</a:t>
            </a:r>
          </a:p>
        </p:txBody>
      </p:sp>
      <p:sp>
        <p:nvSpPr>
          <p:cNvPr id="71" name="标题 1">
            <a:extLst>
              <a:ext uri="{FF2B5EF4-FFF2-40B4-BE49-F238E27FC236}">
                <a16:creationId xmlns:a16="http://schemas.microsoft.com/office/drawing/2014/main" xmlns="" id="{369E3ECD-C1AB-4B98-8C98-D411CF065DC2}"/>
              </a:ext>
            </a:extLst>
          </p:cNvPr>
          <p:cNvSpPr txBox="1"/>
          <p:nvPr/>
        </p:nvSpPr>
        <p:spPr>
          <a:xfrm>
            <a:off x="1637727" y="1886858"/>
            <a:ext cx="2038106" cy="223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349" tIns="19349" rIns="19349" bIns="19349">
            <a:noAutofit/>
          </a:bodyPr>
          <a:lstStyle>
            <a:lvl1pPr algn="ctr" defTabSz="193542">
              <a:defRPr sz="1200">
                <a:solidFill>
                  <a:srgbClr val="A3A3A3"/>
                </a:solidFill>
                <a:latin typeface="FZLanTingHeiS-B-GB"/>
                <a:ea typeface="FZLanTingHeiS-B-GB"/>
                <a:cs typeface="FZLanTingHeiS-B-GB"/>
                <a:sym typeface="FZLanTingHeiS-B-GB"/>
              </a:defRPr>
            </a:lvl1pPr>
          </a:lstStyle>
          <a:p>
            <a:pPr fontAlgn="ctr"/>
            <a:r>
              <a:rPr lang="en-US" dirty="0">
                <a:solidFill>
                  <a:srgbClr val="FFFFFF"/>
                </a:solidFill>
                <a:latin typeface="Huawei Sans" panose="020C0503030203020204" pitchFamily="34" charset="0"/>
                <a:ea typeface="微软雅黑" panose="020B0503020204020204" pitchFamily="34" charset="-122"/>
              </a:rPr>
              <a:t>for global accessibility</a:t>
            </a:r>
          </a:p>
        </p:txBody>
      </p:sp>
      <p:sp>
        <p:nvSpPr>
          <p:cNvPr id="72" name="标题 1">
            <a:extLst>
              <a:ext uri="{FF2B5EF4-FFF2-40B4-BE49-F238E27FC236}">
                <a16:creationId xmlns:a16="http://schemas.microsoft.com/office/drawing/2014/main" xmlns="" id="{35045CED-073E-480C-B2D6-0532B8FDD9F4}"/>
              </a:ext>
            </a:extLst>
          </p:cNvPr>
          <p:cNvSpPr txBox="1"/>
          <p:nvPr/>
        </p:nvSpPr>
        <p:spPr>
          <a:xfrm>
            <a:off x="5327049" y="1886858"/>
            <a:ext cx="1471238" cy="223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349" tIns="19349" rIns="19349" bIns="19349">
            <a:noAutofit/>
          </a:bodyPr>
          <a:lstStyle>
            <a:lvl1pPr algn="ctr" defTabSz="193542">
              <a:defRPr sz="1200">
                <a:solidFill>
                  <a:srgbClr val="A3A3A3"/>
                </a:solidFill>
                <a:latin typeface="FZLanTingHeiS-B-GB"/>
                <a:ea typeface="FZLanTingHeiS-B-GB"/>
                <a:cs typeface="FZLanTingHeiS-B-GB"/>
                <a:sym typeface="FZLanTingHeiS-B-GB"/>
              </a:defRPr>
            </a:lvl1pPr>
          </a:lstStyle>
          <a:p>
            <a:pPr fontAlgn="ctr"/>
            <a:r>
              <a:rPr lang="en-US" dirty="0">
                <a:solidFill>
                  <a:srgbClr val="FFFFFF"/>
                </a:solidFill>
                <a:latin typeface="Huawei Sans" panose="020C0503030203020204" pitchFamily="34" charset="0"/>
                <a:ea typeface="微软雅黑" panose="020B0503020204020204" pitchFamily="34" charset="-122"/>
              </a:rPr>
              <a:t>for easy innovation</a:t>
            </a:r>
          </a:p>
        </p:txBody>
      </p:sp>
      <p:sp>
        <p:nvSpPr>
          <p:cNvPr id="73" name="标题 1">
            <a:extLst>
              <a:ext uri="{FF2B5EF4-FFF2-40B4-BE49-F238E27FC236}">
                <a16:creationId xmlns:a16="http://schemas.microsoft.com/office/drawing/2014/main" xmlns="" id="{B05A06B0-1589-4EB5-AE05-9AEFF3B874A9}"/>
              </a:ext>
            </a:extLst>
          </p:cNvPr>
          <p:cNvSpPr txBox="1"/>
          <p:nvPr/>
        </p:nvSpPr>
        <p:spPr>
          <a:xfrm>
            <a:off x="8640597" y="1886858"/>
            <a:ext cx="1514689" cy="223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349" tIns="19349" rIns="19349" bIns="19349">
            <a:noAutofit/>
          </a:bodyPr>
          <a:lstStyle>
            <a:lvl1pPr algn="ctr" defTabSz="193542">
              <a:defRPr sz="1200">
                <a:solidFill>
                  <a:srgbClr val="A3A3A3"/>
                </a:solidFill>
                <a:latin typeface="FZLanTingHeiS-B-GB"/>
                <a:ea typeface="FZLanTingHeiS-B-GB"/>
                <a:cs typeface="FZLanTingHeiS-B-GB"/>
                <a:sym typeface="FZLanTingHeiS-B-GB"/>
              </a:defRPr>
            </a:lvl1pPr>
          </a:lstStyle>
          <a:p>
            <a:pPr fontAlgn="ctr"/>
            <a:r>
              <a:rPr lang="en-US" dirty="0">
                <a:solidFill>
                  <a:srgbClr val="FFFFFF"/>
                </a:solidFill>
                <a:latin typeface="Huawei Sans" panose="020C0503030203020204" pitchFamily="34" charset="0"/>
                <a:ea typeface="微软雅黑" panose="020B0503020204020204" pitchFamily="34" charset="-122"/>
              </a:rPr>
              <a:t>for shared excellence</a:t>
            </a:r>
          </a:p>
        </p:txBody>
      </p:sp>
      <p:sp>
        <p:nvSpPr>
          <p:cNvPr id="74" name="梯形 73">
            <a:extLst>
              <a:ext uri="{FF2B5EF4-FFF2-40B4-BE49-F238E27FC236}">
                <a16:creationId xmlns:a16="http://schemas.microsoft.com/office/drawing/2014/main" xmlns="" id="{5A02CD88-1819-49D7-BD3B-905887774BF4}"/>
              </a:ext>
            </a:extLst>
          </p:cNvPr>
          <p:cNvSpPr/>
          <p:nvPr/>
        </p:nvSpPr>
        <p:spPr>
          <a:xfrm>
            <a:off x="1881298" y="6001045"/>
            <a:ext cx="8604920" cy="193857"/>
          </a:xfrm>
          <a:prstGeom prst="trapezoid">
            <a:avLst>
              <a:gd name="adj" fmla="val 190203"/>
            </a:avLst>
          </a:prstGeom>
          <a:gradFill flip="none" rotWithShape="1">
            <a:gsLst>
              <a:gs pos="0">
                <a:srgbClr val="666666">
                  <a:alpha val="10000"/>
                </a:srgbClr>
              </a:gs>
              <a:gs pos="100000">
                <a:srgbClr val="666666">
                  <a:alpha val="0"/>
                </a:srgbClr>
              </a:gs>
            </a:gsLst>
            <a:lin ang="16200000" scaled="0"/>
            <a:tileRect/>
          </a:gradFill>
          <a:ln w="1270" cap="flat" cmpd="sng" algn="ctr">
            <a:gradFill>
              <a:gsLst>
                <a:gs pos="0">
                  <a:srgbClr val="666666">
                    <a:alpha val="0"/>
                  </a:srgbClr>
                </a:gs>
                <a:gs pos="50000">
                  <a:srgbClr val="666666">
                    <a:alpha val="25000"/>
                  </a:srgbClr>
                </a:gs>
                <a:gs pos="100000">
                  <a:srgbClr val="666666">
                    <a:alpha val="70000"/>
                  </a:srgbClr>
                </a:gs>
              </a:gsLst>
              <a:lin ang="5400000" scaled="0"/>
            </a:gradFill>
            <a:prstDash val="solid"/>
          </a:ln>
          <a:effectLst/>
        </p:spPr>
        <p:txBody>
          <a:bodyPr wrap="square" anchor="ctr">
            <a:noAutofit/>
          </a:bodyPr>
          <a:lstStyle/>
          <a:p>
            <a:pPr algn="ctr" defTabSz="914400" fontAlgn="ctr">
              <a:spcBef>
                <a:spcPts val="700"/>
              </a:spcBef>
              <a:defRPr/>
            </a:pPr>
            <a:endParaRPr lang="en-US" altLang="zh-CN" sz="2800" kern="0" dirty="0">
              <a:solidFill>
                <a:srgbClr val="FFFFFF"/>
              </a:solidFill>
              <a:latin typeface="Huawei Sans" panose="020C0503030203020204" pitchFamily="34" charset="0"/>
              <a:ea typeface="微软雅黑" panose="020B0503020204020204" pitchFamily="34" charset="-122"/>
            </a:endParaRPr>
          </a:p>
        </p:txBody>
      </p:sp>
      <p:sp>
        <p:nvSpPr>
          <p:cNvPr id="75" name="文本框 74">
            <a:extLst>
              <a:ext uri="{FF2B5EF4-FFF2-40B4-BE49-F238E27FC236}">
                <a16:creationId xmlns:a16="http://schemas.microsoft.com/office/drawing/2014/main" xmlns="" id="{30AE8416-AE29-4F86-AAED-B61C006F06F1}"/>
              </a:ext>
            </a:extLst>
          </p:cNvPr>
          <p:cNvSpPr txBox="1"/>
          <p:nvPr/>
        </p:nvSpPr>
        <p:spPr>
          <a:xfrm>
            <a:off x="2481644" y="5837412"/>
            <a:ext cx="7229210" cy="184666"/>
          </a:xfrm>
          <a:prstGeom prst="rect">
            <a:avLst/>
          </a:prstGeom>
          <a:noFill/>
        </p:spPr>
        <p:txBody>
          <a:bodyPr wrap="square" lIns="0" tIns="0" rIns="0" bIns="0" rtlCol="0">
            <a:noAutofit/>
          </a:bodyPr>
          <a:lstStyle/>
          <a:p>
            <a:pPr algn="ctr" defTabSz="914478" fontAlgn="ctr"/>
            <a:r>
              <a:rPr kumimoji="1" lang="en-US" sz="1200" dirty="0">
                <a:solidFill>
                  <a:srgbClr val="FFFFFF"/>
                </a:solidFill>
                <a:latin typeface="Huawei Sans" panose="020C0503030203020204" pitchFamily="34" charset="0"/>
                <a:ea typeface="Microsoft YaHei" panose="020B0503020204020204" pitchFamily="34" charset="-122"/>
              </a:rPr>
              <a:t>Huawei invests over 20% of annual revenue in R&amp;D and is one of the world's largest patent holders.</a:t>
            </a:r>
          </a:p>
        </p:txBody>
      </p:sp>
      <p:grpSp>
        <p:nvGrpSpPr>
          <p:cNvPr id="76" name="组合 75">
            <a:extLst>
              <a:ext uri="{FF2B5EF4-FFF2-40B4-BE49-F238E27FC236}">
                <a16:creationId xmlns:a16="http://schemas.microsoft.com/office/drawing/2014/main" xmlns="" id="{0729D654-9DDF-4F6D-BA29-EE613DC8A01A}"/>
              </a:ext>
            </a:extLst>
          </p:cNvPr>
          <p:cNvGrpSpPr/>
          <p:nvPr/>
        </p:nvGrpSpPr>
        <p:grpSpPr>
          <a:xfrm>
            <a:off x="1202010" y="2413979"/>
            <a:ext cx="2779387" cy="3012918"/>
            <a:chOff x="890323" y="2243220"/>
            <a:chExt cx="2779387" cy="3012918"/>
          </a:xfrm>
        </p:grpSpPr>
        <p:sp>
          <p:nvSpPr>
            <p:cNvPr id="77" name="矩形 21">
              <a:extLst>
                <a:ext uri="{FF2B5EF4-FFF2-40B4-BE49-F238E27FC236}">
                  <a16:creationId xmlns:a16="http://schemas.microsoft.com/office/drawing/2014/main" xmlns="" id="{7A4C5ABB-AF64-4FC3-9BD4-BDD00C74EC48}"/>
                </a:ext>
              </a:extLst>
            </p:cNvPr>
            <p:cNvSpPr txBox="1"/>
            <p:nvPr/>
          </p:nvSpPr>
          <p:spPr>
            <a:xfrm>
              <a:off x="1056777" y="2243220"/>
              <a:ext cx="2545936" cy="3468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349" tIns="19349" rIns="19349" bIns="19349" numCol="1" anchor="t">
              <a:noAutofit/>
            </a:bodyPr>
            <a:lstStyle/>
            <a:p>
              <a:pPr algn="ctr" defTabSz="914603" fontAlgn="ctr">
                <a:defRPr sz="1200">
                  <a:solidFill>
                    <a:srgbClr val="C00000"/>
                  </a:solidFill>
                  <a:latin typeface="Huawei Sans Medium"/>
                  <a:ea typeface="Huawei Sans Medium"/>
                  <a:cs typeface="Huawei Sans Medium"/>
                  <a:sym typeface="Huawei Sans Medium"/>
                </a:defRPr>
              </a:pPr>
              <a:r>
                <a:rPr lang="en-US" sz="1100" dirty="0">
                  <a:solidFill>
                    <a:srgbClr val="FFFFFF"/>
                  </a:solidFill>
                  <a:latin typeface="Huawei Sans" panose="020C0503030203020204" pitchFamily="34" charset="0"/>
                  <a:ea typeface="Huawei Sans Medium"/>
                  <a:cs typeface="FZLanTingHeiS-B-GB"/>
                  <a:sym typeface="FZLanTingHeiS-B-GB"/>
                </a:rPr>
                <a:t>Seamless experience on one network</a:t>
              </a:r>
            </a:p>
            <a:p>
              <a:pPr algn="ctr" defTabSz="913304" fontAlgn="ctr">
                <a:defRPr sz="700"/>
              </a:pPr>
              <a:r>
                <a:rPr lang="en-US" sz="900" dirty="0">
                  <a:solidFill>
                    <a:srgbClr val="FFFFFF"/>
                  </a:solidFill>
                  <a:latin typeface="Huawei Sans" panose="020C0503030203020204" pitchFamily="34" charset="0"/>
                  <a:ea typeface="微软雅黑"/>
                  <a:sym typeface="FZLanTingHeiS-B-GB"/>
                </a:rPr>
                <a:t>(data centers + acceleration networks)</a:t>
              </a:r>
            </a:p>
          </p:txBody>
        </p:sp>
        <p:sp>
          <p:nvSpPr>
            <p:cNvPr id="78" name="形状">
              <a:extLst>
                <a:ext uri="{FF2B5EF4-FFF2-40B4-BE49-F238E27FC236}">
                  <a16:creationId xmlns:a16="http://schemas.microsoft.com/office/drawing/2014/main" xmlns="" id="{22C201A3-F658-44CF-A37A-2843B758912E}"/>
                </a:ext>
              </a:extLst>
            </p:cNvPr>
            <p:cNvSpPr/>
            <p:nvPr/>
          </p:nvSpPr>
          <p:spPr>
            <a:xfrm>
              <a:off x="989779" y="4234145"/>
              <a:ext cx="2679931" cy="1021993"/>
            </a:xfrm>
            <a:custGeom>
              <a:avLst/>
              <a:gdLst/>
              <a:ahLst/>
              <a:cxnLst>
                <a:cxn ang="0">
                  <a:pos x="wd2" y="hd2"/>
                </a:cxn>
                <a:cxn ang="5400000">
                  <a:pos x="wd2" y="hd2"/>
                </a:cxn>
                <a:cxn ang="10800000">
                  <a:pos x="wd2" y="hd2"/>
                </a:cxn>
                <a:cxn ang="16200000">
                  <a:pos x="wd2" y="hd2"/>
                </a:cxn>
              </a:cxnLst>
              <a:rect l="0" t="0" r="r" b="b"/>
              <a:pathLst>
                <a:path w="21600" h="21590" extrusionOk="0">
                  <a:moveTo>
                    <a:pt x="0" y="0"/>
                  </a:moveTo>
                  <a:lnTo>
                    <a:pt x="12" y="17894"/>
                  </a:lnTo>
                  <a:cubicBezTo>
                    <a:pt x="114" y="18269"/>
                    <a:pt x="240" y="18584"/>
                    <a:pt x="381" y="18824"/>
                  </a:cubicBezTo>
                  <a:cubicBezTo>
                    <a:pt x="565" y="19135"/>
                    <a:pt x="770" y="19309"/>
                    <a:pt x="975" y="19458"/>
                  </a:cubicBezTo>
                  <a:cubicBezTo>
                    <a:pt x="1445" y="19797"/>
                    <a:pt x="1924" y="20010"/>
                    <a:pt x="2404" y="20194"/>
                  </a:cubicBezTo>
                  <a:cubicBezTo>
                    <a:pt x="3351" y="20559"/>
                    <a:pt x="4304" y="20815"/>
                    <a:pt x="5258" y="21015"/>
                  </a:cubicBezTo>
                  <a:cubicBezTo>
                    <a:pt x="7078" y="21398"/>
                    <a:pt x="8904" y="21579"/>
                    <a:pt x="10732" y="21590"/>
                  </a:cubicBezTo>
                  <a:cubicBezTo>
                    <a:pt x="12560" y="21600"/>
                    <a:pt x="14387" y="21439"/>
                    <a:pt x="16208" y="21036"/>
                  </a:cubicBezTo>
                  <a:cubicBezTo>
                    <a:pt x="17132" y="20831"/>
                    <a:pt x="18055" y="20563"/>
                    <a:pt x="18973" y="20172"/>
                  </a:cubicBezTo>
                  <a:cubicBezTo>
                    <a:pt x="19423" y="19981"/>
                    <a:pt x="19871" y="19760"/>
                    <a:pt x="20316" y="19481"/>
                  </a:cubicBezTo>
                  <a:cubicBezTo>
                    <a:pt x="20555" y="19331"/>
                    <a:pt x="20793" y="19164"/>
                    <a:pt x="21024" y="18935"/>
                  </a:cubicBezTo>
                  <a:cubicBezTo>
                    <a:pt x="21136" y="18825"/>
                    <a:pt x="21245" y="18700"/>
                    <a:pt x="21347" y="18529"/>
                  </a:cubicBezTo>
                  <a:cubicBezTo>
                    <a:pt x="21435" y="18382"/>
                    <a:pt x="21516" y="18203"/>
                    <a:pt x="21588" y="17995"/>
                  </a:cubicBezTo>
                  <a:lnTo>
                    <a:pt x="21600" y="117"/>
                  </a:lnTo>
                  <a:cubicBezTo>
                    <a:pt x="21458" y="561"/>
                    <a:pt x="21287" y="913"/>
                    <a:pt x="21099" y="1155"/>
                  </a:cubicBezTo>
                  <a:cubicBezTo>
                    <a:pt x="20872" y="1443"/>
                    <a:pt x="20628" y="1563"/>
                    <a:pt x="20386" y="1690"/>
                  </a:cubicBezTo>
                  <a:cubicBezTo>
                    <a:pt x="19920" y="1932"/>
                    <a:pt x="19457" y="2204"/>
                    <a:pt x="18990" y="2417"/>
                  </a:cubicBezTo>
                  <a:cubicBezTo>
                    <a:pt x="18071" y="2835"/>
                    <a:pt x="17142" y="3020"/>
                    <a:pt x="16214" y="3190"/>
                  </a:cubicBezTo>
                  <a:cubicBezTo>
                    <a:pt x="15299" y="3357"/>
                    <a:pt x="14385" y="3509"/>
                    <a:pt x="13469" y="3617"/>
                  </a:cubicBezTo>
                  <a:cubicBezTo>
                    <a:pt x="12557" y="3725"/>
                    <a:pt x="11644" y="3788"/>
                    <a:pt x="10730" y="3790"/>
                  </a:cubicBezTo>
                  <a:cubicBezTo>
                    <a:pt x="8904" y="3793"/>
                    <a:pt x="7081" y="3550"/>
                    <a:pt x="5263" y="3144"/>
                  </a:cubicBezTo>
                  <a:cubicBezTo>
                    <a:pt x="4353" y="2941"/>
                    <a:pt x="3443" y="2697"/>
                    <a:pt x="2535" y="2389"/>
                  </a:cubicBezTo>
                  <a:cubicBezTo>
                    <a:pt x="2071" y="2232"/>
                    <a:pt x="1607" y="2058"/>
                    <a:pt x="1158" y="1676"/>
                  </a:cubicBezTo>
                  <a:cubicBezTo>
                    <a:pt x="945" y="1494"/>
                    <a:pt x="737" y="1266"/>
                    <a:pt x="523" y="1103"/>
                  </a:cubicBezTo>
                  <a:cubicBezTo>
                    <a:pt x="405" y="1013"/>
                    <a:pt x="282" y="939"/>
                    <a:pt x="181" y="734"/>
                  </a:cubicBezTo>
                  <a:cubicBezTo>
                    <a:pt x="94" y="558"/>
                    <a:pt x="30" y="299"/>
                    <a:pt x="0" y="0"/>
                  </a:cubicBezTo>
                  <a:close/>
                </a:path>
              </a:pathLst>
            </a:custGeom>
            <a:gradFill flip="none" rotWithShape="1">
              <a:gsLst>
                <a:gs pos="0">
                  <a:srgbClr val="666666">
                    <a:alpha val="10000"/>
                  </a:srgbClr>
                </a:gs>
                <a:gs pos="100000">
                  <a:srgbClr val="666666">
                    <a:alpha val="0"/>
                  </a:srgbClr>
                </a:gs>
              </a:gsLst>
              <a:lin ang="16200000" scaled="0"/>
              <a:tileRect/>
            </a:gradFill>
            <a:ln w="1270" cap="flat" cmpd="sng" algn="ctr">
              <a:noFill/>
              <a:prstDash val="solid"/>
            </a:ln>
            <a:effectLst/>
          </p:spPr>
          <p:txBody>
            <a:bodyPr wrap="square" anchor="ctr">
              <a:noAutofit/>
            </a:bodyPr>
            <a:lstStyle/>
            <a:p>
              <a:pPr algn="ctr" defTabSz="914400" eaLnBrk="0" fontAlgn="ctr">
                <a:spcBef>
                  <a:spcPts val="700"/>
                </a:spcBef>
                <a:spcAft>
                  <a:spcPct val="0"/>
                </a:spcAft>
                <a:defRPr/>
              </a:pPr>
              <a:endParaRPr lang="en-US" sz="2800" kern="0" dirty="0">
                <a:solidFill>
                  <a:srgbClr val="1D1D1A"/>
                </a:solidFill>
                <a:latin typeface="Huawei Sans" panose="020C0503030203020204" pitchFamily="34" charset="0"/>
                <a:ea typeface="方正兰亭黑简体" panose="02000000000000000000" pitchFamily="2" charset="-122"/>
              </a:endParaRPr>
            </a:p>
          </p:txBody>
        </p:sp>
        <p:sp>
          <p:nvSpPr>
            <p:cNvPr id="79" name="右箭头 3">
              <a:extLst>
                <a:ext uri="{FF2B5EF4-FFF2-40B4-BE49-F238E27FC236}">
                  <a16:creationId xmlns:a16="http://schemas.microsoft.com/office/drawing/2014/main" xmlns="" id="{5EAF2AE4-9910-47D4-B97B-C454426FEA6F}"/>
                </a:ext>
              </a:extLst>
            </p:cNvPr>
            <p:cNvSpPr/>
            <p:nvPr/>
          </p:nvSpPr>
          <p:spPr>
            <a:xfrm>
              <a:off x="1329906" y="4560066"/>
              <a:ext cx="1999677" cy="197031"/>
            </a:xfrm>
            <a:custGeom>
              <a:avLst/>
              <a:gdLst/>
              <a:ahLst/>
              <a:cxnLst>
                <a:cxn ang="0">
                  <a:pos x="wd2" y="hd2"/>
                </a:cxn>
                <a:cxn ang="5400000">
                  <a:pos x="wd2" y="hd2"/>
                </a:cxn>
                <a:cxn ang="10800000">
                  <a:pos x="wd2" y="hd2"/>
                </a:cxn>
                <a:cxn ang="16200000">
                  <a:pos x="wd2" y="hd2"/>
                </a:cxn>
              </a:cxnLst>
              <a:rect l="0" t="0" r="r" b="b"/>
              <a:pathLst>
                <a:path w="21600" h="21600" extrusionOk="0">
                  <a:moveTo>
                    <a:pt x="1300" y="0"/>
                  </a:moveTo>
                  <a:lnTo>
                    <a:pt x="0" y="10805"/>
                  </a:lnTo>
                  <a:lnTo>
                    <a:pt x="1300" y="21600"/>
                  </a:lnTo>
                  <a:lnTo>
                    <a:pt x="1300" y="15251"/>
                  </a:lnTo>
                  <a:lnTo>
                    <a:pt x="20300" y="15251"/>
                  </a:lnTo>
                  <a:lnTo>
                    <a:pt x="20300" y="21600"/>
                  </a:lnTo>
                  <a:lnTo>
                    <a:pt x="21600" y="10805"/>
                  </a:lnTo>
                  <a:lnTo>
                    <a:pt x="20300" y="0"/>
                  </a:lnTo>
                  <a:lnTo>
                    <a:pt x="20300" y="6349"/>
                  </a:lnTo>
                  <a:lnTo>
                    <a:pt x="1300" y="6349"/>
                  </a:lnTo>
                  <a:lnTo>
                    <a:pt x="1300" y="0"/>
                  </a:lnTo>
                  <a:close/>
                </a:path>
              </a:pathLst>
            </a:custGeom>
            <a:solidFill>
              <a:srgbClr val="3D434B"/>
            </a:solidFill>
            <a:ln w="12700" cap="flat">
              <a:solidFill>
                <a:srgbClr val="3D434A"/>
              </a:solidFill>
              <a:miter lim="400000"/>
            </a:ln>
            <a:effectLst/>
          </p:spPr>
          <p:txBody>
            <a:bodyPr wrap="square" lIns="45719" tIns="45719" rIns="45719" bIns="45719" numCol="1" anchor="ctr">
              <a:noAutofit/>
            </a:bodyPr>
            <a:lstStyle/>
            <a:p>
              <a:pPr algn="ctr" defTabSz="914892" fontAlgn="ctr">
                <a:defRPr sz="1700">
                  <a:solidFill>
                    <a:srgbClr val="161616"/>
                  </a:solidFill>
                  <a:latin typeface="Huawei Sans Medium"/>
                  <a:ea typeface="Huawei Sans Medium"/>
                  <a:cs typeface="Huawei Sans Medium"/>
                  <a:sym typeface="Huawei Sans Medium"/>
                </a:defRPr>
              </a:pPr>
              <a:endParaRPr lang="en-US" sz="1600" kern="0" dirty="0">
                <a:solidFill>
                  <a:srgbClr val="FFFFFF"/>
                </a:solidFill>
                <a:latin typeface="Huawei Sans" panose="020C0503030203020204" pitchFamily="34" charset="0"/>
                <a:ea typeface="Huawei Sans Medium"/>
                <a:cs typeface="Huawei Sans Medium"/>
                <a:sym typeface="Huawei Sans Medium"/>
              </a:endParaRPr>
            </a:p>
          </p:txBody>
        </p:sp>
        <p:sp>
          <p:nvSpPr>
            <p:cNvPr id="80" name="中心云">
              <a:extLst>
                <a:ext uri="{FF2B5EF4-FFF2-40B4-BE49-F238E27FC236}">
                  <a16:creationId xmlns:a16="http://schemas.microsoft.com/office/drawing/2014/main" xmlns="" id="{96E27873-41AD-420B-B953-8A9CAE5248BF}"/>
                </a:ext>
              </a:extLst>
            </p:cNvPr>
            <p:cNvSpPr txBox="1"/>
            <p:nvPr/>
          </p:nvSpPr>
          <p:spPr>
            <a:xfrm>
              <a:off x="1463595" y="4486619"/>
              <a:ext cx="1732298" cy="3180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10" tIns="50810" rIns="50810" bIns="50810" numCol="1" anchor="ctr">
              <a:noAutofit/>
            </a:bodyPr>
            <a:lstStyle>
              <a:lvl1pPr algn="ctr" defTabSz="1138589">
                <a:defRPr sz="1600">
                  <a:solidFill>
                    <a:srgbClr val="C00000"/>
                  </a:solidFill>
                  <a:latin typeface="FZLanTingHeiS-B-GB"/>
                  <a:ea typeface="FZLanTingHeiS-B-GB"/>
                  <a:cs typeface="FZLanTingHeiS-B-GB"/>
                  <a:sym typeface="FZLanTingHeiS-B-GB"/>
                </a:defRPr>
              </a:lvl1pPr>
            </a:lstStyle>
            <a:p>
              <a:pPr fontAlgn="ctr">
                <a:defRPr>
                  <a:latin typeface="Huawei Sans Medium"/>
                  <a:ea typeface="Huawei Sans Medium"/>
                  <a:cs typeface="Huawei Sans Medium"/>
                  <a:sym typeface="Huawei Sans Medium"/>
                </a:defRPr>
              </a:pPr>
              <a:r>
                <a:rPr lang="en-US" sz="1400" dirty="0">
                  <a:solidFill>
                    <a:srgbClr val="FFFFFF"/>
                  </a:solidFill>
                  <a:latin typeface="Huawei Sans" panose="020C0503030203020204" pitchFamily="34" charset="0"/>
                  <a:ea typeface="微软雅黑" panose="020B0503020204020204" pitchFamily="34" charset="-122"/>
                  <a:cs typeface="Huawei Sans Medium"/>
                  <a:sym typeface="Huawei Sans Medium"/>
                </a:rPr>
                <a:t>Unified architecture</a:t>
              </a:r>
            </a:p>
          </p:txBody>
        </p:sp>
        <p:grpSp>
          <p:nvGrpSpPr>
            <p:cNvPr id="81" name="组合 80">
              <a:extLst>
                <a:ext uri="{FF2B5EF4-FFF2-40B4-BE49-F238E27FC236}">
                  <a16:creationId xmlns:a16="http://schemas.microsoft.com/office/drawing/2014/main" xmlns="" id="{00BA28A3-5CA7-4B26-8336-9AA49E993316}"/>
                </a:ext>
              </a:extLst>
            </p:cNvPr>
            <p:cNvGrpSpPr/>
            <p:nvPr/>
          </p:nvGrpSpPr>
          <p:grpSpPr>
            <a:xfrm>
              <a:off x="890323" y="4097830"/>
              <a:ext cx="2756546" cy="347173"/>
              <a:chOff x="890323" y="4036870"/>
              <a:chExt cx="2756546" cy="347173"/>
            </a:xfrm>
          </p:grpSpPr>
          <p:sp>
            <p:nvSpPr>
              <p:cNvPr id="262" name="中心云">
                <a:extLst>
                  <a:ext uri="{FF2B5EF4-FFF2-40B4-BE49-F238E27FC236}">
                    <a16:creationId xmlns:a16="http://schemas.microsoft.com/office/drawing/2014/main" xmlns="" id="{37379C49-2EE0-4B4E-8F86-D01FECF720AB}"/>
                  </a:ext>
                </a:extLst>
              </p:cNvPr>
              <p:cNvSpPr txBox="1"/>
              <p:nvPr/>
            </p:nvSpPr>
            <p:spPr>
              <a:xfrm>
                <a:off x="1641287" y="4036870"/>
                <a:ext cx="510867"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1138589">
                  <a:defRPr sz="1000">
                    <a:latin typeface="等线"/>
                    <a:ea typeface="等线"/>
                    <a:cs typeface="等线"/>
                    <a:sym typeface="等线"/>
                  </a:defRPr>
                </a:lvl1pPr>
              </a:lstStyle>
              <a:p>
                <a:pPr algn="ct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Public cloud</a:t>
                </a:r>
              </a:p>
            </p:txBody>
          </p:sp>
          <p:sp>
            <p:nvSpPr>
              <p:cNvPr id="263" name="中心云">
                <a:extLst>
                  <a:ext uri="{FF2B5EF4-FFF2-40B4-BE49-F238E27FC236}">
                    <a16:creationId xmlns:a16="http://schemas.microsoft.com/office/drawing/2014/main" xmlns="" id="{7E585823-6A82-475E-9201-17F5D65D4006}"/>
                  </a:ext>
                </a:extLst>
              </p:cNvPr>
              <p:cNvSpPr txBox="1"/>
              <p:nvPr/>
            </p:nvSpPr>
            <p:spPr>
              <a:xfrm>
                <a:off x="2429427" y="4036870"/>
                <a:ext cx="526667"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1138589">
                  <a:defRPr sz="1000">
                    <a:latin typeface="等线"/>
                    <a:ea typeface="等线"/>
                    <a:cs typeface="等线"/>
                    <a:sym typeface="等线"/>
                  </a:defRPr>
                </a:lvl1pPr>
              </a:lstStyle>
              <a:p>
                <a:pPr algn="ct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Hybrid cloud</a:t>
                </a:r>
              </a:p>
            </p:txBody>
          </p:sp>
          <p:sp>
            <p:nvSpPr>
              <p:cNvPr id="264" name="中心云">
                <a:extLst>
                  <a:ext uri="{FF2B5EF4-FFF2-40B4-BE49-F238E27FC236}">
                    <a16:creationId xmlns:a16="http://schemas.microsoft.com/office/drawing/2014/main" xmlns="" id="{5B0F99B9-FF16-419B-AE2F-F60FBD59715B}"/>
                  </a:ext>
                </a:extLst>
              </p:cNvPr>
              <p:cNvSpPr txBox="1"/>
              <p:nvPr/>
            </p:nvSpPr>
            <p:spPr>
              <a:xfrm>
                <a:off x="3172869" y="4107044"/>
                <a:ext cx="474000"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1138589">
                  <a:defRPr sz="1000">
                    <a:latin typeface="等线"/>
                    <a:ea typeface="等线"/>
                    <a:cs typeface="等线"/>
                    <a:sym typeface="等线"/>
                  </a:defRPr>
                </a:lvl1pPr>
              </a:lstStyle>
              <a:p>
                <a:pPr algn="ct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Edge cloud</a:t>
                </a:r>
              </a:p>
            </p:txBody>
          </p:sp>
          <p:sp>
            <p:nvSpPr>
              <p:cNvPr id="265" name="中心云">
                <a:extLst>
                  <a:ext uri="{FF2B5EF4-FFF2-40B4-BE49-F238E27FC236}">
                    <a16:creationId xmlns:a16="http://schemas.microsoft.com/office/drawing/2014/main" xmlns="" id="{92EB16A6-D4A7-479D-9455-563234C0FD27}"/>
                  </a:ext>
                </a:extLst>
              </p:cNvPr>
              <p:cNvSpPr txBox="1"/>
              <p:nvPr/>
            </p:nvSpPr>
            <p:spPr>
              <a:xfrm>
                <a:off x="890323" y="4107044"/>
                <a:ext cx="563533"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1138589">
                  <a:defRPr sz="1000">
                    <a:latin typeface="等线"/>
                    <a:ea typeface="等线"/>
                    <a:cs typeface="等线"/>
                    <a:sym typeface="等线"/>
                  </a:defRPr>
                </a:lvl1pPr>
              </a:lstStyle>
              <a:p>
                <a:pPr algn="ct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Partner cloud</a:t>
                </a:r>
              </a:p>
            </p:txBody>
          </p:sp>
        </p:grpSp>
        <p:grpSp>
          <p:nvGrpSpPr>
            <p:cNvPr id="82" name="组合 81">
              <a:extLst>
                <a:ext uri="{FF2B5EF4-FFF2-40B4-BE49-F238E27FC236}">
                  <a16:creationId xmlns:a16="http://schemas.microsoft.com/office/drawing/2014/main" xmlns="" id="{0CA3E53D-D234-4650-92C7-4DAAD8006882}"/>
                </a:ext>
              </a:extLst>
            </p:cNvPr>
            <p:cNvGrpSpPr/>
            <p:nvPr/>
          </p:nvGrpSpPr>
          <p:grpSpPr>
            <a:xfrm>
              <a:off x="1060728" y="4914428"/>
              <a:ext cx="2586141" cy="255753"/>
              <a:chOff x="1065733" y="4954017"/>
              <a:chExt cx="2789546" cy="275867"/>
            </a:xfrm>
          </p:grpSpPr>
          <p:sp>
            <p:nvSpPr>
              <p:cNvPr id="256" name="文本框 15">
                <a:extLst>
                  <a:ext uri="{FF2B5EF4-FFF2-40B4-BE49-F238E27FC236}">
                    <a16:creationId xmlns:a16="http://schemas.microsoft.com/office/drawing/2014/main" xmlns="" id="{F7B4F7D5-9F49-41BC-BE45-D814B2138A03}"/>
                  </a:ext>
                </a:extLst>
              </p:cNvPr>
              <p:cNvSpPr txBox="1"/>
              <p:nvPr/>
            </p:nvSpPr>
            <p:spPr>
              <a:xfrm>
                <a:off x="2817866" y="4964292"/>
                <a:ext cx="510888" cy="265587"/>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734518" fontAlgn="ctr">
                  <a:defRPr sz="700">
                    <a:solidFill>
                      <a:srgbClr val="666666"/>
                    </a:solidFill>
                    <a:latin typeface="Huawei Sans Medium"/>
                    <a:ea typeface="Huawei Sans Medium"/>
                    <a:cs typeface="Huawei Sans Medium"/>
                    <a:sym typeface="Huawei Sans Medium"/>
                  </a:defRPr>
                </a:pPr>
                <a:r>
                  <a:rPr lang="en-US" sz="800" dirty="0">
                    <a:solidFill>
                      <a:srgbClr val="FFFFFF"/>
                    </a:solidFill>
                    <a:latin typeface="Huawei Sans" panose="020C0503030203020204" pitchFamily="34" charset="0"/>
                    <a:ea typeface="Huawei Sans Medium"/>
                    <a:cs typeface="等线"/>
                    <a:sym typeface="等线"/>
                  </a:rPr>
                  <a:t>Asia Pacific</a:t>
                </a:r>
              </a:p>
            </p:txBody>
          </p:sp>
          <p:sp>
            <p:nvSpPr>
              <p:cNvPr id="257" name="文本框 17">
                <a:extLst>
                  <a:ext uri="{FF2B5EF4-FFF2-40B4-BE49-F238E27FC236}">
                    <a16:creationId xmlns:a16="http://schemas.microsoft.com/office/drawing/2014/main" xmlns="" id="{09398356-A304-44D2-96C3-2974E3D9A9DE}"/>
                  </a:ext>
                </a:extLst>
              </p:cNvPr>
              <p:cNvSpPr txBox="1"/>
              <p:nvPr/>
            </p:nvSpPr>
            <p:spPr>
              <a:xfrm>
                <a:off x="2541863" y="5009349"/>
                <a:ext cx="290487" cy="13279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noAutofit/>
              </a:bodyPr>
              <a:lstStyle>
                <a:lvl1pPr algn="ctr" defTabSz="734518">
                  <a:defRPr sz="700">
                    <a:solidFill>
                      <a:srgbClr val="666666"/>
                    </a:solidFill>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800" dirty="0">
                    <a:solidFill>
                      <a:srgbClr val="FFFFFF"/>
                    </a:solidFill>
                    <a:latin typeface="Huawei Sans" panose="020C0503030203020204" pitchFamily="34" charset="0"/>
                    <a:ea typeface="微软雅黑" panose="020B0503020204020204" pitchFamily="34" charset="-122"/>
                    <a:cs typeface="Huawei Sans Medium"/>
                    <a:sym typeface="Huawei Sans Medium"/>
                  </a:rPr>
                  <a:t>China</a:t>
                </a:r>
              </a:p>
            </p:txBody>
          </p:sp>
          <p:sp>
            <p:nvSpPr>
              <p:cNvPr id="258" name="文本框 16">
                <a:extLst>
                  <a:ext uri="{FF2B5EF4-FFF2-40B4-BE49-F238E27FC236}">
                    <a16:creationId xmlns:a16="http://schemas.microsoft.com/office/drawing/2014/main" xmlns="" id="{6141599A-86D3-4ED2-8349-184EC3108D87}"/>
                  </a:ext>
                </a:extLst>
              </p:cNvPr>
              <p:cNvSpPr txBox="1"/>
              <p:nvPr/>
            </p:nvSpPr>
            <p:spPr>
              <a:xfrm>
                <a:off x="3284188" y="4964297"/>
                <a:ext cx="571091" cy="265587"/>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734518">
                  <a:defRPr sz="700">
                    <a:solidFill>
                      <a:srgbClr val="666666"/>
                    </a:solidFill>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800" dirty="0">
                    <a:solidFill>
                      <a:srgbClr val="FFFFFF"/>
                    </a:solidFill>
                    <a:latin typeface="Huawei Sans" panose="020C0503030203020204" pitchFamily="34" charset="0"/>
                    <a:ea typeface="微软雅黑" panose="020B0503020204020204" pitchFamily="34" charset="-122"/>
                    <a:cs typeface="Huawei Sans Medium"/>
                    <a:sym typeface="Huawei Sans Medium"/>
                  </a:rPr>
                  <a:t>The Middle East</a:t>
                </a:r>
              </a:p>
            </p:txBody>
          </p:sp>
          <p:sp>
            <p:nvSpPr>
              <p:cNvPr id="259" name="文本框 18">
                <a:extLst>
                  <a:ext uri="{FF2B5EF4-FFF2-40B4-BE49-F238E27FC236}">
                    <a16:creationId xmlns:a16="http://schemas.microsoft.com/office/drawing/2014/main" xmlns="" id="{FE0A6E56-8E65-4B23-96C8-F67B71CDB274}"/>
                  </a:ext>
                </a:extLst>
              </p:cNvPr>
              <p:cNvSpPr txBox="1"/>
              <p:nvPr/>
            </p:nvSpPr>
            <p:spPr>
              <a:xfrm>
                <a:off x="1065733" y="4964294"/>
                <a:ext cx="441846" cy="265585"/>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734518">
                  <a:defRPr sz="700">
                    <a:solidFill>
                      <a:srgbClr val="666666"/>
                    </a:solidFill>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800" dirty="0">
                    <a:solidFill>
                      <a:srgbClr val="FFFFFF"/>
                    </a:solidFill>
                    <a:latin typeface="Huawei Sans" panose="020C0503030203020204" pitchFamily="34" charset="0"/>
                    <a:ea typeface="微软雅黑" panose="020B0503020204020204" pitchFamily="34" charset="-122"/>
                    <a:cs typeface="Huawei Sans Medium"/>
                    <a:sym typeface="Huawei Sans Medium"/>
                  </a:rPr>
                  <a:t>Latin America</a:t>
                </a:r>
              </a:p>
            </p:txBody>
          </p:sp>
          <p:sp>
            <p:nvSpPr>
              <p:cNvPr id="260" name="文本框 20">
                <a:extLst>
                  <a:ext uri="{FF2B5EF4-FFF2-40B4-BE49-F238E27FC236}">
                    <a16:creationId xmlns:a16="http://schemas.microsoft.com/office/drawing/2014/main" xmlns="" id="{A1CC1322-AE26-4ED3-A652-FD15971896BD}"/>
                  </a:ext>
                </a:extLst>
              </p:cNvPr>
              <p:cNvSpPr txBox="1"/>
              <p:nvPr/>
            </p:nvSpPr>
            <p:spPr>
              <a:xfrm>
                <a:off x="2084421" y="5009349"/>
                <a:ext cx="359651" cy="13279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noAutofit/>
              </a:bodyPr>
              <a:lstStyle>
                <a:lvl1pPr algn="ctr" defTabSz="734518">
                  <a:defRPr sz="700">
                    <a:solidFill>
                      <a:srgbClr val="666666"/>
                    </a:solidFill>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800" dirty="0">
                    <a:solidFill>
                      <a:srgbClr val="FFFFFF"/>
                    </a:solidFill>
                    <a:latin typeface="Huawei Sans" panose="020C0503030203020204" pitchFamily="34" charset="0"/>
                    <a:ea typeface="微软雅黑" panose="020B0503020204020204" pitchFamily="34" charset="-122"/>
                    <a:cs typeface="Huawei Sans Medium"/>
                    <a:sym typeface="Huawei Sans Medium"/>
                  </a:rPr>
                  <a:t>Europe</a:t>
                </a:r>
              </a:p>
            </p:txBody>
          </p:sp>
          <p:sp>
            <p:nvSpPr>
              <p:cNvPr id="261" name="文本框 39">
                <a:extLst>
                  <a:ext uri="{FF2B5EF4-FFF2-40B4-BE49-F238E27FC236}">
                    <a16:creationId xmlns:a16="http://schemas.microsoft.com/office/drawing/2014/main" xmlns="" id="{DBA6D2B0-809E-4AB9-8E50-20BF2BA03216}"/>
                  </a:ext>
                </a:extLst>
              </p:cNvPr>
              <p:cNvSpPr txBox="1"/>
              <p:nvPr/>
            </p:nvSpPr>
            <p:spPr>
              <a:xfrm>
                <a:off x="1502582" y="4954017"/>
                <a:ext cx="550229" cy="23503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734518">
                  <a:defRPr sz="700">
                    <a:solidFill>
                      <a:srgbClr val="666666"/>
                    </a:solidFill>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900" b="1" dirty="0">
                    <a:solidFill>
                      <a:srgbClr val="FF0000"/>
                    </a:solidFill>
                    <a:latin typeface="Huawei Sans" panose="020C0503030203020204" pitchFamily="34" charset="0"/>
                    <a:ea typeface="微软雅黑" panose="020B0503020204020204" pitchFamily="34" charset="-122"/>
                    <a:cs typeface="Huawei Sans Medium"/>
                    <a:sym typeface="Huawei Sans Medium"/>
                  </a:rPr>
                  <a:t>Southern Africa</a:t>
                </a:r>
              </a:p>
            </p:txBody>
          </p:sp>
        </p:grpSp>
        <p:sp>
          <p:nvSpPr>
            <p:cNvPr id="83" name="文本框 303">
              <a:extLst>
                <a:ext uri="{FF2B5EF4-FFF2-40B4-BE49-F238E27FC236}">
                  <a16:creationId xmlns:a16="http://schemas.microsoft.com/office/drawing/2014/main" xmlns="" id="{25A8F204-0781-4293-80B4-CE7F65AAEAF1}"/>
                </a:ext>
              </a:extLst>
            </p:cNvPr>
            <p:cNvSpPr txBox="1"/>
            <p:nvPr/>
          </p:nvSpPr>
          <p:spPr>
            <a:xfrm>
              <a:off x="1019579" y="3263604"/>
              <a:ext cx="705420"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914112">
                <a:defRPr sz="1000">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Compute</a:t>
              </a:r>
            </a:p>
          </p:txBody>
        </p:sp>
        <p:sp>
          <p:nvSpPr>
            <p:cNvPr id="84" name="文本框 304">
              <a:extLst>
                <a:ext uri="{FF2B5EF4-FFF2-40B4-BE49-F238E27FC236}">
                  <a16:creationId xmlns:a16="http://schemas.microsoft.com/office/drawing/2014/main" xmlns="" id="{EA621DDC-9565-4A99-B32D-0706D53DE785}"/>
                </a:ext>
              </a:extLst>
            </p:cNvPr>
            <p:cNvSpPr txBox="1"/>
            <p:nvPr/>
          </p:nvSpPr>
          <p:spPr>
            <a:xfrm>
              <a:off x="1835486" y="3328625"/>
              <a:ext cx="403958"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noAutofit/>
            </a:bodyPr>
            <a:lstStyle>
              <a:lvl1pPr algn="ctr" defTabSz="914112">
                <a:defRPr sz="1000">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Storage</a:t>
              </a:r>
            </a:p>
          </p:txBody>
        </p:sp>
        <p:sp>
          <p:nvSpPr>
            <p:cNvPr id="85" name="文本框 305">
              <a:extLst>
                <a:ext uri="{FF2B5EF4-FFF2-40B4-BE49-F238E27FC236}">
                  <a16:creationId xmlns:a16="http://schemas.microsoft.com/office/drawing/2014/main" xmlns="" id="{66B09948-8685-4894-BE6A-B024D9EA95E3}"/>
                </a:ext>
              </a:extLst>
            </p:cNvPr>
            <p:cNvSpPr txBox="1"/>
            <p:nvPr/>
          </p:nvSpPr>
          <p:spPr>
            <a:xfrm>
              <a:off x="2390508" y="3328625"/>
              <a:ext cx="613951"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noAutofit/>
            </a:bodyPr>
            <a:lstStyle>
              <a:lvl1pPr algn="ctr" defTabSz="914112">
                <a:defRPr sz="1000">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Networking</a:t>
              </a:r>
            </a:p>
          </p:txBody>
        </p:sp>
        <p:sp>
          <p:nvSpPr>
            <p:cNvPr id="86" name="文本框 306">
              <a:extLst>
                <a:ext uri="{FF2B5EF4-FFF2-40B4-BE49-F238E27FC236}">
                  <a16:creationId xmlns:a16="http://schemas.microsoft.com/office/drawing/2014/main" xmlns="" id="{BDF1008B-7A4A-4213-9864-BDEEC00D8533}"/>
                </a:ext>
              </a:extLst>
            </p:cNvPr>
            <p:cNvSpPr txBox="1"/>
            <p:nvPr/>
          </p:nvSpPr>
          <p:spPr>
            <a:xfrm>
              <a:off x="3038876" y="3263604"/>
              <a:ext cx="589246" cy="138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914112">
                <a:defRPr sz="1000">
                  <a:latin typeface="等线"/>
                  <a:ea typeface="等线"/>
                  <a:cs typeface="等线"/>
                  <a:sym typeface="等线"/>
                </a:defRPr>
              </a:lvl1pPr>
            </a:lstStyle>
            <a:p>
              <a:pPr fontAlgn="ctr">
                <a:defRPr>
                  <a:latin typeface="Huawei Sans Medium"/>
                  <a:ea typeface="Huawei Sans Medium"/>
                  <a:cs typeface="Huawei Sans Medium"/>
                  <a:sym typeface="Huawei Sans Medium"/>
                </a:defRPr>
              </a:pPr>
              <a:r>
                <a:rPr lang="en-US" sz="900" dirty="0">
                  <a:solidFill>
                    <a:srgbClr val="FFFFFF"/>
                  </a:solidFill>
                  <a:latin typeface="Huawei Sans" panose="020C0503030203020204" pitchFamily="34" charset="0"/>
                  <a:ea typeface="微软雅黑" panose="020B0503020204020204" pitchFamily="34" charset="-122"/>
                  <a:cs typeface="Huawei Sans Medium"/>
                  <a:sym typeface="Huawei Sans Medium"/>
                </a:rPr>
                <a:t>Security</a:t>
              </a:r>
            </a:p>
          </p:txBody>
        </p:sp>
        <p:grpSp>
          <p:nvGrpSpPr>
            <p:cNvPr id="87" name="组 547">
              <a:extLst>
                <a:ext uri="{FF2B5EF4-FFF2-40B4-BE49-F238E27FC236}">
                  <a16:creationId xmlns:a16="http://schemas.microsoft.com/office/drawing/2014/main" xmlns="" id="{B9F69620-D659-40E8-B81A-D692FC5235C4}"/>
                </a:ext>
              </a:extLst>
            </p:cNvPr>
            <p:cNvGrpSpPr/>
            <p:nvPr/>
          </p:nvGrpSpPr>
          <p:grpSpPr>
            <a:xfrm>
              <a:off x="1147493" y="2943415"/>
              <a:ext cx="449593" cy="217191"/>
              <a:chOff x="0" y="0"/>
              <a:chExt cx="590144" cy="295836"/>
            </a:xfrm>
          </p:grpSpPr>
          <p:sp>
            <p:nvSpPr>
              <p:cNvPr id="230" name="Freeform 427">
                <a:extLst>
                  <a:ext uri="{FF2B5EF4-FFF2-40B4-BE49-F238E27FC236}">
                    <a16:creationId xmlns:a16="http://schemas.microsoft.com/office/drawing/2014/main" xmlns="" id="{91DF5F13-662B-4DE8-84E2-35F66F56D89C}"/>
                  </a:ext>
                </a:extLst>
              </p:cNvPr>
              <p:cNvSpPr/>
              <p:nvPr/>
            </p:nvSpPr>
            <p:spPr>
              <a:xfrm>
                <a:off x="462639" y="248053"/>
                <a:ext cx="48763" cy="47784"/>
              </a:xfrm>
              <a:custGeom>
                <a:avLst/>
                <a:gdLst/>
                <a:ahLst/>
                <a:cxnLst>
                  <a:cxn ang="0">
                    <a:pos x="wd2" y="hd2"/>
                  </a:cxn>
                  <a:cxn ang="5400000">
                    <a:pos x="wd2" y="hd2"/>
                  </a:cxn>
                  <a:cxn ang="10800000">
                    <a:pos x="wd2" y="hd2"/>
                  </a:cxn>
                  <a:cxn ang="16200000">
                    <a:pos x="wd2" y="hd2"/>
                  </a:cxn>
                </a:cxnLst>
                <a:rect l="0" t="0" r="r" b="b"/>
                <a:pathLst>
                  <a:path w="21600" h="21600" extrusionOk="0">
                    <a:moveTo>
                      <a:pt x="10901" y="21600"/>
                    </a:moveTo>
                    <a:cubicBezTo>
                      <a:pt x="4845" y="21600"/>
                      <a:pt x="0" y="16913"/>
                      <a:pt x="0" y="10800"/>
                    </a:cubicBezTo>
                    <a:cubicBezTo>
                      <a:pt x="0" y="4687"/>
                      <a:pt x="4845" y="0"/>
                      <a:pt x="10901" y="0"/>
                    </a:cubicBezTo>
                    <a:cubicBezTo>
                      <a:pt x="16957" y="0"/>
                      <a:pt x="21600" y="4687"/>
                      <a:pt x="21600" y="10800"/>
                    </a:cubicBezTo>
                    <a:cubicBezTo>
                      <a:pt x="21600" y="16709"/>
                      <a:pt x="16957" y="21600"/>
                      <a:pt x="10901" y="2160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1" name="Freeform 428">
                <a:extLst>
                  <a:ext uri="{FF2B5EF4-FFF2-40B4-BE49-F238E27FC236}">
                    <a16:creationId xmlns:a16="http://schemas.microsoft.com/office/drawing/2014/main" xmlns="" id="{78DD3EDC-2161-40A9-9E17-B7D7A7F862F3}"/>
                  </a:ext>
                </a:extLst>
              </p:cNvPr>
              <p:cNvSpPr/>
              <p:nvPr/>
            </p:nvSpPr>
            <p:spPr>
              <a:xfrm>
                <a:off x="375032" y="248053"/>
                <a:ext cx="48763" cy="47784"/>
              </a:xfrm>
              <a:custGeom>
                <a:avLst/>
                <a:gdLst/>
                <a:ahLst/>
                <a:cxnLst>
                  <a:cxn ang="0">
                    <a:pos x="wd2" y="hd2"/>
                  </a:cxn>
                  <a:cxn ang="5400000">
                    <a:pos x="wd2" y="hd2"/>
                  </a:cxn>
                  <a:cxn ang="10800000">
                    <a:pos x="wd2" y="hd2"/>
                  </a:cxn>
                  <a:cxn ang="16200000">
                    <a:pos x="wd2" y="hd2"/>
                  </a:cxn>
                </a:cxnLst>
                <a:rect l="0" t="0" r="r" b="b"/>
                <a:pathLst>
                  <a:path w="21600" h="21600" extrusionOk="0">
                    <a:moveTo>
                      <a:pt x="10901" y="21600"/>
                    </a:moveTo>
                    <a:cubicBezTo>
                      <a:pt x="4845" y="21600"/>
                      <a:pt x="0" y="16913"/>
                      <a:pt x="0" y="10800"/>
                    </a:cubicBezTo>
                    <a:cubicBezTo>
                      <a:pt x="0" y="4687"/>
                      <a:pt x="4845" y="0"/>
                      <a:pt x="10901" y="0"/>
                    </a:cubicBezTo>
                    <a:cubicBezTo>
                      <a:pt x="16755" y="0"/>
                      <a:pt x="21600" y="4687"/>
                      <a:pt x="21600" y="10800"/>
                    </a:cubicBezTo>
                    <a:cubicBezTo>
                      <a:pt x="21600" y="16709"/>
                      <a:pt x="16755" y="21600"/>
                      <a:pt x="10901" y="2160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2" name="Freeform 429">
                <a:extLst>
                  <a:ext uri="{FF2B5EF4-FFF2-40B4-BE49-F238E27FC236}">
                    <a16:creationId xmlns:a16="http://schemas.microsoft.com/office/drawing/2014/main" xmlns="" id="{CA66274B-E6FC-472D-A96F-83E79FF5090B}"/>
                  </a:ext>
                </a:extLst>
              </p:cNvPr>
              <p:cNvSpPr/>
              <p:nvPr/>
            </p:nvSpPr>
            <p:spPr>
              <a:xfrm>
                <a:off x="0" y="74809"/>
                <a:ext cx="590145" cy="207236"/>
              </a:xfrm>
              <a:custGeom>
                <a:avLst/>
                <a:gdLst/>
                <a:ahLst/>
                <a:cxnLst>
                  <a:cxn ang="0">
                    <a:pos x="wd2" y="hd2"/>
                  </a:cxn>
                  <a:cxn ang="5400000">
                    <a:pos x="wd2" y="hd2"/>
                  </a:cxn>
                  <a:cxn ang="10800000">
                    <a:pos x="wd2" y="hd2"/>
                  </a:cxn>
                  <a:cxn ang="16200000">
                    <a:pos x="wd2" y="hd2"/>
                  </a:cxn>
                </a:cxnLst>
                <a:rect l="0" t="0" r="r" b="b"/>
                <a:pathLst>
                  <a:path w="21600" h="21600" extrusionOk="0">
                    <a:moveTo>
                      <a:pt x="20539" y="21600"/>
                    </a:moveTo>
                    <a:lnTo>
                      <a:pt x="17896" y="21600"/>
                    </a:lnTo>
                    <a:lnTo>
                      <a:pt x="17896" y="19531"/>
                    </a:lnTo>
                    <a:lnTo>
                      <a:pt x="20539" y="19531"/>
                    </a:lnTo>
                    <a:cubicBezTo>
                      <a:pt x="20725" y="19531"/>
                      <a:pt x="20893" y="19147"/>
                      <a:pt x="20893" y="18617"/>
                    </a:cubicBezTo>
                    <a:lnTo>
                      <a:pt x="20893" y="2983"/>
                    </a:lnTo>
                    <a:cubicBezTo>
                      <a:pt x="20893" y="2502"/>
                      <a:pt x="20741" y="2069"/>
                      <a:pt x="20539" y="2069"/>
                    </a:cubicBezTo>
                    <a:lnTo>
                      <a:pt x="1061" y="2069"/>
                    </a:lnTo>
                    <a:cubicBezTo>
                      <a:pt x="875" y="2069"/>
                      <a:pt x="724" y="2502"/>
                      <a:pt x="724" y="2983"/>
                    </a:cubicBezTo>
                    <a:lnTo>
                      <a:pt x="724" y="18617"/>
                    </a:lnTo>
                    <a:cubicBezTo>
                      <a:pt x="724" y="19147"/>
                      <a:pt x="859" y="19531"/>
                      <a:pt x="1061" y="19531"/>
                    </a:cubicBezTo>
                    <a:lnTo>
                      <a:pt x="14277" y="19531"/>
                    </a:lnTo>
                    <a:lnTo>
                      <a:pt x="14277" y="21600"/>
                    </a:lnTo>
                    <a:lnTo>
                      <a:pt x="1061" y="21600"/>
                    </a:lnTo>
                    <a:cubicBezTo>
                      <a:pt x="488" y="21600"/>
                      <a:pt x="0" y="20253"/>
                      <a:pt x="0" y="18617"/>
                    </a:cubicBezTo>
                    <a:lnTo>
                      <a:pt x="0" y="2983"/>
                    </a:lnTo>
                    <a:cubicBezTo>
                      <a:pt x="0" y="1347"/>
                      <a:pt x="471" y="0"/>
                      <a:pt x="1061" y="0"/>
                    </a:cubicBezTo>
                    <a:lnTo>
                      <a:pt x="20539" y="0"/>
                    </a:lnTo>
                    <a:cubicBezTo>
                      <a:pt x="21112" y="0"/>
                      <a:pt x="21600" y="1347"/>
                      <a:pt x="21600" y="2983"/>
                    </a:cubicBezTo>
                    <a:lnTo>
                      <a:pt x="21600" y="18617"/>
                    </a:lnTo>
                    <a:cubicBezTo>
                      <a:pt x="21600" y="20253"/>
                      <a:pt x="21112" y="21600"/>
                      <a:pt x="20539" y="2160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3" name="Freeform 430">
                <a:extLst>
                  <a:ext uri="{FF2B5EF4-FFF2-40B4-BE49-F238E27FC236}">
                    <a16:creationId xmlns:a16="http://schemas.microsoft.com/office/drawing/2014/main" xmlns="" id="{ADEA40EB-B005-4195-8BFC-930DBF2CE618}"/>
                  </a:ext>
                </a:extLst>
              </p:cNvPr>
              <p:cNvSpPr/>
              <p:nvPr/>
            </p:nvSpPr>
            <p:spPr>
              <a:xfrm>
                <a:off x="41031" y="75995"/>
                <a:ext cx="120639" cy="201129"/>
              </a:xfrm>
              <a:custGeom>
                <a:avLst/>
                <a:gdLst/>
                <a:ahLst/>
                <a:cxnLst>
                  <a:cxn ang="0">
                    <a:pos x="wd2" y="hd2"/>
                  </a:cxn>
                  <a:cxn ang="5400000">
                    <a:pos x="wd2" y="hd2"/>
                  </a:cxn>
                  <a:cxn ang="10800000">
                    <a:pos x="wd2" y="hd2"/>
                  </a:cxn>
                  <a:cxn ang="16200000">
                    <a:pos x="wd2" y="hd2"/>
                  </a:cxn>
                </a:cxnLst>
                <a:rect l="0" t="0" r="r" b="b"/>
                <a:pathLst>
                  <a:path w="21430" h="21473" extrusionOk="0">
                    <a:moveTo>
                      <a:pt x="19996" y="21473"/>
                    </a:moveTo>
                    <a:lnTo>
                      <a:pt x="1529" y="21473"/>
                    </a:lnTo>
                    <a:cubicBezTo>
                      <a:pt x="1034" y="21473"/>
                      <a:pt x="622" y="21277"/>
                      <a:pt x="292" y="21031"/>
                    </a:cubicBezTo>
                    <a:cubicBezTo>
                      <a:pt x="-38" y="20786"/>
                      <a:pt x="-120" y="20393"/>
                      <a:pt x="210" y="20098"/>
                    </a:cubicBezTo>
                    <a:lnTo>
                      <a:pt x="10762" y="364"/>
                    </a:lnTo>
                    <a:cubicBezTo>
                      <a:pt x="11092" y="-127"/>
                      <a:pt x="11752" y="20"/>
                      <a:pt x="11917" y="20"/>
                    </a:cubicBezTo>
                    <a:cubicBezTo>
                      <a:pt x="12082" y="69"/>
                      <a:pt x="12576" y="168"/>
                      <a:pt x="12494" y="658"/>
                    </a:cubicBezTo>
                    <a:cubicBezTo>
                      <a:pt x="12494" y="806"/>
                      <a:pt x="12494" y="904"/>
                      <a:pt x="12494" y="953"/>
                    </a:cubicBezTo>
                    <a:lnTo>
                      <a:pt x="12494" y="1002"/>
                    </a:lnTo>
                    <a:lnTo>
                      <a:pt x="21315" y="20148"/>
                    </a:lnTo>
                    <a:cubicBezTo>
                      <a:pt x="21480" y="20442"/>
                      <a:pt x="21480" y="20786"/>
                      <a:pt x="21233" y="21031"/>
                    </a:cubicBezTo>
                    <a:cubicBezTo>
                      <a:pt x="20903" y="21277"/>
                      <a:pt x="20408" y="21473"/>
                      <a:pt x="19996" y="21473"/>
                    </a:cubicBezTo>
                    <a:close/>
                    <a:moveTo>
                      <a:pt x="1859" y="20393"/>
                    </a:moveTo>
                    <a:lnTo>
                      <a:pt x="19584" y="20393"/>
                    </a:lnTo>
                    <a:lnTo>
                      <a:pt x="11340" y="2622"/>
                    </a:lnTo>
                    <a:lnTo>
                      <a:pt x="1859" y="20393"/>
                    </a:lnTo>
                    <a:close/>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4" name="Freeform 431">
                <a:extLst>
                  <a:ext uri="{FF2B5EF4-FFF2-40B4-BE49-F238E27FC236}">
                    <a16:creationId xmlns:a16="http://schemas.microsoft.com/office/drawing/2014/main" xmlns="" id="{5097E075-55F3-41E0-99DE-2034D21A8BCF}"/>
                  </a:ext>
                </a:extLst>
              </p:cNvPr>
              <p:cNvSpPr/>
              <p:nvPr/>
            </p:nvSpPr>
            <p:spPr>
              <a:xfrm>
                <a:off x="1968" y="80715"/>
                <a:ext cx="82756" cy="190503"/>
              </a:xfrm>
              <a:custGeom>
                <a:avLst/>
                <a:gdLst/>
                <a:ahLst/>
                <a:cxnLst>
                  <a:cxn ang="0">
                    <a:pos x="wd2" y="hd2"/>
                  </a:cxn>
                  <a:cxn ang="5400000">
                    <a:pos x="wd2" y="hd2"/>
                  </a:cxn>
                  <a:cxn ang="10800000">
                    <a:pos x="wd2" y="hd2"/>
                  </a:cxn>
                  <a:cxn ang="16200000">
                    <a:pos x="wd2" y="hd2"/>
                  </a:cxn>
                </a:cxnLst>
                <a:rect l="0" t="0" r="r" b="b"/>
                <a:pathLst>
                  <a:path w="21481" h="21600" extrusionOk="0">
                    <a:moveTo>
                      <a:pt x="7121" y="21600"/>
                    </a:moveTo>
                    <a:lnTo>
                      <a:pt x="4747" y="21235"/>
                    </a:lnTo>
                    <a:lnTo>
                      <a:pt x="18989" y="1148"/>
                    </a:lnTo>
                    <a:lnTo>
                      <a:pt x="6527" y="1148"/>
                    </a:lnTo>
                    <a:cubicBezTo>
                      <a:pt x="5815" y="1565"/>
                      <a:pt x="4866" y="2035"/>
                      <a:pt x="3798" y="2296"/>
                    </a:cubicBezTo>
                    <a:cubicBezTo>
                      <a:pt x="3560" y="2870"/>
                      <a:pt x="3204" y="3287"/>
                      <a:pt x="2730" y="3704"/>
                    </a:cubicBezTo>
                    <a:lnTo>
                      <a:pt x="2730" y="19826"/>
                    </a:lnTo>
                    <a:cubicBezTo>
                      <a:pt x="3086" y="20191"/>
                      <a:pt x="3442" y="20661"/>
                      <a:pt x="3560" y="21078"/>
                    </a:cubicBezTo>
                    <a:lnTo>
                      <a:pt x="1068" y="21339"/>
                    </a:lnTo>
                    <a:cubicBezTo>
                      <a:pt x="949" y="20922"/>
                      <a:pt x="475" y="20557"/>
                      <a:pt x="119" y="20191"/>
                    </a:cubicBezTo>
                    <a:lnTo>
                      <a:pt x="0" y="20087"/>
                    </a:lnTo>
                    <a:lnTo>
                      <a:pt x="0" y="3443"/>
                    </a:lnTo>
                    <a:lnTo>
                      <a:pt x="119" y="3287"/>
                    </a:lnTo>
                    <a:cubicBezTo>
                      <a:pt x="593" y="2922"/>
                      <a:pt x="1068" y="2400"/>
                      <a:pt x="1305" y="1878"/>
                    </a:cubicBezTo>
                    <a:lnTo>
                      <a:pt x="1424" y="1617"/>
                    </a:lnTo>
                    <a:lnTo>
                      <a:pt x="1780" y="1513"/>
                    </a:lnTo>
                    <a:cubicBezTo>
                      <a:pt x="2255" y="1357"/>
                      <a:pt x="3916" y="835"/>
                      <a:pt x="4273" y="417"/>
                    </a:cubicBezTo>
                    <a:lnTo>
                      <a:pt x="4629" y="0"/>
                    </a:lnTo>
                    <a:lnTo>
                      <a:pt x="19464" y="0"/>
                    </a:lnTo>
                    <a:cubicBezTo>
                      <a:pt x="20057" y="0"/>
                      <a:pt x="20651" y="209"/>
                      <a:pt x="21007" y="417"/>
                    </a:cubicBezTo>
                    <a:cubicBezTo>
                      <a:pt x="21481" y="678"/>
                      <a:pt x="21600" y="1096"/>
                      <a:pt x="21363" y="1409"/>
                    </a:cubicBezTo>
                    <a:lnTo>
                      <a:pt x="7121" y="2160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5" name="Freeform 432">
                <a:extLst>
                  <a:ext uri="{FF2B5EF4-FFF2-40B4-BE49-F238E27FC236}">
                    <a16:creationId xmlns:a16="http://schemas.microsoft.com/office/drawing/2014/main" xmlns="" id="{C0570421-EF9D-4070-B1B4-C1D75CE806DA}"/>
                  </a:ext>
                </a:extLst>
              </p:cNvPr>
              <p:cNvSpPr/>
              <p:nvPr/>
            </p:nvSpPr>
            <p:spPr>
              <a:xfrm>
                <a:off x="412438" y="85638"/>
                <a:ext cx="132999" cy="191490"/>
              </a:xfrm>
              <a:custGeom>
                <a:avLst/>
                <a:gdLst/>
                <a:ahLst/>
                <a:cxnLst>
                  <a:cxn ang="0">
                    <a:pos x="wd2" y="hd2"/>
                  </a:cxn>
                  <a:cxn ang="5400000">
                    <a:pos x="wd2" y="hd2"/>
                  </a:cxn>
                  <a:cxn ang="10800000">
                    <a:pos x="wd2" y="hd2"/>
                  </a:cxn>
                  <a:cxn ang="16200000">
                    <a:pos x="wd2" y="hd2"/>
                  </a:cxn>
                </a:cxnLst>
                <a:rect l="0" t="0" r="r" b="b"/>
                <a:pathLst>
                  <a:path w="21533" h="21600" extrusionOk="0">
                    <a:moveTo>
                      <a:pt x="19381" y="21600"/>
                    </a:moveTo>
                    <a:lnTo>
                      <a:pt x="14351" y="21600"/>
                    </a:lnTo>
                    <a:lnTo>
                      <a:pt x="14351" y="20466"/>
                    </a:lnTo>
                    <a:lnTo>
                      <a:pt x="19381" y="20466"/>
                    </a:lnTo>
                    <a:cubicBezTo>
                      <a:pt x="19455" y="20466"/>
                      <a:pt x="19603" y="20414"/>
                      <a:pt x="19751" y="20363"/>
                    </a:cubicBezTo>
                    <a:lnTo>
                      <a:pt x="10430" y="1134"/>
                    </a:lnTo>
                    <a:cubicBezTo>
                      <a:pt x="10356" y="1134"/>
                      <a:pt x="10208" y="1134"/>
                      <a:pt x="10134" y="1134"/>
                    </a:cubicBezTo>
                    <a:lnTo>
                      <a:pt x="1479" y="20517"/>
                    </a:lnTo>
                    <a:lnTo>
                      <a:pt x="0" y="20208"/>
                    </a:lnTo>
                    <a:lnTo>
                      <a:pt x="8803" y="516"/>
                    </a:lnTo>
                    <a:cubicBezTo>
                      <a:pt x="9025" y="206"/>
                      <a:pt x="9542" y="0"/>
                      <a:pt x="10356" y="0"/>
                    </a:cubicBezTo>
                    <a:cubicBezTo>
                      <a:pt x="11170" y="0"/>
                      <a:pt x="11688" y="155"/>
                      <a:pt x="11984" y="516"/>
                    </a:cubicBezTo>
                    <a:lnTo>
                      <a:pt x="11984" y="619"/>
                    </a:lnTo>
                    <a:lnTo>
                      <a:pt x="21452" y="20157"/>
                    </a:lnTo>
                    <a:cubicBezTo>
                      <a:pt x="21600" y="20363"/>
                      <a:pt x="21526" y="20621"/>
                      <a:pt x="21378" y="20878"/>
                    </a:cubicBezTo>
                    <a:cubicBezTo>
                      <a:pt x="20860" y="21239"/>
                      <a:pt x="19899" y="21600"/>
                      <a:pt x="19381" y="2160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6" name="Freeform 433">
                <a:extLst>
                  <a:ext uri="{FF2B5EF4-FFF2-40B4-BE49-F238E27FC236}">
                    <a16:creationId xmlns:a16="http://schemas.microsoft.com/office/drawing/2014/main" xmlns="" id="{8263388A-7F68-468E-ABE5-E49793C959F0}"/>
                  </a:ext>
                </a:extLst>
              </p:cNvPr>
              <p:cNvSpPr/>
              <p:nvPr/>
            </p:nvSpPr>
            <p:spPr>
              <a:xfrm>
                <a:off x="192930" y="78746"/>
                <a:ext cx="188254" cy="198377"/>
              </a:xfrm>
              <a:custGeom>
                <a:avLst/>
                <a:gdLst/>
                <a:ahLst/>
                <a:cxnLst>
                  <a:cxn ang="0">
                    <a:pos x="wd2" y="hd2"/>
                  </a:cxn>
                  <a:cxn ang="5400000">
                    <a:pos x="wd2" y="hd2"/>
                  </a:cxn>
                  <a:cxn ang="10800000">
                    <a:pos x="wd2" y="hd2"/>
                  </a:cxn>
                  <a:cxn ang="16200000">
                    <a:pos x="wd2" y="hd2"/>
                  </a:cxn>
                </a:cxnLst>
                <a:rect l="0" t="0" r="r" b="b"/>
                <a:pathLst>
                  <a:path w="21568" h="21600" extrusionOk="0">
                    <a:moveTo>
                      <a:pt x="20597" y="21600"/>
                    </a:moveTo>
                    <a:lnTo>
                      <a:pt x="14682" y="21600"/>
                    </a:lnTo>
                    <a:lnTo>
                      <a:pt x="14682" y="20495"/>
                    </a:lnTo>
                    <a:lnTo>
                      <a:pt x="20333" y="20495"/>
                    </a:lnTo>
                    <a:lnTo>
                      <a:pt x="13625" y="1256"/>
                    </a:lnTo>
                    <a:cubicBezTo>
                      <a:pt x="12569" y="1055"/>
                      <a:pt x="8291" y="1055"/>
                      <a:pt x="7130" y="1256"/>
                    </a:cubicBezTo>
                    <a:lnTo>
                      <a:pt x="1056" y="20545"/>
                    </a:lnTo>
                    <a:lnTo>
                      <a:pt x="0" y="20244"/>
                    </a:lnTo>
                    <a:lnTo>
                      <a:pt x="6232" y="553"/>
                    </a:lnTo>
                    <a:cubicBezTo>
                      <a:pt x="6390" y="201"/>
                      <a:pt x="6496" y="0"/>
                      <a:pt x="10457" y="0"/>
                    </a:cubicBezTo>
                    <a:cubicBezTo>
                      <a:pt x="14365" y="0"/>
                      <a:pt x="14523" y="201"/>
                      <a:pt x="14682" y="553"/>
                    </a:cubicBezTo>
                    <a:lnTo>
                      <a:pt x="14682" y="603"/>
                    </a:lnTo>
                    <a:lnTo>
                      <a:pt x="21494" y="20193"/>
                    </a:lnTo>
                    <a:cubicBezTo>
                      <a:pt x="21600" y="20495"/>
                      <a:pt x="21600" y="20847"/>
                      <a:pt x="21442" y="21148"/>
                    </a:cubicBezTo>
                    <a:cubicBezTo>
                      <a:pt x="21125" y="21399"/>
                      <a:pt x="20861" y="21600"/>
                      <a:pt x="20597" y="2160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7" name="Freeform 434">
                <a:extLst>
                  <a:ext uri="{FF2B5EF4-FFF2-40B4-BE49-F238E27FC236}">
                    <a16:creationId xmlns:a16="http://schemas.microsoft.com/office/drawing/2014/main" xmlns="" id="{3F189F90-1BE9-490C-BDF1-C0B73140CC27}"/>
                  </a:ext>
                </a:extLst>
              </p:cNvPr>
              <p:cNvSpPr/>
              <p:nvPr/>
            </p:nvSpPr>
            <p:spPr>
              <a:xfrm>
                <a:off x="331016" y="85638"/>
                <a:ext cx="121321" cy="183615"/>
              </a:xfrm>
              <a:custGeom>
                <a:avLst/>
                <a:gdLst/>
                <a:ahLst/>
                <a:cxnLst>
                  <a:cxn ang="0">
                    <a:pos x="wd2" y="hd2"/>
                  </a:cxn>
                  <a:cxn ang="5400000">
                    <a:pos x="wd2" y="hd2"/>
                  </a:cxn>
                  <a:cxn ang="10800000">
                    <a:pos x="wd2" y="hd2"/>
                  </a:cxn>
                  <a:cxn ang="16200000">
                    <a:pos x="wd2" y="hd2"/>
                  </a:cxn>
                </a:cxnLst>
                <a:rect l="0" t="0" r="r" b="b"/>
                <a:pathLst>
                  <a:path w="21551" h="21600" extrusionOk="0">
                    <a:moveTo>
                      <a:pt x="10955" y="21600"/>
                    </a:moveTo>
                    <a:cubicBezTo>
                      <a:pt x="10384" y="21600"/>
                      <a:pt x="9977" y="21331"/>
                      <a:pt x="9732" y="21061"/>
                    </a:cubicBezTo>
                    <a:lnTo>
                      <a:pt x="9732" y="21007"/>
                    </a:lnTo>
                    <a:lnTo>
                      <a:pt x="114" y="1400"/>
                    </a:lnTo>
                    <a:cubicBezTo>
                      <a:pt x="-49" y="1077"/>
                      <a:pt x="-49" y="700"/>
                      <a:pt x="196" y="377"/>
                    </a:cubicBezTo>
                    <a:cubicBezTo>
                      <a:pt x="440" y="108"/>
                      <a:pt x="929" y="0"/>
                      <a:pt x="1337" y="0"/>
                    </a:cubicBezTo>
                    <a:lnTo>
                      <a:pt x="1337" y="1131"/>
                    </a:lnTo>
                    <a:cubicBezTo>
                      <a:pt x="1500" y="1131"/>
                      <a:pt x="1581" y="1077"/>
                      <a:pt x="1663" y="1023"/>
                    </a:cubicBezTo>
                    <a:lnTo>
                      <a:pt x="1744" y="1023"/>
                    </a:lnTo>
                    <a:lnTo>
                      <a:pt x="10955" y="19769"/>
                    </a:lnTo>
                    <a:lnTo>
                      <a:pt x="19921" y="377"/>
                    </a:lnTo>
                    <a:lnTo>
                      <a:pt x="21551" y="754"/>
                    </a:lnTo>
                    <a:lnTo>
                      <a:pt x="12177" y="21061"/>
                    </a:lnTo>
                    <a:cubicBezTo>
                      <a:pt x="12014" y="21385"/>
                      <a:pt x="11444" y="21600"/>
                      <a:pt x="10955" y="21600"/>
                    </a:cubicBezTo>
                    <a:close/>
                    <a:moveTo>
                      <a:pt x="1663" y="916"/>
                    </a:moveTo>
                    <a:lnTo>
                      <a:pt x="1663" y="970"/>
                    </a:lnTo>
                    <a:lnTo>
                      <a:pt x="1744" y="1023"/>
                    </a:lnTo>
                    <a:cubicBezTo>
                      <a:pt x="1744" y="970"/>
                      <a:pt x="1744" y="970"/>
                      <a:pt x="1663" y="916"/>
                    </a:cubicBezTo>
                    <a:close/>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8" name="Freeform 435">
                <a:extLst>
                  <a:ext uri="{FF2B5EF4-FFF2-40B4-BE49-F238E27FC236}">
                    <a16:creationId xmlns:a16="http://schemas.microsoft.com/office/drawing/2014/main" xmlns="" id="{6737B4EF-A832-438F-BFC3-2B7C23005CB6}"/>
                  </a:ext>
                </a:extLst>
              </p:cNvPr>
              <p:cNvSpPr/>
              <p:nvPr/>
            </p:nvSpPr>
            <p:spPr>
              <a:xfrm>
                <a:off x="499495" y="80715"/>
                <a:ext cx="82777" cy="196407"/>
              </a:xfrm>
              <a:custGeom>
                <a:avLst/>
                <a:gdLst/>
                <a:ahLst/>
                <a:cxnLst>
                  <a:cxn ang="0">
                    <a:pos x="wd2" y="hd2"/>
                  </a:cxn>
                  <a:cxn ang="5400000">
                    <a:pos x="wd2" y="hd2"/>
                  </a:cxn>
                  <a:cxn ang="10800000">
                    <a:pos x="wd2" y="hd2"/>
                  </a:cxn>
                  <a:cxn ang="16200000">
                    <a:pos x="wd2" y="hd2"/>
                  </a:cxn>
                </a:cxnLst>
                <a:rect l="0" t="0" r="r" b="b"/>
                <a:pathLst>
                  <a:path w="21487" h="21600" extrusionOk="0">
                    <a:moveTo>
                      <a:pt x="15197" y="21600"/>
                    </a:moveTo>
                    <a:lnTo>
                      <a:pt x="14603" y="21041"/>
                    </a:lnTo>
                    <a:lnTo>
                      <a:pt x="243" y="1372"/>
                    </a:lnTo>
                    <a:cubicBezTo>
                      <a:pt x="-113" y="1067"/>
                      <a:pt x="-113" y="712"/>
                      <a:pt x="480" y="407"/>
                    </a:cubicBezTo>
                    <a:cubicBezTo>
                      <a:pt x="836" y="102"/>
                      <a:pt x="1430" y="0"/>
                      <a:pt x="2142" y="0"/>
                    </a:cubicBezTo>
                    <a:lnTo>
                      <a:pt x="16028" y="0"/>
                    </a:lnTo>
                    <a:lnTo>
                      <a:pt x="16028" y="1118"/>
                    </a:lnTo>
                    <a:lnTo>
                      <a:pt x="2735" y="1118"/>
                    </a:lnTo>
                    <a:lnTo>
                      <a:pt x="16858" y="20228"/>
                    </a:lnTo>
                    <a:cubicBezTo>
                      <a:pt x="17333" y="20177"/>
                      <a:pt x="17927" y="20177"/>
                      <a:pt x="18283" y="20177"/>
                    </a:cubicBezTo>
                    <a:cubicBezTo>
                      <a:pt x="18401" y="19872"/>
                      <a:pt x="18757" y="19618"/>
                      <a:pt x="18995" y="19364"/>
                    </a:cubicBezTo>
                    <a:lnTo>
                      <a:pt x="18995" y="3507"/>
                    </a:lnTo>
                    <a:lnTo>
                      <a:pt x="21487" y="3507"/>
                    </a:lnTo>
                    <a:lnTo>
                      <a:pt x="21487" y="19567"/>
                    </a:lnTo>
                    <a:lnTo>
                      <a:pt x="21368" y="19669"/>
                    </a:lnTo>
                    <a:cubicBezTo>
                      <a:pt x="21012" y="20024"/>
                      <a:pt x="20775" y="20380"/>
                      <a:pt x="20419" y="20787"/>
                    </a:cubicBezTo>
                    <a:lnTo>
                      <a:pt x="20182" y="21193"/>
                    </a:lnTo>
                    <a:lnTo>
                      <a:pt x="18995" y="21193"/>
                    </a:lnTo>
                    <a:cubicBezTo>
                      <a:pt x="18164" y="21193"/>
                      <a:pt x="16502" y="21244"/>
                      <a:pt x="16265" y="21346"/>
                    </a:cubicBezTo>
                    <a:lnTo>
                      <a:pt x="15197" y="2160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39" name="Freeform 436">
                <a:extLst>
                  <a:ext uri="{FF2B5EF4-FFF2-40B4-BE49-F238E27FC236}">
                    <a16:creationId xmlns:a16="http://schemas.microsoft.com/office/drawing/2014/main" xmlns="" id="{02A52E9C-6409-4EC0-874F-640501618DCA}"/>
                  </a:ext>
                </a:extLst>
              </p:cNvPr>
              <p:cNvSpPr/>
              <p:nvPr/>
            </p:nvSpPr>
            <p:spPr>
              <a:xfrm>
                <a:off x="42326" y="0"/>
                <a:ext cx="505491" cy="93051"/>
              </a:xfrm>
              <a:custGeom>
                <a:avLst/>
                <a:gdLst/>
                <a:ahLst/>
                <a:cxnLst>
                  <a:cxn ang="0">
                    <a:pos x="wd2" y="hd2"/>
                  </a:cxn>
                  <a:cxn ang="5400000">
                    <a:pos x="wd2" y="hd2"/>
                  </a:cxn>
                  <a:cxn ang="10800000">
                    <a:pos x="wd2" y="hd2"/>
                  </a:cxn>
                  <a:cxn ang="16200000">
                    <a:pos x="wd2" y="hd2"/>
                  </a:cxn>
                </a:cxnLst>
                <a:rect l="0" t="0" r="r" b="b"/>
                <a:pathLst>
                  <a:path w="21600" h="21600" extrusionOk="0">
                    <a:moveTo>
                      <a:pt x="21168" y="21600"/>
                    </a:moveTo>
                    <a:lnTo>
                      <a:pt x="16215" y="4621"/>
                    </a:lnTo>
                    <a:lnTo>
                      <a:pt x="5385" y="4621"/>
                    </a:lnTo>
                    <a:lnTo>
                      <a:pt x="432" y="21600"/>
                    </a:lnTo>
                    <a:lnTo>
                      <a:pt x="0" y="17731"/>
                    </a:lnTo>
                    <a:lnTo>
                      <a:pt x="5149" y="0"/>
                    </a:lnTo>
                    <a:lnTo>
                      <a:pt x="16451" y="0"/>
                    </a:lnTo>
                    <a:lnTo>
                      <a:pt x="21600" y="17624"/>
                    </a:lnTo>
                    <a:lnTo>
                      <a:pt x="21168" y="2160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0" name="Freeform 437">
                <a:extLst>
                  <a:ext uri="{FF2B5EF4-FFF2-40B4-BE49-F238E27FC236}">
                    <a16:creationId xmlns:a16="http://schemas.microsoft.com/office/drawing/2014/main" xmlns="" id="{C8CF06DF-1FED-4ED9-AB5E-C80F70C11248}"/>
                  </a:ext>
                </a:extLst>
              </p:cNvPr>
              <p:cNvSpPr/>
              <p:nvPr/>
            </p:nvSpPr>
            <p:spPr>
              <a:xfrm>
                <a:off x="237225" y="223445"/>
                <a:ext cx="14290" cy="15313"/>
              </a:xfrm>
              <a:custGeom>
                <a:avLst/>
                <a:gdLst/>
                <a:ahLst/>
                <a:cxnLst>
                  <a:cxn ang="0">
                    <a:pos x="wd2" y="hd2"/>
                  </a:cxn>
                  <a:cxn ang="5400000">
                    <a:pos x="wd2" y="hd2"/>
                  </a:cxn>
                  <a:cxn ang="10800000">
                    <a:pos x="wd2" y="hd2"/>
                  </a:cxn>
                  <a:cxn ang="16200000">
                    <a:pos x="wd2" y="hd2"/>
                  </a:cxn>
                </a:cxnLst>
                <a:rect l="0" t="0" r="r" b="b"/>
                <a:pathLst>
                  <a:path w="21600" h="21600" extrusionOk="0">
                    <a:moveTo>
                      <a:pt x="15840" y="8640"/>
                    </a:moveTo>
                    <a:lnTo>
                      <a:pt x="4320" y="8640"/>
                    </a:lnTo>
                    <a:lnTo>
                      <a:pt x="4320" y="0"/>
                    </a:lnTo>
                    <a:lnTo>
                      <a:pt x="0" y="0"/>
                    </a:lnTo>
                    <a:lnTo>
                      <a:pt x="0" y="21600"/>
                    </a:lnTo>
                    <a:lnTo>
                      <a:pt x="4320" y="21600"/>
                    </a:lnTo>
                    <a:lnTo>
                      <a:pt x="4320" y="12343"/>
                    </a:lnTo>
                    <a:lnTo>
                      <a:pt x="15840" y="12343"/>
                    </a:lnTo>
                    <a:lnTo>
                      <a:pt x="15840" y="21600"/>
                    </a:lnTo>
                    <a:lnTo>
                      <a:pt x="21600" y="21600"/>
                    </a:lnTo>
                    <a:lnTo>
                      <a:pt x="21600" y="0"/>
                    </a:lnTo>
                    <a:lnTo>
                      <a:pt x="15840" y="0"/>
                    </a:lnTo>
                    <a:lnTo>
                      <a:pt x="15840" y="864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1" name="Freeform 438">
                <a:extLst>
                  <a:ext uri="{FF2B5EF4-FFF2-40B4-BE49-F238E27FC236}">
                    <a16:creationId xmlns:a16="http://schemas.microsoft.com/office/drawing/2014/main" xmlns="" id="{55DAA665-1207-414D-95A2-5D4594EB46EE}"/>
                  </a:ext>
                </a:extLst>
              </p:cNvPr>
              <p:cNvSpPr/>
              <p:nvPr/>
            </p:nvSpPr>
            <p:spPr>
              <a:xfrm>
                <a:off x="255928" y="223445"/>
                <a:ext cx="13337" cy="15325"/>
              </a:xfrm>
              <a:custGeom>
                <a:avLst/>
                <a:gdLst/>
                <a:ahLst/>
                <a:cxnLst>
                  <a:cxn ang="0">
                    <a:pos x="wd2" y="hd2"/>
                  </a:cxn>
                  <a:cxn ang="5400000">
                    <a:pos x="wd2" y="hd2"/>
                  </a:cxn>
                  <a:cxn ang="10800000">
                    <a:pos x="wd2" y="hd2"/>
                  </a:cxn>
                  <a:cxn ang="16200000">
                    <a:pos x="wd2" y="hd2"/>
                  </a:cxn>
                </a:cxnLst>
                <a:rect l="0" t="0" r="r" b="b"/>
                <a:pathLst>
                  <a:path w="21600" h="21600" extrusionOk="0">
                    <a:moveTo>
                      <a:pt x="18000" y="12600"/>
                    </a:moveTo>
                    <a:cubicBezTo>
                      <a:pt x="18000" y="16200"/>
                      <a:pt x="15120" y="18000"/>
                      <a:pt x="11520" y="18000"/>
                    </a:cubicBezTo>
                    <a:cubicBezTo>
                      <a:pt x="7200" y="18000"/>
                      <a:pt x="5760" y="16200"/>
                      <a:pt x="5760" y="12000"/>
                    </a:cubicBezTo>
                    <a:lnTo>
                      <a:pt x="5760" y="0"/>
                    </a:lnTo>
                    <a:lnTo>
                      <a:pt x="0" y="0"/>
                    </a:lnTo>
                    <a:lnTo>
                      <a:pt x="0" y="12000"/>
                    </a:lnTo>
                    <a:cubicBezTo>
                      <a:pt x="0" y="18000"/>
                      <a:pt x="3600" y="21600"/>
                      <a:pt x="10800" y="21600"/>
                    </a:cubicBezTo>
                    <a:cubicBezTo>
                      <a:pt x="17280" y="21600"/>
                      <a:pt x="21600" y="18600"/>
                      <a:pt x="21600" y="12000"/>
                    </a:cubicBezTo>
                    <a:lnTo>
                      <a:pt x="21600" y="0"/>
                    </a:lnTo>
                    <a:lnTo>
                      <a:pt x="16560" y="0"/>
                    </a:lnTo>
                    <a:lnTo>
                      <a:pt x="16560" y="12600"/>
                    </a:lnTo>
                    <a:lnTo>
                      <a:pt x="18000" y="1260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2" name="Freeform 439">
                <a:extLst>
                  <a:ext uri="{FF2B5EF4-FFF2-40B4-BE49-F238E27FC236}">
                    <a16:creationId xmlns:a16="http://schemas.microsoft.com/office/drawing/2014/main" xmlns="" id="{51C5F62C-325B-4CD8-AC0C-3DFB8D8C61F9}"/>
                  </a:ext>
                </a:extLst>
              </p:cNvPr>
              <p:cNvSpPr/>
              <p:nvPr/>
            </p:nvSpPr>
            <p:spPr>
              <a:xfrm>
                <a:off x="288411" y="223445"/>
                <a:ext cx="24146" cy="15313"/>
              </a:xfrm>
              <a:custGeom>
                <a:avLst/>
                <a:gdLst/>
                <a:ahLst/>
                <a:cxnLst>
                  <a:cxn ang="0">
                    <a:pos x="wd2" y="hd2"/>
                  </a:cxn>
                  <a:cxn ang="5400000">
                    <a:pos x="wd2" y="hd2"/>
                  </a:cxn>
                  <a:cxn ang="10800000">
                    <a:pos x="wd2" y="hd2"/>
                  </a:cxn>
                  <a:cxn ang="16200000">
                    <a:pos x="wd2" y="hd2"/>
                  </a:cxn>
                </a:cxnLst>
                <a:rect l="0" t="0" r="r" b="b"/>
                <a:pathLst>
                  <a:path w="21600" h="21600" extrusionOk="0">
                    <a:moveTo>
                      <a:pt x="15369" y="15429"/>
                    </a:moveTo>
                    <a:lnTo>
                      <a:pt x="12462" y="0"/>
                    </a:lnTo>
                    <a:lnTo>
                      <a:pt x="9554" y="0"/>
                    </a:lnTo>
                    <a:lnTo>
                      <a:pt x="6646" y="15429"/>
                    </a:lnTo>
                    <a:lnTo>
                      <a:pt x="2908" y="0"/>
                    </a:lnTo>
                    <a:lnTo>
                      <a:pt x="0" y="0"/>
                    </a:lnTo>
                    <a:lnTo>
                      <a:pt x="5400" y="21600"/>
                    </a:lnTo>
                    <a:lnTo>
                      <a:pt x="7477" y="21600"/>
                    </a:lnTo>
                    <a:lnTo>
                      <a:pt x="11215" y="7406"/>
                    </a:lnTo>
                    <a:lnTo>
                      <a:pt x="14123" y="21600"/>
                    </a:lnTo>
                    <a:lnTo>
                      <a:pt x="16615" y="21600"/>
                    </a:lnTo>
                    <a:lnTo>
                      <a:pt x="21600" y="0"/>
                    </a:lnTo>
                    <a:lnTo>
                      <a:pt x="19108" y="0"/>
                    </a:lnTo>
                    <a:lnTo>
                      <a:pt x="15369" y="15429"/>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3" name="Freeform 440">
                <a:extLst>
                  <a:ext uri="{FF2B5EF4-FFF2-40B4-BE49-F238E27FC236}">
                    <a16:creationId xmlns:a16="http://schemas.microsoft.com/office/drawing/2014/main" xmlns="" id="{B2EF822F-A561-4397-A8E2-A2B2D3A02BF9}"/>
                  </a:ext>
                </a:extLst>
              </p:cNvPr>
              <p:cNvSpPr/>
              <p:nvPr/>
            </p:nvSpPr>
            <p:spPr>
              <a:xfrm>
                <a:off x="314325" y="223445"/>
                <a:ext cx="12701" cy="15313"/>
              </a:xfrm>
              <a:custGeom>
                <a:avLst/>
                <a:gdLst/>
                <a:ahLst/>
                <a:cxnLst>
                  <a:cxn ang="0">
                    <a:pos x="wd2" y="hd2"/>
                  </a:cxn>
                  <a:cxn ang="5400000">
                    <a:pos x="wd2" y="hd2"/>
                  </a:cxn>
                  <a:cxn ang="10800000">
                    <a:pos x="wd2" y="hd2"/>
                  </a:cxn>
                  <a:cxn ang="16200000">
                    <a:pos x="wd2" y="hd2"/>
                  </a:cxn>
                </a:cxnLst>
                <a:rect l="0" t="0" r="r" b="b"/>
                <a:pathLst>
                  <a:path w="21600" h="21600" extrusionOk="0">
                    <a:moveTo>
                      <a:pt x="5815" y="12343"/>
                    </a:moveTo>
                    <a:lnTo>
                      <a:pt x="16615" y="12343"/>
                    </a:lnTo>
                    <a:lnTo>
                      <a:pt x="16615" y="8640"/>
                    </a:lnTo>
                    <a:lnTo>
                      <a:pt x="5815" y="8640"/>
                    </a:lnTo>
                    <a:lnTo>
                      <a:pt x="5815" y="4320"/>
                    </a:lnTo>
                    <a:lnTo>
                      <a:pt x="20769" y="4320"/>
                    </a:lnTo>
                    <a:lnTo>
                      <a:pt x="20769" y="0"/>
                    </a:lnTo>
                    <a:lnTo>
                      <a:pt x="0" y="0"/>
                    </a:lnTo>
                    <a:lnTo>
                      <a:pt x="0" y="21600"/>
                    </a:lnTo>
                    <a:lnTo>
                      <a:pt x="21600" y="21600"/>
                    </a:lnTo>
                    <a:lnTo>
                      <a:pt x="21600" y="17897"/>
                    </a:lnTo>
                    <a:lnTo>
                      <a:pt x="5815" y="17897"/>
                    </a:lnTo>
                    <a:lnTo>
                      <a:pt x="5815" y="12343"/>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4" name="Freeform 441">
                <a:extLst>
                  <a:ext uri="{FF2B5EF4-FFF2-40B4-BE49-F238E27FC236}">
                    <a16:creationId xmlns:a16="http://schemas.microsoft.com/office/drawing/2014/main" xmlns="" id="{4ECCC0B4-D3AB-4C5C-9D60-0C2CB138268B}"/>
                  </a:ext>
                </a:extLst>
              </p:cNvPr>
              <p:cNvSpPr/>
              <p:nvPr/>
            </p:nvSpPr>
            <p:spPr>
              <a:xfrm>
                <a:off x="326110" y="223445"/>
                <a:ext cx="12701" cy="15313"/>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0" y="21600"/>
                    </a:lnTo>
                    <a:lnTo>
                      <a:pt x="0" y="0"/>
                    </a:lnTo>
                    <a:lnTo>
                      <a:pt x="21600" y="0"/>
                    </a:lnTo>
                    <a:lnTo>
                      <a:pt x="21600" y="21600"/>
                    </a:lnTo>
                    <a:lnTo>
                      <a:pt x="12343" y="2160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5" name="Freeform 442">
                <a:extLst>
                  <a:ext uri="{FF2B5EF4-FFF2-40B4-BE49-F238E27FC236}">
                    <a16:creationId xmlns:a16="http://schemas.microsoft.com/office/drawing/2014/main" xmlns="" id="{DC5982D8-FF0B-421C-A675-31CBA17F31A3}"/>
                  </a:ext>
                </a:extLst>
              </p:cNvPr>
              <p:cNvSpPr/>
              <p:nvPr/>
            </p:nvSpPr>
            <p:spPr>
              <a:xfrm>
                <a:off x="271677" y="223445"/>
                <a:ext cx="18212" cy="15313"/>
              </a:xfrm>
              <a:custGeom>
                <a:avLst/>
                <a:gdLst/>
                <a:ahLst/>
                <a:cxnLst>
                  <a:cxn ang="0">
                    <a:pos x="wd2" y="hd2"/>
                  </a:cxn>
                  <a:cxn ang="5400000">
                    <a:pos x="wd2" y="hd2"/>
                  </a:cxn>
                  <a:cxn ang="10800000">
                    <a:pos x="wd2" y="hd2"/>
                  </a:cxn>
                  <a:cxn ang="16200000">
                    <a:pos x="wd2" y="hd2"/>
                  </a:cxn>
                </a:cxnLst>
                <a:rect l="0" t="0" r="r" b="b"/>
                <a:pathLst>
                  <a:path w="21600" h="21600" extrusionOk="0">
                    <a:moveTo>
                      <a:pt x="15178" y="17280"/>
                    </a:moveTo>
                    <a:lnTo>
                      <a:pt x="17514" y="21600"/>
                    </a:lnTo>
                    <a:lnTo>
                      <a:pt x="21600" y="21600"/>
                    </a:lnTo>
                    <a:lnTo>
                      <a:pt x="12843" y="0"/>
                    </a:lnTo>
                    <a:lnTo>
                      <a:pt x="9341" y="0"/>
                    </a:lnTo>
                    <a:lnTo>
                      <a:pt x="0" y="21600"/>
                    </a:lnTo>
                    <a:lnTo>
                      <a:pt x="4086" y="21600"/>
                    </a:lnTo>
                    <a:lnTo>
                      <a:pt x="5838" y="17897"/>
                    </a:lnTo>
                    <a:lnTo>
                      <a:pt x="15178" y="17897"/>
                    </a:lnTo>
                    <a:lnTo>
                      <a:pt x="15178" y="17280"/>
                    </a:lnTo>
                    <a:close/>
                    <a:moveTo>
                      <a:pt x="10508" y="5554"/>
                    </a:moveTo>
                    <a:lnTo>
                      <a:pt x="13427" y="12343"/>
                    </a:lnTo>
                    <a:lnTo>
                      <a:pt x="13427" y="13577"/>
                    </a:lnTo>
                    <a:lnTo>
                      <a:pt x="7589" y="13577"/>
                    </a:lnTo>
                    <a:lnTo>
                      <a:pt x="7589" y="12343"/>
                    </a:lnTo>
                    <a:lnTo>
                      <a:pt x="10508" y="5554"/>
                    </a:lnTo>
                    <a:close/>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6" name="Freeform 443">
                <a:extLst>
                  <a:ext uri="{FF2B5EF4-FFF2-40B4-BE49-F238E27FC236}">
                    <a16:creationId xmlns:a16="http://schemas.microsoft.com/office/drawing/2014/main" xmlns="" id="{1CCEE4E7-D7A9-46F6-ADB8-D94A3E5B2F64}"/>
                  </a:ext>
                </a:extLst>
              </p:cNvPr>
              <p:cNvSpPr/>
              <p:nvPr/>
            </p:nvSpPr>
            <p:spPr>
              <a:xfrm>
                <a:off x="243998" y="154542"/>
                <a:ext cx="36073" cy="43843"/>
              </a:xfrm>
              <a:custGeom>
                <a:avLst/>
                <a:gdLst/>
                <a:ahLst/>
                <a:cxnLst>
                  <a:cxn ang="0">
                    <a:pos x="wd2" y="hd2"/>
                  </a:cxn>
                  <a:cxn ang="5400000">
                    <a:pos x="wd2" y="hd2"/>
                  </a:cxn>
                  <a:cxn ang="10800000">
                    <a:pos x="wd2" y="hd2"/>
                  </a:cxn>
                  <a:cxn ang="16200000">
                    <a:pos x="wd2" y="hd2"/>
                  </a:cxn>
                </a:cxnLst>
                <a:rect l="0" t="0" r="r" b="b"/>
                <a:pathLst>
                  <a:path w="21093" h="21600" extrusionOk="0">
                    <a:moveTo>
                      <a:pt x="2774" y="12470"/>
                    </a:moveTo>
                    <a:cubicBezTo>
                      <a:pt x="7422" y="16033"/>
                      <a:pt x="18085" y="20709"/>
                      <a:pt x="20820" y="21600"/>
                    </a:cubicBezTo>
                    <a:lnTo>
                      <a:pt x="21093" y="21600"/>
                    </a:lnTo>
                    <a:lnTo>
                      <a:pt x="21093" y="21377"/>
                    </a:lnTo>
                    <a:cubicBezTo>
                      <a:pt x="14258" y="9130"/>
                      <a:pt x="4688" y="0"/>
                      <a:pt x="4688" y="0"/>
                    </a:cubicBezTo>
                    <a:cubicBezTo>
                      <a:pt x="4688" y="0"/>
                      <a:pt x="-507" y="3786"/>
                      <a:pt x="40" y="7794"/>
                    </a:cubicBezTo>
                    <a:cubicBezTo>
                      <a:pt x="313" y="10911"/>
                      <a:pt x="2774" y="12470"/>
                      <a:pt x="2774" y="1247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7" name="Freeform 445">
                <a:extLst>
                  <a:ext uri="{FF2B5EF4-FFF2-40B4-BE49-F238E27FC236}">
                    <a16:creationId xmlns:a16="http://schemas.microsoft.com/office/drawing/2014/main" xmlns="" id="{A9B7D92A-16DE-4840-8D02-41C0176EE497}"/>
                  </a:ext>
                </a:extLst>
              </p:cNvPr>
              <p:cNvSpPr/>
              <p:nvPr/>
            </p:nvSpPr>
            <p:spPr>
              <a:xfrm>
                <a:off x="245099" y="203948"/>
                <a:ext cx="30060" cy="12701"/>
              </a:xfrm>
              <a:custGeom>
                <a:avLst/>
                <a:gdLst/>
                <a:ahLst/>
                <a:cxnLst>
                  <a:cxn ang="0">
                    <a:pos x="wd2" y="hd2"/>
                  </a:cxn>
                  <a:cxn ang="5400000">
                    <a:pos x="wd2" y="hd2"/>
                  </a:cxn>
                  <a:cxn ang="10800000">
                    <a:pos x="wd2" y="hd2"/>
                  </a:cxn>
                  <a:cxn ang="16200000">
                    <a:pos x="wd2" y="hd2"/>
                  </a:cxn>
                </a:cxnLst>
                <a:rect l="0" t="0" r="r" b="b"/>
                <a:pathLst>
                  <a:path w="21600" h="19508" extrusionOk="0">
                    <a:moveTo>
                      <a:pt x="0" y="2592"/>
                    </a:moveTo>
                    <a:cubicBezTo>
                      <a:pt x="2291" y="13824"/>
                      <a:pt x="6218" y="21600"/>
                      <a:pt x="10473" y="19008"/>
                    </a:cubicBezTo>
                    <a:cubicBezTo>
                      <a:pt x="13418" y="17280"/>
                      <a:pt x="19636" y="5184"/>
                      <a:pt x="21600" y="1728"/>
                    </a:cubicBezTo>
                    <a:lnTo>
                      <a:pt x="21600" y="864"/>
                    </a:lnTo>
                    <a:cubicBezTo>
                      <a:pt x="21600" y="0"/>
                      <a:pt x="21273" y="0"/>
                      <a:pt x="21273" y="0"/>
                    </a:cubicBezTo>
                    <a:lnTo>
                      <a:pt x="0" y="2592"/>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8" name="Freeform 447">
                <a:extLst>
                  <a:ext uri="{FF2B5EF4-FFF2-40B4-BE49-F238E27FC236}">
                    <a16:creationId xmlns:a16="http://schemas.microsoft.com/office/drawing/2014/main" xmlns="" id="{AC98AFFE-02F2-49A1-AE60-18F1BDE580B0}"/>
                  </a:ext>
                </a:extLst>
              </p:cNvPr>
              <p:cNvSpPr/>
              <p:nvPr/>
            </p:nvSpPr>
            <p:spPr>
              <a:xfrm>
                <a:off x="236917" y="180134"/>
                <a:ext cx="40203" cy="24127"/>
              </a:xfrm>
              <a:custGeom>
                <a:avLst/>
                <a:gdLst/>
                <a:ahLst/>
                <a:cxnLst>
                  <a:cxn ang="0">
                    <a:pos x="wd2" y="hd2"/>
                  </a:cxn>
                  <a:cxn ang="5400000">
                    <a:pos x="wd2" y="hd2"/>
                  </a:cxn>
                  <a:cxn ang="10800000">
                    <a:pos x="wd2" y="hd2"/>
                  </a:cxn>
                  <a:cxn ang="16200000">
                    <a:pos x="wd2" y="hd2"/>
                  </a:cxn>
                </a:cxnLst>
                <a:rect l="0" t="0" r="r" b="b"/>
                <a:pathLst>
                  <a:path w="20743" h="21600" extrusionOk="0">
                    <a:moveTo>
                      <a:pt x="5623" y="20304"/>
                    </a:moveTo>
                    <a:cubicBezTo>
                      <a:pt x="7303" y="21168"/>
                      <a:pt x="8743" y="21600"/>
                      <a:pt x="8743" y="21600"/>
                    </a:cubicBezTo>
                    <a:lnTo>
                      <a:pt x="20743" y="21600"/>
                    </a:lnTo>
                    <a:lnTo>
                      <a:pt x="20743" y="21168"/>
                    </a:lnTo>
                    <a:cubicBezTo>
                      <a:pt x="14023" y="12960"/>
                      <a:pt x="583" y="0"/>
                      <a:pt x="583" y="0"/>
                    </a:cubicBezTo>
                    <a:cubicBezTo>
                      <a:pt x="-857" y="6912"/>
                      <a:pt x="823" y="12096"/>
                      <a:pt x="823" y="12096"/>
                    </a:cubicBezTo>
                    <a:cubicBezTo>
                      <a:pt x="2743" y="18576"/>
                      <a:pt x="5623" y="20304"/>
                      <a:pt x="5623" y="20304"/>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49" name="Freeform 449">
                <a:extLst>
                  <a:ext uri="{FF2B5EF4-FFF2-40B4-BE49-F238E27FC236}">
                    <a16:creationId xmlns:a16="http://schemas.microsoft.com/office/drawing/2014/main" xmlns="" id="{1915BA10-6852-432B-8CEE-CCC2E063A258}"/>
                  </a:ext>
                </a:extLst>
              </p:cNvPr>
              <p:cNvSpPr/>
              <p:nvPr/>
            </p:nvSpPr>
            <p:spPr>
              <a:xfrm>
                <a:off x="262871" y="141744"/>
                <a:ext cx="21768" cy="54669"/>
              </a:xfrm>
              <a:custGeom>
                <a:avLst/>
                <a:gdLst/>
                <a:ahLst/>
                <a:cxnLst>
                  <a:cxn ang="0">
                    <a:pos x="wd2" y="hd2"/>
                  </a:cxn>
                  <a:cxn ang="5400000">
                    <a:pos x="wd2" y="hd2"/>
                  </a:cxn>
                  <a:cxn ang="10800000">
                    <a:pos x="wd2" y="hd2"/>
                  </a:cxn>
                  <a:cxn ang="16200000">
                    <a:pos x="wd2" y="hd2"/>
                  </a:cxn>
                </a:cxnLst>
                <a:rect l="0" t="0" r="r" b="b"/>
                <a:pathLst>
                  <a:path w="18007" h="21600" extrusionOk="0">
                    <a:moveTo>
                      <a:pt x="686" y="4140"/>
                    </a:moveTo>
                    <a:cubicBezTo>
                      <a:pt x="-857" y="5940"/>
                      <a:pt x="686" y="7740"/>
                      <a:pt x="686" y="7740"/>
                    </a:cubicBezTo>
                    <a:cubicBezTo>
                      <a:pt x="2614" y="12420"/>
                      <a:pt x="13800" y="20160"/>
                      <a:pt x="16114" y="21600"/>
                    </a:cubicBezTo>
                    <a:lnTo>
                      <a:pt x="16500" y="21600"/>
                    </a:lnTo>
                    <a:cubicBezTo>
                      <a:pt x="16886" y="21600"/>
                      <a:pt x="16886" y="21420"/>
                      <a:pt x="16886" y="21420"/>
                    </a:cubicBezTo>
                    <a:cubicBezTo>
                      <a:pt x="20743" y="4500"/>
                      <a:pt x="13414" y="0"/>
                      <a:pt x="13414" y="0"/>
                    </a:cubicBezTo>
                    <a:cubicBezTo>
                      <a:pt x="11486" y="360"/>
                      <a:pt x="8786" y="540"/>
                      <a:pt x="8786" y="540"/>
                    </a:cubicBezTo>
                    <a:cubicBezTo>
                      <a:pt x="2229" y="1260"/>
                      <a:pt x="686" y="4140"/>
                      <a:pt x="686" y="414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50" name="Freeform 451">
                <a:extLst>
                  <a:ext uri="{FF2B5EF4-FFF2-40B4-BE49-F238E27FC236}">
                    <a16:creationId xmlns:a16="http://schemas.microsoft.com/office/drawing/2014/main" xmlns="" id="{961CF1FF-0B8B-4CD8-B106-DCC558FCB1AE}"/>
                  </a:ext>
                </a:extLst>
              </p:cNvPr>
              <p:cNvSpPr/>
              <p:nvPr/>
            </p:nvSpPr>
            <p:spPr>
              <a:xfrm>
                <a:off x="287337" y="141744"/>
                <a:ext cx="19617" cy="54555"/>
              </a:xfrm>
              <a:custGeom>
                <a:avLst/>
                <a:gdLst/>
                <a:ahLst/>
                <a:cxnLst>
                  <a:cxn ang="0">
                    <a:pos x="wd2" y="hd2"/>
                  </a:cxn>
                  <a:cxn ang="5400000">
                    <a:pos x="wd2" y="hd2"/>
                  </a:cxn>
                  <a:cxn ang="10800000">
                    <a:pos x="wd2" y="hd2"/>
                  </a:cxn>
                  <a:cxn ang="16200000">
                    <a:pos x="wd2" y="hd2"/>
                  </a:cxn>
                </a:cxnLst>
                <a:rect l="0" t="0" r="r" b="b"/>
                <a:pathLst>
                  <a:path w="18267" h="21555" extrusionOk="0">
                    <a:moveTo>
                      <a:pt x="934" y="21420"/>
                    </a:moveTo>
                    <a:cubicBezTo>
                      <a:pt x="934" y="21600"/>
                      <a:pt x="1334" y="21600"/>
                      <a:pt x="934" y="21420"/>
                    </a:cubicBezTo>
                    <a:close/>
                    <a:moveTo>
                      <a:pt x="1334" y="21420"/>
                    </a:moveTo>
                    <a:cubicBezTo>
                      <a:pt x="3734" y="19800"/>
                      <a:pt x="14934" y="12240"/>
                      <a:pt x="17734" y="7560"/>
                    </a:cubicBezTo>
                    <a:cubicBezTo>
                      <a:pt x="17734" y="7560"/>
                      <a:pt x="18934" y="5400"/>
                      <a:pt x="17734" y="3960"/>
                    </a:cubicBezTo>
                    <a:cubicBezTo>
                      <a:pt x="17734" y="3960"/>
                      <a:pt x="15734" y="1080"/>
                      <a:pt x="8934" y="360"/>
                    </a:cubicBezTo>
                    <a:lnTo>
                      <a:pt x="4934" y="0"/>
                    </a:lnTo>
                    <a:cubicBezTo>
                      <a:pt x="5334" y="0"/>
                      <a:pt x="-2666" y="4500"/>
                      <a:pt x="934" y="21420"/>
                    </a:cubicBezTo>
                    <a:cubicBezTo>
                      <a:pt x="1334" y="21600"/>
                      <a:pt x="1334" y="21420"/>
                      <a:pt x="1334" y="21420"/>
                    </a:cubicBezTo>
                    <a:close/>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51" name="Freeform 453">
                <a:extLst>
                  <a:ext uri="{FF2B5EF4-FFF2-40B4-BE49-F238E27FC236}">
                    <a16:creationId xmlns:a16="http://schemas.microsoft.com/office/drawing/2014/main" xmlns="" id="{B3F014BB-FF97-4AE3-A90C-5261EFA5C54D}"/>
                  </a:ext>
                </a:extLst>
              </p:cNvPr>
              <p:cNvSpPr/>
              <p:nvPr/>
            </p:nvSpPr>
            <p:spPr>
              <a:xfrm>
                <a:off x="294429" y="203471"/>
                <a:ext cx="29954" cy="12701"/>
              </a:xfrm>
              <a:custGeom>
                <a:avLst/>
                <a:gdLst/>
                <a:ahLst/>
                <a:cxnLst>
                  <a:cxn ang="0">
                    <a:pos x="wd2" y="hd2"/>
                  </a:cxn>
                  <a:cxn ang="5400000">
                    <a:pos x="wd2" y="hd2"/>
                  </a:cxn>
                  <a:cxn ang="10800000">
                    <a:pos x="wd2" y="hd2"/>
                  </a:cxn>
                  <a:cxn ang="16200000">
                    <a:pos x="wd2" y="hd2"/>
                  </a:cxn>
                </a:cxnLst>
                <a:rect l="0" t="0" r="r" b="b"/>
                <a:pathLst>
                  <a:path w="21519" h="17805" extrusionOk="0">
                    <a:moveTo>
                      <a:pt x="241" y="0"/>
                    </a:moveTo>
                    <a:cubicBezTo>
                      <a:pt x="-81" y="0"/>
                      <a:pt x="-81" y="831"/>
                      <a:pt x="241" y="831"/>
                    </a:cubicBezTo>
                    <a:cubicBezTo>
                      <a:pt x="2176" y="4154"/>
                      <a:pt x="8623" y="15785"/>
                      <a:pt x="11203" y="17446"/>
                    </a:cubicBezTo>
                    <a:cubicBezTo>
                      <a:pt x="11203" y="17446"/>
                      <a:pt x="16683" y="21600"/>
                      <a:pt x="21519" y="1662"/>
                    </a:cubicBezTo>
                    <a:lnTo>
                      <a:pt x="241" y="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52" name="Freeform 455">
                <a:extLst>
                  <a:ext uri="{FF2B5EF4-FFF2-40B4-BE49-F238E27FC236}">
                    <a16:creationId xmlns:a16="http://schemas.microsoft.com/office/drawing/2014/main" xmlns="" id="{D993283F-FF2F-46E6-8ECB-45C0E56FB03D}"/>
                  </a:ext>
                </a:extLst>
              </p:cNvPr>
              <p:cNvSpPr/>
              <p:nvPr/>
            </p:nvSpPr>
            <p:spPr>
              <a:xfrm>
                <a:off x="294316" y="180134"/>
                <a:ext cx="40203" cy="24127"/>
              </a:xfrm>
              <a:custGeom>
                <a:avLst/>
                <a:gdLst/>
                <a:ahLst/>
                <a:cxnLst>
                  <a:cxn ang="0">
                    <a:pos x="wd2" y="hd2"/>
                  </a:cxn>
                  <a:cxn ang="5400000">
                    <a:pos x="wd2" y="hd2"/>
                  </a:cxn>
                  <a:cxn ang="10800000">
                    <a:pos x="wd2" y="hd2"/>
                  </a:cxn>
                  <a:cxn ang="16200000">
                    <a:pos x="wd2" y="hd2"/>
                  </a:cxn>
                </a:cxnLst>
                <a:rect l="0" t="0" r="r" b="b"/>
                <a:pathLst>
                  <a:path w="20743" h="21600" extrusionOk="0">
                    <a:moveTo>
                      <a:pt x="0" y="21600"/>
                    </a:moveTo>
                    <a:lnTo>
                      <a:pt x="12000" y="21600"/>
                    </a:lnTo>
                    <a:cubicBezTo>
                      <a:pt x="12000" y="21600"/>
                      <a:pt x="13200" y="21600"/>
                      <a:pt x="14880" y="20736"/>
                    </a:cubicBezTo>
                    <a:cubicBezTo>
                      <a:pt x="14880" y="20736"/>
                      <a:pt x="18240" y="19008"/>
                      <a:pt x="19920" y="12096"/>
                    </a:cubicBezTo>
                    <a:cubicBezTo>
                      <a:pt x="19920" y="12096"/>
                      <a:pt x="21600" y="6480"/>
                      <a:pt x="20160" y="0"/>
                    </a:cubicBezTo>
                    <a:cubicBezTo>
                      <a:pt x="20160" y="0"/>
                      <a:pt x="6960" y="12960"/>
                      <a:pt x="0" y="21168"/>
                    </a:cubicBezTo>
                    <a:lnTo>
                      <a:pt x="0" y="21600"/>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53" name="Freeform 457">
                <a:extLst>
                  <a:ext uri="{FF2B5EF4-FFF2-40B4-BE49-F238E27FC236}">
                    <a16:creationId xmlns:a16="http://schemas.microsoft.com/office/drawing/2014/main" xmlns="" id="{93E9560F-03B2-404A-B1DF-6EB30F9142A1}"/>
                  </a:ext>
                </a:extLst>
              </p:cNvPr>
              <p:cNvSpPr/>
              <p:nvPr/>
            </p:nvSpPr>
            <p:spPr>
              <a:xfrm>
                <a:off x="292348" y="154542"/>
                <a:ext cx="35090" cy="43843"/>
              </a:xfrm>
              <a:custGeom>
                <a:avLst/>
                <a:gdLst/>
                <a:ahLst/>
                <a:cxnLst>
                  <a:cxn ang="0">
                    <a:pos x="wd2" y="hd2"/>
                  </a:cxn>
                  <a:cxn ang="5400000">
                    <a:pos x="wd2" y="hd2"/>
                  </a:cxn>
                  <a:cxn ang="10800000">
                    <a:pos x="wd2" y="hd2"/>
                  </a:cxn>
                  <a:cxn ang="16200000">
                    <a:pos x="wd2" y="hd2"/>
                  </a:cxn>
                </a:cxnLst>
                <a:rect l="0" t="0" r="r" b="b"/>
                <a:pathLst>
                  <a:path w="21080" h="21600" extrusionOk="0">
                    <a:moveTo>
                      <a:pt x="281" y="21600"/>
                    </a:moveTo>
                    <a:cubicBezTo>
                      <a:pt x="2805" y="20709"/>
                      <a:pt x="13745" y="16033"/>
                      <a:pt x="18234" y="12470"/>
                    </a:cubicBezTo>
                    <a:cubicBezTo>
                      <a:pt x="18234" y="12470"/>
                      <a:pt x="21039" y="10689"/>
                      <a:pt x="21039" y="7794"/>
                    </a:cubicBezTo>
                    <a:cubicBezTo>
                      <a:pt x="21600" y="3786"/>
                      <a:pt x="16270" y="0"/>
                      <a:pt x="16270" y="0"/>
                    </a:cubicBezTo>
                    <a:cubicBezTo>
                      <a:pt x="16270" y="0"/>
                      <a:pt x="6732" y="9130"/>
                      <a:pt x="0" y="21377"/>
                    </a:cubicBezTo>
                    <a:cubicBezTo>
                      <a:pt x="0" y="21600"/>
                      <a:pt x="281" y="21600"/>
                      <a:pt x="281" y="21600"/>
                    </a:cubicBez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54" name="Freeform 459">
                <a:extLst>
                  <a:ext uri="{FF2B5EF4-FFF2-40B4-BE49-F238E27FC236}">
                    <a16:creationId xmlns:a16="http://schemas.microsoft.com/office/drawing/2014/main" xmlns="" id="{E09AC498-AA81-41F0-BDD6-A6EE074D40DE}"/>
                  </a:ext>
                </a:extLst>
              </p:cNvPr>
              <p:cNvSpPr/>
              <p:nvPr/>
            </p:nvSpPr>
            <p:spPr>
              <a:xfrm>
                <a:off x="120088" y="87607"/>
                <a:ext cx="57627" cy="179676"/>
              </a:xfrm>
              <a:custGeom>
                <a:avLst/>
                <a:gdLst/>
                <a:ahLst/>
                <a:cxnLst>
                  <a:cxn ang="0">
                    <a:pos x="wd2" y="hd2"/>
                  </a:cxn>
                  <a:cxn ang="5400000">
                    <a:pos x="wd2" y="hd2"/>
                  </a:cxn>
                  <a:cxn ang="10800000">
                    <a:pos x="wd2" y="hd2"/>
                  </a:cxn>
                  <a:cxn ang="16200000">
                    <a:pos x="wd2" y="hd2"/>
                  </a:cxn>
                </a:cxnLst>
                <a:rect l="0" t="0" r="r" b="b"/>
                <a:pathLst>
                  <a:path w="21600" h="21600" extrusionOk="0">
                    <a:moveTo>
                      <a:pt x="19913" y="21434"/>
                    </a:moveTo>
                    <a:lnTo>
                      <a:pt x="18056" y="21600"/>
                    </a:lnTo>
                    <a:lnTo>
                      <a:pt x="0" y="331"/>
                    </a:lnTo>
                    <a:lnTo>
                      <a:pt x="3544" y="0"/>
                    </a:lnTo>
                    <a:lnTo>
                      <a:pt x="21600" y="21269"/>
                    </a:lnTo>
                    <a:lnTo>
                      <a:pt x="19913" y="21434"/>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55" name="Freeform 460">
                <a:extLst>
                  <a:ext uri="{FF2B5EF4-FFF2-40B4-BE49-F238E27FC236}">
                    <a16:creationId xmlns:a16="http://schemas.microsoft.com/office/drawing/2014/main" xmlns="" id="{F1F95C36-280B-4E37-93A8-163D76CCC742}"/>
                  </a:ext>
                </a:extLst>
              </p:cNvPr>
              <p:cNvSpPr/>
              <p:nvPr/>
            </p:nvSpPr>
            <p:spPr>
              <a:xfrm>
                <a:off x="172259" y="87607"/>
                <a:ext cx="62539" cy="177710"/>
              </a:xfrm>
              <a:custGeom>
                <a:avLst/>
                <a:gdLst/>
                <a:ahLst/>
                <a:cxnLst>
                  <a:cxn ang="0">
                    <a:pos x="wd2" y="hd2"/>
                  </a:cxn>
                  <a:cxn ang="5400000">
                    <a:pos x="wd2" y="hd2"/>
                  </a:cxn>
                  <a:cxn ang="10800000">
                    <a:pos x="wd2" y="hd2"/>
                  </a:cxn>
                  <a:cxn ang="16200000">
                    <a:pos x="wd2" y="hd2"/>
                  </a:cxn>
                </a:cxnLst>
                <a:rect l="0" t="0" r="r" b="b"/>
                <a:pathLst>
                  <a:path w="21600" h="21600" extrusionOk="0">
                    <a:moveTo>
                      <a:pt x="12388" y="10994"/>
                    </a:moveTo>
                    <a:lnTo>
                      <a:pt x="3176" y="21600"/>
                    </a:lnTo>
                    <a:lnTo>
                      <a:pt x="0" y="21267"/>
                    </a:lnTo>
                    <a:lnTo>
                      <a:pt x="18265" y="0"/>
                    </a:lnTo>
                    <a:lnTo>
                      <a:pt x="21600" y="333"/>
                    </a:lnTo>
                    <a:lnTo>
                      <a:pt x="12388" y="10994"/>
                    </a:lnTo>
                  </a:path>
                </a:pathLst>
              </a:custGeom>
              <a:solidFill>
                <a:srgbClr val="A3A3A3"/>
              </a:solidFill>
              <a:ln w="12700" cap="flat">
                <a:noFill/>
                <a:miter lim="400000"/>
              </a:ln>
              <a:effectLst/>
            </p:spPr>
            <p:txBody>
              <a:bodyPr wrap="square" lIns="45719" tIns="45719" rIns="45719" bIns="45719" numCol="1" anchor="ctr">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grpSp>
        <p:grpSp>
          <p:nvGrpSpPr>
            <p:cNvPr id="88" name="组合 427">
              <a:extLst>
                <a:ext uri="{FF2B5EF4-FFF2-40B4-BE49-F238E27FC236}">
                  <a16:creationId xmlns:a16="http://schemas.microsoft.com/office/drawing/2014/main" xmlns="" id="{6151EBBA-5662-4A86-803B-C6A0824EAA50}"/>
                </a:ext>
              </a:extLst>
            </p:cNvPr>
            <p:cNvGrpSpPr/>
            <p:nvPr/>
          </p:nvGrpSpPr>
          <p:grpSpPr>
            <a:xfrm>
              <a:off x="1812589" y="3041738"/>
              <a:ext cx="449752" cy="195052"/>
              <a:chOff x="0" y="0"/>
              <a:chExt cx="590353" cy="265679"/>
            </a:xfrm>
          </p:grpSpPr>
          <p:sp>
            <p:nvSpPr>
              <p:cNvPr id="220" name="任意多边形 3587">
                <a:extLst>
                  <a:ext uri="{FF2B5EF4-FFF2-40B4-BE49-F238E27FC236}">
                    <a16:creationId xmlns:a16="http://schemas.microsoft.com/office/drawing/2014/main" xmlns="" id="{304BD008-3907-4A49-A451-C0667845F54B}"/>
                  </a:ext>
                </a:extLst>
              </p:cNvPr>
              <p:cNvSpPr/>
              <p:nvPr/>
            </p:nvSpPr>
            <p:spPr>
              <a:xfrm>
                <a:off x="0" y="0"/>
                <a:ext cx="590354" cy="265680"/>
              </a:xfrm>
              <a:custGeom>
                <a:avLst/>
                <a:gdLst/>
                <a:ahLst/>
                <a:cxnLst>
                  <a:cxn ang="0">
                    <a:pos x="wd2" y="hd2"/>
                  </a:cxn>
                  <a:cxn ang="5400000">
                    <a:pos x="wd2" y="hd2"/>
                  </a:cxn>
                  <a:cxn ang="10800000">
                    <a:pos x="wd2" y="hd2"/>
                  </a:cxn>
                  <a:cxn ang="16200000">
                    <a:pos x="wd2" y="hd2"/>
                  </a:cxn>
                </a:cxnLst>
                <a:rect l="0" t="0" r="r" b="b"/>
                <a:pathLst>
                  <a:path w="21600" h="21600" extrusionOk="0">
                    <a:moveTo>
                      <a:pt x="21600" y="4699"/>
                    </a:moveTo>
                    <a:lnTo>
                      <a:pt x="21554" y="4699"/>
                    </a:lnTo>
                    <a:lnTo>
                      <a:pt x="21545" y="4675"/>
                    </a:lnTo>
                    <a:lnTo>
                      <a:pt x="21545" y="4651"/>
                    </a:lnTo>
                    <a:lnTo>
                      <a:pt x="21600" y="4651"/>
                    </a:lnTo>
                    <a:lnTo>
                      <a:pt x="21600" y="4699"/>
                    </a:lnTo>
                    <a:close/>
                    <a:moveTo>
                      <a:pt x="20675" y="2949"/>
                    </a:moveTo>
                    <a:lnTo>
                      <a:pt x="18963" y="2949"/>
                    </a:lnTo>
                    <a:lnTo>
                      <a:pt x="16683" y="24"/>
                    </a:lnTo>
                    <a:lnTo>
                      <a:pt x="5659" y="0"/>
                    </a:lnTo>
                    <a:lnTo>
                      <a:pt x="3159" y="2949"/>
                    </a:lnTo>
                    <a:lnTo>
                      <a:pt x="897" y="2949"/>
                    </a:lnTo>
                    <a:lnTo>
                      <a:pt x="9" y="4627"/>
                    </a:lnTo>
                    <a:lnTo>
                      <a:pt x="0" y="4627"/>
                    </a:lnTo>
                    <a:lnTo>
                      <a:pt x="0" y="19874"/>
                    </a:lnTo>
                    <a:lnTo>
                      <a:pt x="12856" y="19874"/>
                    </a:lnTo>
                    <a:cubicBezTo>
                      <a:pt x="12984" y="20857"/>
                      <a:pt x="13323" y="21552"/>
                      <a:pt x="13735" y="21552"/>
                    </a:cubicBezTo>
                    <a:cubicBezTo>
                      <a:pt x="14266" y="21552"/>
                      <a:pt x="14678" y="20473"/>
                      <a:pt x="14678" y="19107"/>
                    </a:cubicBezTo>
                    <a:cubicBezTo>
                      <a:pt x="14678" y="17716"/>
                      <a:pt x="14266" y="16638"/>
                      <a:pt x="13735" y="16638"/>
                    </a:cubicBezTo>
                    <a:cubicBezTo>
                      <a:pt x="13304" y="16638"/>
                      <a:pt x="12947" y="17381"/>
                      <a:pt x="12837" y="18436"/>
                    </a:cubicBezTo>
                    <a:lnTo>
                      <a:pt x="2051" y="18436"/>
                    </a:lnTo>
                    <a:lnTo>
                      <a:pt x="2051" y="16038"/>
                    </a:lnTo>
                    <a:cubicBezTo>
                      <a:pt x="3177" y="15511"/>
                      <a:pt x="5228" y="14048"/>
                      <a:pt x="10988" y="14048"/>
                    </a:cubicBezTo>
                    <a:cubicBezTo>
                      <a:pt x="16903" y="14048"/>
                      <a:pt x="18606" y="15511"/>
                      <a:pt x="19494" y="16062"/>
                    </a:cubicBezTo>
                    <a:lnTo>
                      <a:pt x="19494" y="18459"/>
                    </a:lnTo>
                    <a:lnTo>
                      <a:pt x="17498" y="18459"/>
                    </a:lnTo>
                    <a:cubicBezTo>
                      <a:pt x="17379" y="17405"/>
                      <a:pt x="17031" y="16661"/>
                      <a:pt x="16601" y="16661"/>
                    </a:cubicBezTo>
                    <a:cubicBezTo>
                      <a:pt x="16070" y="16661"/>
                      <a:pt x="15657" y="17740"/>
                      <a:pt x="15657" y="19131"/>
                    </a:cubicBezTo>
                    <a:cubicBezTo>
                      <a:pt x="15657" y="20521"/>
                      <a:pt x="16070" y="21600"/>
                      <a:pt x="16601" y="21600"/>
                    </a:cubicBezTo>
                    <a:cubicBezTo>
                      <a:pt x="17013" y="21600"/>
                      <a:pt x="17370" y="20881"/>
                      <a:pt x="17480" y="19922"/>
                    </a:cubicBezTo>
                    <a:lnTo>
                      <a:pt x="21545" y="19922"/>
                    </a:lnTo>
                    <a:lnTo>
                      <a:pt x="21545" y="4675"/>
                    </a:lnTo>
                    <a:lnTo>
                      <a:pt x="20675" y="2949"/>
                    </a:lnTo>
                    <a:close/>
                    <a:moveTo>
                      <a:pt x="19888" y="6401"/>
                    </a:moveTo>
                    <a:lnTo>
                      <a:pt x="21060" y="6401"/>
                    </a:lnTo>
                    <a:lnTo>
                      <a:pt x="21060" y="11076"/>
                    </a:lnTo>
                    <a:lnTo>
                      <a:pt x="19888" y="11076"/>
                    </a:lnTo>
                    <a:lnTo>
                      <a:pt x="19888" y="6401"/>
                    </a:lnTo>
                    <a:close/>
                    <a:moveTo>
                      <a:pt x="5924" y="959"/>
                    </a:moveTo>
                    <a:lnTo>
                      <a:pt x="16445" y="1007"/>
                    </a:lnTo>
                    <a:lnTo>
                      <a:pt x="17983" y="2973"/>
                    </a:lnTo>
                    <a:lnTo>
                      <a:pt x="4230" y="2973"/>
                    </a:lnTo>
                    <a:lnTo>
                      <a:pt x="5924" y="959"/>
                    </a:lnTo>
                    <a:close/>
                    <a:moveTo>
                      <a:pt x="1035" y="3884"/>
                    </a:moveTo>
                    <a:lnTo>
                      <a:pt x="3214" y="3884"/>
                    </a:lnTo>
                    <a:lnTo>
                      <a:pt x="3214" y="3908"/>
                    </a:lnTo>
                    <a:lnTo>
                      <a:pt x="3260" y="3884"/>
                    </a:lnTo>
                    <a:lnTo>
                      <a:pt x="18908" y="3884"/>
                    </a:lnTo>
                    <a:lnTo>
                      <a:pt x="18954" y="3908"/>
                    </a:lnTo>
                    <a:lnTo>
                      <a:pt x="18954" y="3884"/>
                    </a:lnTo>
                    <a:lnTo>
                      <a:pt x="20593" y="3884"/>
                    </a:lnTo>
                    <a:lnTo>
                      <a:pt x="20987" y="4651"/>
                    </a:lnTo>
                    <a:lnTo>
                      <a:pt x="650" y="4651"/>
                    </a:lnTo>
                    <a:lnTo>
                      <a:pt x="1035" y="3884"/>
                    </a:lnTo>
                    <a:close/>
                    <a:moveTo>
                      <a:pt x="577" y="8007"/>
                    </a:moveTo>
                    <a:lnTo>
                      <a:pt x="1749" y="8007"/>
                    </a:lnTo>
                    <a:lnTo>
                      <a:pt x="1749" y="12826"/>
                    </a:lnTo>
                    <a:lnTo>
                      <a:pt x="577" y="12826"/>
                    </a:lnTo>
                    <a:lnTo>
                      <a:pt x="577" y="8007"/>
                    </a:lnTo>
                    <a:close/>
                    <a:moveTo>
                      <a:pt x="577" y="13161"/>
                    </a:moveTo>
                    <a:lnTo>
                      <a:pt x="1749" y="13161"/>
                    </a:lnTo>
                    <a:lnTo>
                      <a:pt x="1749" y="15918"/>
                    </a:lnTo>
                    <a:lnTo>
                      <a:pt x="577" y="15918"/>
                    </a:lnTo>
                    <a:lnTo>
                      <a:pt x="577" y="13161"/>
                    </a:lnTo>
                    <a:close/>
                    <a:moveTo>
                      <a:pt x="1749" y="7648"/>
                    </a:moveTo>
                    <a:lnTo>
                      <a:pt x="577" y="7648"/>
                    </a:lnTo>
                    <a:lnTo>
                      <a:pt x="577" y="6041"/>
                    </a:lnTo>
                    <a:lnTo>
                      <a:pt x="1749" y="6041"/>
                    </a:lnTo>
                    <a:lnTo>
                      <a:pt x="1749" y="7648"/>
                    </a:lnTo>
                    <a:close/>
                    <a:moveTo>
                      <a:pt x="577" y="18459"/>
                    </a:moveTo>
                    <a:lnTo>
                      <a:pt x="577" y="16254"/>
                    </a:lnTo>
                    <a:lnTo>
                      <a:pt x="1749" y="16254"/>
                    </a:lnTo>
                    <a:lnTo>
                      <a:pt x="1749" y="18459"/>
                    </a:lnTo>
                    <a:lnTo>
                      <a:pt x="577" y="18459"/>
                    </a:lnTo>
                    <a:close/>
                    <a:moveTo>
                      <a:pt x="11043" y="12682"/>
                    </a:moveTo>
                    <a:cubicBezTo>
                      <a:pt x="5384" y="12706"/>
                      <a:pt x="3370" y="13952"/>
                      <a:pt x="2106" y="14648"/>
                    </a:cubicBezTo>
                    <a:lnTo>
                      <a:pt x="2106" y="6065"/>
                    </a:lnTo>
                    <a:lnTo>
                      <a:pt x="19531" y="6065"/>
                    </a:lnTo>
                    <a:lnTo>
                      <a:pt x="19531" y="14648"/>
                    </a:lnTo>
                    <a:cubicBezTo>
                      <a:pt x="18633" y="13761"/>
                      <a:pt x="16939" y="12634"/>
                      <a:pt x="11043" y="12682"/>
                    </a:cubicBezTo>
                    <a:close/>
                    <a:moveTo>
                      <a:pt x="19888" y="18459"/>
                    </a:moveTo>
                    <a:lnTo>
                      <a:pt x="19888" y="11555"/>
                    </a:lnTo>
                    <a:lnTo>
                      <a:pt x="21060" y="11555"/>
                    </a:lnTo>
                    <a:lnTo>
                      <a:pt x="21060" y="18459"/>
                    </a:lnTo>
                    <a:lnTo>
                      <a:pt x="19888" y="18459"/>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1" name="任意多边形 3595">
                <a:extLst>
                  <a:ext uri="{FF2B5EF4-FFF2-40B4-BE49-F238E27FC236}">
                    <a16:creationId xmlns:a16="http://schemas.microsoft.com/office/drawing/2014/main" xmlns="" id="{E3DBD3CE-B526-4FBF-A213-6B7A11697F77}"/>
                  </a:ext>
                </a:extLst>
              </p:cNvPr>
              <p:cNvSpPr/>
              <p:nvPr/>
            </p:nvSpPr>
            <p:spPr>
              <a:xfrm>
                <a:off x="550863" y="96009"/>
                <a:ext cx="19620" cy="23056"/>
              </a:xfrm>
              <a:custGeom>
                <a:avLst/>
                <a:gdLst/>
                <a:ahLst/>
                <a:cxnLst>
                  <a:cxn ang="0">
                    <a:pos x="wd2" y="hd2"/>
                  </a:cxn>
                  <a:cxn ang="5400000">
                    <a:pos x="wd2" y="hd2"/>
                  </a:cxn>
                  <a:cxn ang="10800000">
                    <a:pos x="wd2" y="hd2"/>
                  </a:cxn>
                  <a:cxn ang="16200000">
                    <a:pos x="wd2" y="hd2"/>
                  </a:cxn>
                </a:cxnLst>
                <a:rect l="0" t="0" r="r" b="b"/>
                <a:pathLst>
                  <a:path w="21600" h="21600" extrusionOk="0">
                    <a:moveTo>
                      <a:pt x="21600" y="10660"/>
                    </a:moveTo>
                    <a:cubicBezTo>
                      <a:pt x="21600" y="12904"/>
                      <a:pt x="21046" y="14587"/>
                      <a:pt x="20215" y="16270"/>
                    </a:cubicBezTo>
                    <a:cubicBezTo>
                      <a:pt x="19108" y="17953"/>
                      <a:pt x="17723" y="19075"/>
                      <a:pt x="16062" y="20197"/>
                    </a:cubicBezTo>
                    <a:cubicBezTo>
                      <a:pt x="14123" y="21039"/>
                      <a:pt x="12738" y="21600"/>
                      <a:pt x="10800" y="21600"/>
                    </a:cubicBezTo>
                    <a:cubicBezTo>
                      <a:pt x="8862" y="21600"/>
                      <a:pt x="6923" y="21039"/>
                      <a:pt x="5262" y="20197"/>
                    </a:cubicBezTo>
                    <a:cubicBezTo>
                      <a:pt x="3323" y="19075"/>
                      <a:pt x="2215" y="17953"/>
                      <a:pt x="1385" y="16270"/>
                    </a:cubicBezTo>
                    <a:cubicBezTo>
                      <a:pt x="277" y="14587"/>
                      <a:pt x="0" y="12623"/>
                      <a:pt x="0" y="10660"/>
                    </a:cubicBezTo>
                    <a:cubicBezTo>
                      <a:pt x="0" y="8416"/>
                      <a:pt x="277" y="7013"/>
                      <a:pt x="1385" y="5330"/>
                    </a:cubicBezTo>
                    <a:cubicBezTo>
                      <a:pt x="2215" y="3647"/>
                      <a:pt x="3323" y="2244"/>
                      <a:pt x="5262" y="1403"/>
                    </a:cubicBezTo>
                    <a:cubicBezTo>
                      <a:pt x="6923" y="281"/>
                      <a:pt x="8862" y="0"/>
                      <a:pt x="10800" y="0"/>
                    </a:cubicBezTo>
                    <a:cubicBezTo>
                      <a:pt x="12738" y="0"/>
                      <a:pt x="14123" y="281"/>
                      <a:pt x="16062" y="1403"/>
                    </a:cubicBezTo>
                    <a:cubicBezTo>
                      <a:pt x="17723" y="2244"/>
                      <a:pt x="19108" y="3647"/>
                      <a:pt x="20215" y="5330"/>
                    </a:cubicBezTo>
                    <a:cubicBezTo>
                      <a:pt x="21046" y="7013"/>
                      <a:pt x="21600" y="8696"/>
                      <a:pt x="21600" y="10660"/>
                    </a:cubicBez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grpSp>
            <p:nvGrpSpPr>
              <p:cNvPr id="222" name="组合 11">
                <a:extLst>
                  <a:ext uri="{FF2B5EF4-FFF2-40B4-BE49-F238E27FC236}">
                    <a16:creationId xmlns:a16="http://schemas.microsoft.com/office/drawing/2014/main" xmlns="" id="{81DB9443-E3DA-4180-99CC-8F1F3082A4A3}"/>
                  </a:ext>
                </a:extLst>
              </p:cNvPr>
              <p:cNvGrpSpPr/>
              <p:nvPr/>
            </p:nvGrpSpPr>
            <p:grpSpPr>
              <a:xfrm>
                <a:off x="63668" y="71295"/>
                <a:ext cx="230320" cy="90604"/>
                <a:chOff x="0" y="0"/>
                <a:chExt cx="230319" cy="90602"/>
              </a:xfrm>
            </p:grpSpPr>
            <p:sp>
              <p:nvSpPr>
                <p:cNvPr id="223" name="任意多边形 12">
                  <a:extLst>
                    <a:ext uri="{FF2B5EF4-FFF2-40B4-BE49-F238E27FC236}">
                      <a16:creationId xmlns:a16="http://schemas.microsoft.com/office/drawing/2014/main" xmlns="" id="{A02FBCD4-E8FC-4DBC-A811-296D137F8535}"/>
                    </a:ext>
                  </a:extLst>
                </p:cNvPr>
                <p:cNvSpPr/>
                <p:nvPr/>
              </p:nvSpPr>
              <p:spPr>
                <a:xfrm>
                  <a:off x="1633" y="46368"/>
                  <a:ext cx="79899" cy="12701"/>
                </a:xfrm>
                <a:custGeom>
                  <a:avLst/>
                  <a:gdLst/>
                  <a:ahLst/>
                  <a:cxnLst>
                    <a:cxn ang="0">
                      <a:pos x="wd2" y="hd2"/>
                    </a:cxn>
                    <a:cxn ang="5400000">
                      <a:pos x="wd2" y="hd2"/>
                    </a:cxn>
                    <a:cxn ang="10800000">
                      <a:pos x="wd2" y="hd2"/>
                    </a:cxn>
                    <a:cxn ang="16200000">
                      <a:pos x="wd2" y="hd2"/>
                    </a:cxn>
                  </a:cxnLst>
                  <a:rect l="0" t="0" r="r" b="b"/>
                  <a:pathLst>
                    <a:path w="21600" h="21017" extrusionOk="0">
                      <a:moveTo>
                        <a:pt x="0" y="597"/>
                      </a:moveTo>
                      <a:cubicBezTo>
                        <a:pt x="30" y="597"/>
                        <a:pt x="8841" y="-583"/>
                        <a:pt x="10951" y="375"/>
                      </a:cubicBezTo>
                      <a:cubicBezTo>
                        <a:pt x="12668" y="1039"/>
                        <a:pt x="15270" y="523"/>
                        <a:pt x="16964" y="2440"/>
                      </a:cubicBezTo>
                      <a:cubicBezTo>
                        <a:pt x="18575" y="3988"/>
                        <a:pt x="21176" y="7747"/>
                        <a:pt x="21600" y="21017"/>
                      </a:cubicBezTo>
                      <a:cubicBezTo>
                        <a:pt x="19989" y="16078"/>
                        <a:pt x="18923" y="16889"/>
                        <a:pt x="16699" y="14161"/>
                      </a:cubicBezTo>
                      <a:cubicBezTo>
                        <a:pt x="16472" y="13866"/>
                        <a:pt x="15118" y="13129"/>
                        <a:pt x="14226" y="13203"/>
                      </a:cubicBezTo>
                      <a:cubicBezTo>
                        <a:pt x="14226" y="13203"/>
                        <a:pt x="14816" y="11802"/>
                        <a:pt x="15966" y="11286"/>
                      </a:cubicBezTo>
                      <a:cubicBezTo>
                        <a:pt x="16669" y="10917"/>
                        <a:pt x="18030" y="10254"/>
                        <a:pt x="18681" y="11139"/>
                      </a:cubicBezTo>
                      <a:cubicBezTo>
                        <a:pt x="18189" y="8706"/>
                        <a:pt x="16669" y="7231"/>
                        <a:pt x="15724" y="6052"/>
                      </a:cubicBezTo>
                      <a:cubicBezTo>
                        <a:pt x="14045" y="4135"/>
                        <a:pt x="12532" y="4283"/>
                        <a:pt x="10830" y="4504"/>
                      </a:cubicBezTo>
                      <a:cubicBezTo>
                        <a:pt x="8735" y="4651"/>
                        <a:pt x="83" y="4356"/>
                        <a:pt x="53" y="4356"/>
                      </a:cubicBezTo>
                      <a:lnTo>
                        <a:pt x="0" y="597"/>
                      </a:ln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4" name="任意多边形 13">
                  <a:extLst>
                    <a:ext uri="{FF2B5EF4-FFF2-40B4-BE49-F238E27FC236}">
                      <a16:creationId xmlns:a16="http://schemas.microsoft.com/office/drawing/2014/main" xmlns="" id="{DA0D5F9C-AA54-43F6-9816-D8D33EF1F22D}"/>
                    </a:ext>
                  </a:extLst>
                </p:cNvPr>
                <p:cNvSpPr/>
                <p:nvPr/>
              </p:nvSpPr>
              <p:spPr>
                <a:xfrm>
                  <a:off x="0" y="28939"/>
                  <a:ext cx="155364" cy="21186"/>
                </a:xfrm>
                <a:custGeom>
                  <a:avLst/>
                  <a:gdLst/>
                  <a:ahLst/>
                  <a:cxnLst>
                    <a:cxn ang="0">
                      <a:pos x="wd2" y="hd2"/>
                    </a:cxn>
                    <a:cxn ang="5400000">
                      <a:pos x="wd2" y="hd2"/>
                    </a:cxn>
                    <a:cxn ang="10800000">
                      <a:pos x="wd2" y="hd2"/>
                    </a:cxn>
                    <a:cxn ang="16200000">
                      <a:pos x="wd2" y="hd2"/>
                    </a:cxn>
                  </a:cxnLst>
                  <a:rect l="0" t="0" r="r" b="b"/>
                  <a:pathLst>
                    <a:path w="21447" h="20201" extrusionOk="0">
                      <a:moveTo>
                        <a:pt x="21349" y="10514"/>
                      </a:moveTo>
                      <a:cubicBezTo>
                        <a:pt x="21504" y="10639"/>
                        <a:pt x="21519" y="11830"/>
                        <a:pt x="21075" y="11579"/>
                      </a:cubicBezTo>
                      <a:cubicBezTo>
                        <a:pt x="19593" y="10639"/>
                        <a:pt x="16008" y="6031"/>
                        <a:pt x="14526" y="4494"/>
                      </a:cubicBezTo>
                      <a:cubicBezTo>
                        <a:pt x="12253" y="2175"/>
                        <a:pt x="11960" y="4494"/>
                        <a:pt x="11226" y="8821"/>
                      </a:cubicBezTo>
                      <a:cubicBezTo>
                        <a:pt x="9941" y="16313"/>
                        <a:pt x="8104" y="19919"/>
                        <a:pt x="6561" y="19981"/>
                      </a:cubicBezTo>
                      <a:lnTo>
                        <a:pt x="232" y="20201"/>
                      </a:lnTo>
                      <a:cubicBezTo>
                        <a:pt x="-81" y="20232"/>
                        <a:pt x="-73" y="18382"/>
                        <a:pt x="232" y="18414"/>
                      </a:cubicBezTo>
                      <a:cubicBezTo>
                        <a:pt x="679" y="18320"/>
                        <a:pt x="5245" y="17693"/>
                        <a:pt x="6321" y="17693"/>
                      </a:cubicBezTo>
                      <a:cubicBezTo>
                        <a:pt x="7394" y="17693"/>
                        <a:pt x="8429" y="16094"/>
                        <a:pt x="8915" y="14495"/>
                      </a:cubicBezTo>
                      <a:cubicBezTo>
                        <a:pt x="9397" y="12896"/>
                        <a:pt x="10084" y="9573"/>
                        <a:pt x="10806" y="4777"/>
                      </a:cubicBezTo>
                      <a:cubicBezTo>
                        <a:pt x="11528" y="11"/>
                        <a:pt x="12180" y="-1368"/>
                        <a:pt x="14453" y="1453"/>
                      </a:cubicBezTo>
                      <a:cubicBezTo>
                        <a:pt x="16718" y="4212"/>
                        <a:pt x="19775" y="8633"/>
                        <a:pt x="21349" y="10514"/>
                      </a:cubicBez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5" name="任意多边形 14">
                  <a:extLst>
                    <a:ext uri="{FF2B5EF4-FFF2-40B4-BE49-F238E27FC236}">
                      <a16:creationId xmlns:a16="http://schemas.microsoft.com/office/drawing/2014/main" xmlns="" id="{8ED2C519-A83C-478D-8463-74E471602CB1}"/>
                    </a:ext>
                  </a:extLst>
                </p:cNvPr>
                <p:cNvSpPr/>
                <p:nvPr/>
              </p:nvSpPr>
              <p:spPr>
                <a:xfrm>
                  <a:off x="54219" y="53778"/>
                  <a:ext cx="176101" cy="17288"/>
                </a:xfrm>
                <a:custGeom>
                  <a:avLst/>
                  <a:gdLst/>
                  <a:ahLst/>
                  <a:cxnLst>
                    <a:cxn ang="0">
                      <a:pos x="wd2" y="hd2"/>
                    </a:cxn>
                    <a:cxn ang="5400000">
                      <a:pos x="wd2" y="hd2"/>
                    </a:cxn>
                    <a:cxn ang="10800000">
                      <a:pos x="wd2" y="hd2"/>
                    </a:cxn>
                    <a:cxn ang="16200000">
                      <a:pos x="wd2" y="hd2"/>
                    </a:cxn>
                  </a:cxnLst>
                  <a:rect l="0" t="0" r="r" b="b"/>
                  <a:pathLst>
                    <a:path w="21449" h="20416" extrusionOk="0">
                      <a:moveTo>
                        <a:pt x="8756" y="15134"/>
                      </a:moveTo>
                      <a:cubicBezTo>
                        <a:pt x="6456" y="13689"/>
                        <a:pt x="4387" y="12439"/>
                        <a:pt x="3283" y="8338"/>
                      </a:cubicBezTo>
                      <a:cubicBezTo>
                        <a:pt x="2267" y="4588"/>
                        <a:pt x="1974" y="3143"/>
                        <a:pt x="1419" y="1190"/>
                      </a:cubicBezTo>
                      <a:cubicBezTo>
                        <a:pt x="866" y="-802"/>
                        <a:pt x="32" y="292"/>
                        <a:pt x="1" y="370"/>
                      </a:cubicBezTo>
                      <a:cubicBezTo>
                        <a:pt x="-23" y="370"/>
                        <a:pt x="597" y="526"/>
                        <a:pt x="1299" y="4510"/>
                      </a:cubicBezTo>
                      <a:cubicBezTo>
                        <a:pt x="2001" y="8455"/>
                        <a:pt x="2458" y="11619"/>
                        <a:pt x="3324" y="14509"/>
                      </a:cubicBezTo>
                      <a:cubicBezTo>
                        <a:pt x="4465" y="18298"/>
                        <a:pt x="6268" y="20798"/>
                        <a:pt x="8599" y="20368"/>
                      </a:cubicBezTo>
                      <a:cubicBezTo>
                        <a:pt x="11813" y="19743"/>
                        <a:pt x="19345" y="16111"/>
                        <a:pt x="21240" y="17126"/>
                      </a:cubicBezTo>
                      <a:cubicBezTo>
                        <a:pt x="21437" y="17283"/>
                        <a:pt x="21577" y="16228"/>
                        <a:pt x="21270" y="15564"/>
                      </a:cubicBezTo>
                      <a:cubicBezTo>
                        <a:pt x="19982" y="12869"/>
                        <a:pt x="10900" y="16462"/>
                        <a:pt x="8756" y="15134"/>
                      </a:cubicBez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6" name="任意多边形 15">
                  <a:extLst>
                    <a:ext uri="{FF2B5EF4-FFF2-40B4-BE49-F238E27FC236}">
                      <a16:creationId xmlns:a16="http://schemas.microsoft.com/office/drawing/2014/main" xmlns="" id="{35492B95-6A51-44D3-BB22-3E18402386F6}"/>
                    </a:ext>
                  </a:extLst>
                </p:cNvPr>
                <p:cNvSpPr/>
                <p:nvPr/>
              </p:nvSpPr>
              <p:spPr>
                <a:xfrm>
                  <a:off x="84272" y="0"/>
                  <a:ext cx="15843" cy="28636"/>
                </a:xfrm>
                <a:custGeom>
                  <a:avLst/>
                  <a:gdLst/>
                  <a:ahLst/>
                  <a:cxnLst>
                    <a:cxn ang="0">
                      <a:pos x="wd2" y="hd2"/>
                    </a:cxn>
                    <a:cxn ang="5400000">
                      <a:pos x="wd2" y="hd2"/>
                    </a:cxn>
                    <a:cxn ang="10800000">
                      <a:pos x="wd2" y="hd2"/>
                    </a:cxn>
                    <a:cxn ang="16200000">
                      <a:pos x="wd2" y="hd2"/>
                    </a:cxn>
                  </a:cxnLst>
                  <a:rect l="0" t="0" r="r" b="b"/>
                  <a:pathLst>
                    <a:path w="21247" h="21291" extrusionOk="0">
                      <a:moveTo>
                        <a:pt x="7288" y="20482"/>
                      </a:moveTo>
                      <a:cubicBezTo>
                        <a:pt x="7626" y="20139"/>
                        <a:pt x="7626" y="19795"/>
                        <a:pt x="7363" y="17932"/>
                      </a:cubicBezTo>
                      <a:cubicBezTo>
                        <a:pt x="7100" y="16020"/>
                        <a:pt x="6499" y="12170"/>
                        <a:pt x="10744" y="7218"/>
                      </a:cubicBezTo>
                      <a:cubicBezTo>
                        <a:pt x="14575" y="2682"/>
                        <a:pt x="18820" y="990"/>
                        <a:pt x="20811" y="427"/>
                      </a:cubicBezTo>
                      <a:cubicBezTo>
                        <a:pt x="21600" y="206"/>
                        <a:pt x="21412" y="-309"/>
                        <a:pt x="19459" y="255"/>
                      </a:cubicBezTo>
                      <a:cubicBezTo>
                        <a:pt x="17468" y="819"/>
                        <a:pt x="11270" y="2805"/>
                        <a:pt x="7100" y="7218"/>
                      </a:cubicBezTo>
                      <a:cubicBezTo>
                        <a:pt x="2404" y="12170"/>
                        <a:pt x="2329" y="16902"/>
                        <a:pt x="1803" y="18570"/>
                      </a:cubicBezTo>
                      <a:cubicBezTo>
                        <a:pt x="1277" y="20261"/>
                        <a:pt x="714" y="20776"/>
                        <a:pt x="0" y="21291"/>
                      </a:cubicBezTo>
                      <a:cubicBezTo>
                        <a:pt x="1728" y="20776"/>
                        <a:pt x="6161" y="20384"/>
                        <a:pt x="7288" y="20482"/>
                      </a:cubicBez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7" name="任意多边形 16">
                  <a:extLst>
                    <a:ext uri="{FF2B5EF4-FFF2-40B4-BE49-F238E27FC236}">
                      <a16:creationId xmlns:a16="http://schemas.microsoft.com/office/drawing/2014/main" xmlns="" id="{6BF06248-204E-4F9C-B577-C0B26F033196}"/>
                    </a:ext>
                  </a:extLst>
                </p:cNvPr>
                <p:cNvSpPr/>
                <p:nvPr/>
              </p:nvSpPr>
              <p:spPr>
                <a:xfrm>
                  <a:off x="96181" y="1357"/>
                  <a:ext cx="22107" cy="30769"/>
                </a:xfrm>
                <a:custGeom>
                  <a:avLst/>
                  <a:gdLst/>
                  <a:ahLst/>
                  <a:cxnLst>
                    <a:cxn ang="0">
                      <a:pos x="wd2" y="hd2"/>
                    </a:cxn>
                    <a:cxn ang="5400000">
                      <a:pos x="wd2" y="hd2"/>
                    </a:cxn>
                    <a:cxn ang="10800000">
                      <a:pos x="wd2" y="hd2"/>
                    </a:cxn>
                    <a:cxn ang="16200000">
                      <a:pos x="wd2" y="hd2"/>
                    </a:cxn>
                  </a:cxnLst>
                  <a:rect l="0" t="0" r="r" b="b"/>
                  <a:pathLst>
                    <a:path w="20486" h="21299" extrusionOk="0">
                      <a:moveTo>
                        <a:pt x="10684" y="19653"/>
                      </a:moveTo>
                      <a:cubicBezTo>
                        <a:pt x="6950" y="18556"/>
                        <a:pt x="4694" y="17230"/>
                        <a:pt x="2516" y="14739"/>
                      </a:cubicBezTo>
                      <a:cubicBezTo>
                        <a:pt x="364" y="12225"/>
                        <a:pt x="-1114" y="6716"/>
                        <a:pt x="1090" y="2968"/>
                      </a:cubicBezTo>
                      <a:cubicBezTo>
                        <a:pt x="2283" y="910"/>
                        <a:pt x="4487" y="-301"/>
                        <a:pt x="4746" y="65"/>
                      </a:cubicBezTo>
                      <a:cubicBezTo>
                        <a:pt x="4876" y="270"/>
                        <a:pt x="4072" y="293"/>
                        <a:pt x="2931" y="2145"/>
                      </a:cubicBezTo>
                      <a:cubicBezTo>
                        <a:pt x="234" y="6556"/>
                        <a:pt x="2879" y="11379"/>
                        <a:pt x="6121" y="14053"/>
                      </a:cubicBezTo>
                      <a:cubicBezTo>
                        <a:pt x="9310" y="16705"/>
                        <a:pt x="15404" y="19562"/>
                        <a:pt x="20486" y="21299"/>
                      </a:cubicBezTo>
                      <a:cubicBezTo>
                        <a:pt x="17322" y="20842"/>
                        <a:pt x="10684" y="19653"/>
                        <a:pt x="10684" y="19653"/>
                      </a:cubicBez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8" name="任意多边形 17">
                  <a:extLst>
                    <a:ext uri="{FF2B5EF4-FFF2-40B4-BE49-F238E27FC236}">
                      <a16:creationId xmlns:a16="http://schemas.microsoft.com/office/drawing/2014/main" xmlns="" id="{80BF27F0-862E-4EB0-BE42-54A6EA8D22B6}"/>
                    </a:ext>
                  </a:extLst>
                </p:cNvPr>
                <p:cNvSpPr/>
                <p:nvPr/>
              </p:nvSpPr>
              <p:spPr>
                <a:xfrm>
                  <a:off x="92018" y="70258"/>
                  <a:ext cx="22196" cy="20345"/>
                </a:xfrm>
                <a:custGeom>
                  <a:avLst/>
                  <a:gdLst/>
                  <a:ahLst/>
                  <a:cxnLst>
                    <a:cxn ang="0">
                      <a:pos x="wd2" y="hd2"/>
                    </a:cxn>
                    <a:cxn ang="5400000">
                      <a:pos x="wd2" y="hd2"/>
                    </a:cxn>
                    <a:cxn ang="10800000">
                      <a:pos x="wd2" y="hd2"/>
                    </a:cxn>
                    <a:cxn ang="16200000">
                      <a:pos x="wd2" y="hd2"/>
                    </a:cxn>
                  </a:cxnLst>
                  <a:rect l="0" t="0" r="r" b="b"/>
                  <a:pathLst>
                    <a:path w="20788" h="21136" extrusionOk="0">
                      <a:moveTo>
                        <a:pt x="14479" y="2465"/>
                      </a:moveTo>
                      <a:cubicBezTo>
                        <a:pt x="13196" y="11399"/>
                        <a:pt x="17620" y="16123"/>
                        <a:pt x="20527" y="19786"/>
                      </a:cubicBezTo>
                      <a:cubicBezTo>
                        <a:pt x="21600" y="21600"/>
                        <a:pt x="19060" y="21121"/>
                        <a:pt x="18406" y="20950"/>
                      </a:cubicBezTo>
                      <a:cubicBezTo>
                        <a:pt x="7436" y="17253"/>
                        <a:pt x="8902" y="4176"/>
                        <a:pt x="0" y="0"/>
                      </a:cubicBezTo>
                      <a:cubicBezTo>
                        <a:pt x="7985" y="2602"/>
                        <a:pt x="14479" y="2465"/>
                        <a:pt x="14479" y="2465"/>
                      </a:cubicBezTo>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29" name="任意多边形 18">
                  <a:extLst>
                    <a:ext uri="{FF2B5EF4-FFF2-40B4-BE49-F238E27FC236}">
                      <a16:creationId xmlns:a16="http://schemas.microsoft.com/office/drawing/2014/main" xmlns="" id="{8C1E7BEC-5AE7-4C6D-AA48-C861925EB955}"/>
                    </a:ext>
                  </a:extLst>
                </p:cNvPr>
                <p:cNvSpPr/>
                <p:nvPr/>
              </p:nvSpPr>
              <p:spPr>
                <a:xfrm>
                  <a:off x="103760" y="38556"/>
                  <a:ext cx="124056" cy="23119"/>
                </a:xfrm>
                <a:custGeom>
                  <a:avLst/>
                  <a:gdLst/>
                  <a:ahLst/>
                  <a:cxnLst>
                    <a:cxn ang="0">
                      <a:pos x="wd2" y="hd2"/>
                    </a:cxn>
                    <a:cxn ang="5400000">
                      <a:pos x="wd2" y="hd2"/>
                    </a:cxn>
                    <a:cxn ang="10800000">
                      <a:pos x="wd2" y="hd2"/>
                    </a:cxn>
                    <a:cxn ang="16200000">
                      <a:pos x="wd2" y="hd2"/>
                    </a:cxn>
                  </a:cxnLst>
                  <a:rect l="0" t="0" r="r" b="b"/>
                  <a:pathLst>
                    <a:path w="21600" h="21600" extrusionOk="0">
                      <a:moveTo>
                        <a:pt x="0" y="13034"/>
                      </a:moveTo>
                      <a:cubicBezTo>
                        <a:pt x="0" y="11832"/>
                        <a:pt x="29" y="10538"/>
                        <a:pt x="88" y="9182"/>
                      </a:cubicBezTo>
                      <a:cubicBezTo>
                        <a:pt x="166" y="7334"/>
                        <a:pt x="278" y="5762"/>
                        <a:pt x="438" y="4406"/>
                      </a:cubicBezTo>
                      <a:cubicBezTo>
                        <a:pt x="594" y="3050"/>
                        <a:pt x="794" y="2003"/>
                        <a:pt x="1033" y="1202"/>
                      </a:cubicBezTo>
                      <a:cubicBezTo>
                        <a:pt x="1271" y="431"/>
                        <a:pt x="1539" y="62"/>
                        <a:pt x="1851" y="62"/>
                      </a:cubicBezTo>
                      <a:cubicBezTo>
                        <a:pt x="2251" y="62"/>
                        <a:pt x="2587" y="863"/>
                        <a:pt x="2835" y="2434"/>
                      </a:cubicBezTo>
                      <a:cubicBezTo>
                        <a:pt x="3084" y="4006"/>
                        <a:pt x="3215" y="6132"/>
                        <a:pt x="3215" y="8782"/>
                      </a:cubicBezTo>
                      <a:cubicBezTo>
                        <a:pt x="3215" y="10969"/>
                        <a:pt x="3137" y="13096"/>
                        <a:pt x="2976" y="15160"/>
                      </a:cubicBezTo>
                      <a:cubicBezTo>
                        <a:pt x="2811" y="17225"/>
                        <a:pt x="2587" y="18765"/>
                        <a:pt x="2314" y="19844"/>
                      </a:cubicBezTo>
                      <a:cubicBezTo>
                        <a:pt x="2031" y="20922"/>
                        <a:pt x="1710" y="21477"/>
                        <a:pt x="1359" y="21477"/>
                      </a:cubicBezTo>
                      <a:cubicBezTo>
                        <a:pt x="1052" y="21477"/>
                        <a:pt x="789" y="21076"/>
                        <a:pt x="585" y="20183"/>
                      </a:cubicBezTo>
                      <a:cubicBezTo>
                        <a:pt x="375" y="19320"/>
                        <a:pt x="234" y="18241"/>
                        <a:pt x="146" y="16947"/>
                      </a:cubicBezTo>
                      <a:cubicBezTo>
                        <a:pt x="54" y="15684"/>
                        <a:pt x="0" y="14390"/>
                        <a:pt x="0" y="13034"/>
                      </a:cubicBezTo>
                      <a:close/>
                      <a:moveTo>
                        <a:pt x="672" y="12972"/>
                      </a:moveTo>
                      <a:cubicBezTo>
                        <a:pt x="672" y="14390"/>
                        <a:pt x="740" y="15591"/>
                        <a:pt x="877" y="16577"/>
                      </a:cubicBezTo>
                      <a:cubicBezTo>
                        <a:pt x="1018" y="17533"/>
                        <a:pt x="1198" y="18026"/>
                        <a:pt x="1418" y="18026"/>
                      </a:cubicBezTo>
                      <a:cubicBezTo>
                        <a:pt x="1598" y="18026"/>
                        <a:pt x="1778" y="17656"/>
                        <a:pt x="1944" y="16886"/>
                      </a:cubicBezTo>
                      <a:cubicBezTo>
                        <a:pt x="2114" y="16115"/>
                        <a:pt x="2251" y="14975"/>
                        <a:pt x="2363" y="13404"/>
                      </a:cubicBezTo>
                      <a:cubicBezTo>
                        <a:pt x="2475" y="11832"/>
                        <a:pt x="2528" y="10384"/>
                        <a:pt x="2528" y="8905"/>
                      </a:cubicBezTo>
                      <a:cubicBezTo>
                        <a:pt x="2528" y="7272"/>
                        <a:pt x="2460" y="5978"/>
                        <a:pt x="2324" y="5053"/>
                      </a:cubicBezTo>
                      <a:cubicBezTo>
                        <a:pt x="2182" y="4129"/>
                        <a:pt x="2002" y="3636"/>
                        <a:pt x="1788" y="3636"/>
                      </a:cubicBezTo>
                      <a:cubicBezTo>
                        <a:pt x="1461" y="3636"/>
                        <a:pt x="1189" y="4622"/>
                        <a:pt x="979" y="6563"/>
                      </a:cubicBezTo>
                      <a:cubicBezTo>
                        <a:pt x="775" y="8474"/>
                        <a:pt x="672" y="10631"/>
                        <a:pt x="672" y="12972"/>
                      </a:cubicBezTo>
                      <a:close/>
                      <a:moveTo>
                        <a:pt x="4774" y="15530"/>
                      </a:moveTo>
                      <a:lnTo>
                        <a:pt x="5398" y="16177"/>
                      </a:lnTo>
                      <a:cubicBezTo>
                        <a:pt x="5295" y="17964"/>
                        <a:pt x="5144" y="19258"/>
                        <a:pt x="4945" y="20183"/>
                      </a:cubicBezTo>
                      <a:cubicBezTo>
                        <a:pt x="4745" y="21107"/>
                        <a:pt x="4506" y="21538"/>
                        <a:pt x="4238" y="21538"/>
                      </a:cubicBezTo>
                      <a:cubicBezTo>
                        <a:pt x="3946" y="21538"/>
                        <a:pt x="3702" y="20984"/>
                        <a:pt x="3522" y="19782"/>
                      </a:cubicBezTo>
                      <a:cubicBezTo>
                        <a:pt x="3342" y="18642"/>
                        <a:pt x="3259" y="17101"/>
                        <a:pt x="3259" y="15098"/>
                      </a:cubicBezTo>
                      <a:cubicBezTo>
                        <a:pt x="3259" y="13465"/>
                        <a:pt x="3308" y="11894"/>
                        <a:pt x="3420" y="10476"/>
                      </a:cubicBezTo>
                      <a:cubicBezTo>
                        <a:pt x="3522" y="9028"/>
                        <a:pt x="3688" y="7888"/>
                        <a:pt x="3912" y="7056"/>
                      </a:cubicBezTo>
                      <a:cubicBezTo>
                        <a:pt x="4121" y="6255"/>
                        <a:pt x="4360" y="5824"/>
                        <a:pt x="4618" y="5824"/>
                      </a:cubicBezTo>
                      <a:cubicBezTo>
                        <a:pt x="4901" y="5824"/>
                        <a:pt x="5125" y="6286"/>
                        <a:pt x="5290" y="7210"/>
                      </a:cubicBezTo>
                      <a:cubicBezTo>
                        <a:pt x="5461" y="8135"/>
                        <a:pt x="5544" y="9336"/>
                        <a:pt x="5573" y="10846"/>
                      </a:cubicBezTo>
                      <a:lnTo>
                        <a:pt x="4964" y="11308"/>
                      </a:lnTo>
                      <a:cubicBezTo>
                        <a:pt x="4945" y="10415"/>
                        <a:pt x="4901" y="9829"/>
                        <a:pt x="4842" y="9460"/>
                      </a:cubicBezTo>
                      <a:cubicBezTo>
                        <a:pt x="4774" y="9059"/>
                        <a:pt x="4686" y="8843"/>
                        <a:pt x="4584" y="8843"/>
                      </a:cubicBezTo>
                      <a:cubicBezTo>
                        <a:pt x="4462" y="8843"/>
                        <a:pt x="4345" y="9182"/>
                        <a:pt x="4238" y="9706"/>
                      </a:cubicBezTo>
                      <a:cubicBezTo>
                        <a:pt x="4131" y="10322"/>
                        <a:pt x="4053" y="11185"/>
                        <a:pt x="3990" y="12325"/>
                      </a:cubicBezTo>
                      <a:cubicBezTo>
                        <a:pt x="3936" y="13465"/>
                        <a:pt x="3912" y="14605"/>
                        <a:pt x="3912" y="15591"/>
                      </a:cubicBezTo>
                      <a:cubicBezTo>
                        <a:pt x="3912" y="16454"/>
                        <a:pt x="3946" y="17163"/>
                        <a:pt x="4009" y="17656"/>
                      </a:cubicBezTo>
                      <a:cubicBezTo>
                        <a:pt x="4077" y="18149"/>
                        <a:pt x="4165" y="18334"/>
                        <a:pt x="4267" y="18334"/>
                      </a:cubicBezTo>
                      <a:cubicBezTo>
                        <a:pt x="4370" y="18334"/>
                        <a:pt x="4472" y="18087"/>
                        <a:pt x="4565" y="17656"/>
                      </a:cubicBezTo>
                      <a:cubicBezTo>
                        <a:pt x="4642" y="17163"/>
                        <a:pt x="4711" y="16454"/>
                        <a:pt x="4774" y="15530"/>
                      </a:cubicBezTo>
                      <a:close/>
                      <a:moveTo>
                        <a:pt x="7824" y="14944"/>
                      </a:moveTo>
                      <a:lnTo>
                        <a:pt x="6206" y="14944"/>
                      </a:lnTo>
                      <a:cubicBezTo>
                        <a:pt x="6206" y="15098"/>
                        <a:pt x="6206" y="15222"/>
                        <a:pt x="6206" y="15314"/>
                      </a:cubicBezTo>
                      <a:cubicBezTo>
                        <a:pt x="6206" y="16300"/>
                        <a:pt x="6250" y="17101"/>
                        <a:pt x="6343" y="17718"/>
                      </a:cubicBezTo>
                      <a:cubicBezTo>
                        <a:pt x="6440" y="18334"/>
                        <a:pt x="6542" y="18611"/>
                        <a:pt x="6679" y="18611"/>
                      </a:cubicBezTo>
                      <a:cubicBezTo>
                        <a:pt x="6893" y="18611"/>
                        <a:pt x="7059" y="17933"/>
                        <a:pt x="7176" y="16516"/>
                      </a:cubicBezTo>
                      <a:lnTo>
                        <a:pt x="7755" y="17101"/>
                      </a:lnTo>
                      <a:cubicBezTo>
                        <a:pt x="7643" y="18550"/>
                        <a:pt x="7497" y="19659"/>
                        <a:pt x="7307" y="20398"/>
                      </a:cubicBezTo>
                      <a:cubicBezTo>
                        <a:pt x="7117" y="21169"/>
                        <a:pt x="6913" y="21477"/>
                        <a:pt x="6679" y="21477"/>
                      </a:cubicBezTo>
                      <a:cubicBezTo>
                        <a:pt x="6362" y="21477"/>
                        <a:pt x="6094" y="20830"/>
                        <a:pt x="5899" y="19566"/>
                      </a:cubicBezTo>
                      <a:cubicBezTo>
                        <a:pt x="5700" y="18303"/>
                        <a:pt x="5597" y="16608"/>
                        <a:pt x="5597" y="14513"/>
                      </a:cubicBezTo>
                      <a:cubicBezTo>
                        <a:pt x="5597" y="12449"/>
                        <a:pt x="5690" y="10600"/>
                        <a:pt x="5870" y="8967"/>
                      </a:cubicBezTo>
                      <a:cubicBezTo>
                        <a:pt x="6123" y="6779"/>
                        <a:pt x="6474" y="5700"/>
                        <a:pt x="6927" y="5700"/>
                      </a:cubicBezTo>
                      <a:cubicBezTo>
                        <a:pt x="7219" y="5700"/>
                        <a:pt x="7453" y="6255"/>
                        <a:pt x="7624" y="7395"/>
                      </a:cubicBezTo>
                      <a:cubicBezTo>
                        <a:pt x="7794" y="8535"/>
                        <a:pt x="7882" y="10168"/>
                        <a:pt x="7882" y="12171"/>
                      </a:cubicBezTo>
                      <a:cubicBezTo>
                        <a:pt x="7872" y="13250"/>
                        <a:pt x="7858" y="14174"/>
                        <a:pt x="7824" y="14944"/>
                      </a:cubicBezTo>
                      <a:close/>
                      <a:moveTo>
                        <a:pt x="7283" y="12449"/>
                      </a:moveTo>
                      <a:cubicBezTo>
                        <a:pt x="7283" y="12264"/>
                        <a:pt x="7283" y="12110"/>
                        <a:pt x="7283" y="11986"/>
                      </a:cubicBezTo>
                      <a:cubicBezTo>
                        <a:pt x="7283" y="10908"/>
                        <a:pt x="7249" y="10045"/>
                        <a:pt x="7161" y="9490"/>
                      </a:cubicBezTo>
                      <a:cubicBezTo>
                        <a:pt x="7083" y="8967"/>
                        <a:pt x="6971" y="8628"/>
                        <a:pt x="6844" y="8628"/>
                      </a:cubicBezTo>
                      <a:cubicBezTo>
                        <a:pt x="6703" y="8628"/>
                        <a:pt x="6596" y="8967"/>
                        <a:pt x="6484" y="9552"/>
                      </a:cubicBezTo>
                      <a:cubicBezTo>
                        <a:pt x="6377" y="10199"/>
                        <a:pt x="6309" y="11124"/>
                        <a:pt x="6270" y="12387"/>
                      </a:cubicBezTo>
                      <a:lnTo>
                        <a:pt x="7283" y="12387"/>
                      </a:lnTo>
                      <a:lnTo>
                        <a:pt x="7283" y="12449"/>
                      </a:lnTo>
                      <a:close/>
                      <a:moveTo>
                        <a:pt x="8769" y="10415"/>
                      </a:moveTo>
                      <a:lnTo>
                        <a:pt x="8140" y="10107"/>
                      </a:lnTo>
                      <a:cubicBezTo>
                        <a:pt x="8208" y="8751"/>
                        <a:pt x="8335" y="7703"/>
                        <a:pt x="8515" y="6964"/>
                      </a:cubicBezTo>
                      <a:cubicBezTo>
                        <a:pt x="8696" y="6193"/>
                        <a:pt x="8939" y="5824"/>
                        <a:pt x="9231" y="5824"/>
                      </a:cubicBezTo>
                      <a:cubicBezTo>
                        <a:pt x="9538" y="5824"/>
                        <a:pt x="9762" y="6193"/>
                        <a:pt x="9909" y="6995"/>
                      </a:cubicBezTo>
                      <a:cubicBezTo>
                        <a:pt x="10055" y="7765"/>
                        <a:pt x="10133" y="8751"/>
                        <a:pt x="10133" y="9891"/>
                      </a:cubicBezTo>
                      <a:cubicBezTo>
                        <a:pt x="10133" y="10322"/>
                        <a:pt x="10123" y="10815"/>
                        <a:pt x="10113" y="11308"/>
                      </a:cubicBezTo>
                      <a:cubicBezTo>
                        <a:pt x="10108" y="11771"/>
                        <a:pt x="10055" y="13157"/>
                        <a:pt x="9977" y="15314"/>
                      </a:cubicBezTo>
                      <a:cubicBezTo>
                        <a:pt x="9918" y="17101"/>
                        <a:pt x="9884" y="18334"/>
                        <a:pt x="9884" y="19073"/>
                      </a:cubicBezTo>
                      <a:cubicBezTo>
                        <a:pt x="9884" y="19751"/>
                        <a:pt x="9899" y="20460"/>
                        <a:pt x="9933" y="21261"/>
                      </a:cubicBezTo>
                      <a:lnTo>
                        <a:pt x="9309" y="21261"/>
                      </a:lnTo>
                      <a:cubicBezTo>
                        <a:pt x="9280" y="20706"/>
                        <a:pt x="9265" y="20121"/>
                        <a:pt x="9256" y="19536"/>
                      </a:cubicBezTo>
                      <a:cubicBezTo>
                        <a:pt x="9163" y="20183"/>
                        <a:pt x="9051" y="20706"/>
                        <a:pt x="8929" y="21045"/>
                      </a:cubicBezTo>
                      <a:cubicBezTo>
                        <a:pt x="8808" y="21415"/>
                        <a:pt x="8681" y="21600"/>
                        <a:pt x="8559" y="21600"/>
                      </a:cubicBezTo>
                      <a:cubicBezTo>
                        <a:pt x="8364" y="21600"/>
                        <a:pt x="8204" y="21230"/>
                        <a:pt x="8072" y="20398"/>
                      </a:cubicBezTo>
                      <a:cubicBezTo>
                        <a:pt x="7945" y="19597"/>
                        <a:pt x="7882" y="18488"/>
                        <a:pt x="7882" y="17286"/>
                      </a:cubicBezTo>
                      <a:cubicBezTo>
                        <a:pt x="7882" y="15807"/>
                        <a:pt x="7950" y="14667"/>
                        <a:pt x="8096" y="13804"/>
                      </a:cubicBezTo>
                      <a:cubicBezTo>
                        <a:pt x="8242" y="12911"/>
                        <a:pt x="8491" y="12449"/>
                        <a:pt x="8851" y="12233"/>
                      </a:cubicBezTo>
                      <a:cubicBezTo>
                        <a:pt x="9163" y="12048"/>
                        <a:pt x="9368" y="11894"/>
                        <a:pt x="9460" y="11617"/>
                      </a:cubicBezTo>
                      <a:cubicBezTo>
                        <a:pt x="9490" y="11093"/>
                        <a:pt x="9504" y="10600"/>
                        <a:pt x="9504" y="10261"/>
                      </a:cubicBezTo>
                      <a:cubicBezTo>
                        <a:pt x="9504" y="9829"/>
                        <a:pt x="9480" y="9460"/>
                        <a:pt x="9421" y="9182"/>
                      </a:cubicBezTo>
                      <a:cubicBezTo>
                        <a:pt x="9368" y="8905"/>
                        <a:pt x="9280" y="8751"/>
                        <a:pt x="9168" y="8751"/>
                      </a:cubicBezTo>
                      <a:cubicBezTo>
                        <a:pt x="9061" y="8751"/>
                        <a:pt x="8963" y="8905"/>
                        <a:pt x="8895" y="9182"/>
                      </a:cubicBezTo>
                      <a:cubicBezTo>
                        <a:pt x="8837" y="9460"/>
                        <a:pt x="8793" y="9891"/>
                        <a:pt x="8769" y="10415"/>
                      </a:cubicBezTo>
                      <a:close/>
                      <a:moveTo>
                        <a:pt x="9378" y="14174"/>
                      </a:moveTo>
                      <a:cubicBezTo>
                        <a:pt x="9334" y="14236"/>
                        <a:pt x="9280" y="14297"/>
                        <a:pt x="9222" y="14390"/>
                      </a:cubicBezTo>
                      <a:cubicBezTo>
                        <a:pt x="8895" y="14605"/>
                        <a:pt x="8691" y="14975"/>
                        <a:pt x="8588" y="15468"/>
                      </a:cubicBezTo>
                      <a:cubicBezTo>
                        <a:pt x="8515" y="15807"/>
                        <a:pt x="8481" y="16300"/>
                        <a:pt x="8481" y="16824"/>
                      </a:cubicBezTo>
                      <a:cubicBezTo>
                        <a:pt x="8481" y="17317"/>
                        <a:pt x="8510" y="17687"/>
                        <a:pt x="8559" y="18026"/>
                      </a:cubicBezTo>
                      <a:cubicBezTo>
                        <a:pt x="8613" y="18334"/>
                        <a:pt x="8691" y="18488"/>
                        <a:pt x="8773" y="18488"/>
                      </a:cubicBezTo>
                      <a:cubicBezTo>
                        <a:pt x="8871" y="18488"/>
                        <a:pt x="8963" y="18334"/>
                        <a:pt x="9051" y="18087"/>
                      </a:cubicBezTo>
                      <a:cubicBezTo>
                        <a:pt x="9134" y="17748"/>
                        <a:pt x="9207" y="17379"/>
                        <a:pt x="9241" y="16947"/>
                      </a:cubicBezTo>
                      <a:cubicBezTo>
                        <a:pt x="9280" y="16454"/>
                        <a:pt x="9314" y="15746"/>
                        <a:pt x="9348" y="14759"/>
                      </a:cubicBezTo>
                      <a:lnTo>
                        <a:pt x="9378" y="14174"/>
                      </a:lnTo>
                      <a:close/>
                      <a:moveTo>
                        <a:pt x="10717" y="6132"/>
                      </a:moveTo>
                      <a:lnTo>
                        <a:pt x="11326" y="6132"/>
                      </a:lnTo>
                      <a:lnTo>
                        <a:pt x="11258" y="8104"/>
                      </a:lnTo>
                      <a:cubicBezTo>
                        <a:pt x="11414" y="7272"/>
                        <a:pt x="11550" y="6686"/>
                        <a:pt x="11687" y="6286"/>
                      </a:cubicBezTo>
                      <a:cubicBezTo>
                        <a:pt x="11823" y="5978"/>
                        <a:pt x="11959" y="5762"/>
                        <a:pt x="12106" y="5762"/>
                      </a:cubicBezTo>
                      <a:cubicBezTo>
                        <a:pt x="12305" y="5762"/>
                        <a:pt x="12461" y="6132"/>
                        <a:pt x="12573" y="6841"/>
                      </a:cubicBezTo>
                      <a:cubicBezTo>
                        <a:pt x="12685" y="7549"/>
                        <a:pt x="12744" y="8474"/>
                        <a:pt x="12744" y="9675"/>
                      </a:cubicBezTo>
                      <a:cubicBezTo>
                        <a:pt x="12744" y="10199"/>
                        <a:pt x="12719" y="11185"/>
                        <a:pt x="12666" y="12664"/>
                      </a:cubicBezTo>
                      <a:lnTo>
                        <a:pt x="12383" y="21138"/>
                      </a:lnTo>
                      <a:lnTo>
                        <a:pt x="11740" y="21138"/>
                      </a:lnTo>
                      <a:lnTo>
                        <a:pt x="12023" y="12603"/>
                      </a:lnTo>
                      <a:cubicBezTo>
                        <a:pt x="12067" y="11308"/>
                        <a:pt x="12081" y="10538"/>
                        <a:pt x="12081" y="10322"/>
                      </a:cubicBezTo>
                      <a:cubicBezTo>
                        <a:pt x="12081" y="9768"/>
                        <a:pt x="12057" y="9398"/>
                        <a:pt x="12013" y="9059"/>
                      </a:cubicBezTo>
                      <a:cubicBezTo>
                        <a:pt x="11959" y="8782"/>
                        <a:pt x="11891" y="8628"/>
                        <a:pt x="11808" y="8628"/>
                      </a:cubicBezTo>
                      <a:cubicBezTo>
                        <a:pt x="11711" y="8628"/>
                        <a:pt x="11609" y="8905"/>
                        <a:pt x="11497" y="9398"/>
                      </a:cubicBezTo>
                      <a:cubicBezTo>
                        <a:pt x="11380" y="9891"/>
                        <a:pt x="11292" y="10538"/>
                        <a:pt x="11224" y="11401"/>
                      </a:cubicBezTo>
                      <a:cubicBezTo>
                        <a:pt x="11170" y="11986"/>
                        <a:pt x="11122" y="13188"/>
                        <a:pt x="11058" y="14975"/>
                      </a:cubicBezTo>
                      <a:lnTo>
                        <a:pt x="10854" y="21138"/>
                      </a:lnTo>
                      <a:lnTo>
                        <a:pt x="10211" y="21138"/>
                      </a:lnTo>
                      <a:lnTo>
                        <a:pt x="10717" y="6132"/>
                      </a:lnTo>
                      <a:close/>
                      <a:moveTo>
                        <a:pt x="12914" y="14451"/>
                      </a:moveTo>
                      <a:lnTo>
                        <a:pt x="13557" y="14236"/>
                      </a:lnTo>
                      <a:cubicBezTo>
                        <a:pt x="13567" y="15530"/>
                        <a:pt x="13601" y="16393"/>
                        <a:pt x="13664" y="16824"/>
                      </a:cubicBezTo>
                      <a:cubicBezTo>
                        <a:pt x="13767" y="17594"/>
                        <a:pt x="13947" y="17964"/>
                        <a:pt x="14210" y="17964"/>
                      </a:cubicBezTo>
                      <a:cubicBezTo>
                        <a:pt x="14434" y="17964"/>
                        <a:pt x="14590" y="17718"/>
                        <a:pt x="14692" y="17225"/>
                      </a:cubicBezTo>
                      <a:cubicBezTo>
                        <a:pt x="14795" y="16732"/>
                        <a:pt x="14838" y="16084"/>
                        <a:pt x="14838" y="15376"/>
                      </a:cubicBezTo>
                      <a:cubicBezTo>
                        <a:pt x="14838" y="14759"/>
                        <a:pt x="14795" y="14236"/>
                        <a:pt x="14717" y="13804"/>
                      </a:cubicBezTo>
                      <a:cubicBezTo>
                        <a:pt x="14658" y="13465"/>
                        <a:pt x="14502" y="12972"/>
                        <a:pt x="14244" y="12264"/>
                      </a:cubicBezTo>
                      <a:cubicBezTo>
                        <a:pt x="13991" y="11555"/>
                        <a:pt x="13811" y="10969"/>
                        <a:pt x="13689" y="10538"/>
                      </a:cubicBezTo>
                      <a:cubicBezTo>
                        <a:pt x="13567" y="10045"/>
                        <a:pt x="13474" y="9460"/>
                        <a:pt x="13411" y="8689"/>
                      </a:cubicBezTo>
                      <a:cubicBezTo>
                        <a:pt x="13343" y="7919"/>
                        <a:pt x="13309" y="7056"/>
                        <a:pt x="13309" y="6070"/>
                      </a:cubicBezTo>
                      <a:cubicBezTo>
                        <a:pt x="13309" y="4345"/>
                        <a:pt x="13411" y="2866"/>
                        <a:pt x="13611" y="1726"/>
                      </a:cubicBezTo>
                      <a:cubicBezTo>
                        <a:pt x="13811" y="585"/>
                        <a:pt x="14098" y="0"/>
                        <a:pt x="14478" y="0"/>
                      </a:cubicBezTo>
                      <a:cubicBezTo>
                        <a:pt x="14863" y="0"/>
                        <a:pt x="15165" y="585"/>
                        <a:pt x="15369" y="1726"/>
                      </a:cubicBezTo>
                      <a:cubicBezTo>
                        <a:pt x="15584" y="2866"/>
                        <a:pt x="15696" y="4406"/>
                        <a:pt x="15725" y="6286"/>
                      </a:cubicBezTo>
                      <a:lnTo>
                        <a:pt x="15072" y="6471"/>
                      </a:lnTo>
                      <a:cubicBezTo>
                        <a:pt x="15053" y="5485"/>
                        <a:pt x="14994" y="4714"/>
                        <a:pt x="14897" y="4191"/>
                      </a:cubicBezTo>
                      <a:cubicBezTo>
                        <a:pt x="14804" y="3636"/>
                        <a:pt x="14658" y="3359"/>
                        <a:pt x="14468" y="3359"/>
                      </a:cubicBezTo>
                      <a:cubicBezTo>
                        <a:pt x="14278" y="3359"/>
                        <a:pt x="14152" y="3574"/>
                        <a:pt x="14064" y="3975"/>
                      </a:cubicBezTo>
                      <a:cubicBezTo>
                        <a:pt x="13991" y="4406"/>
                        <a:pt x="13947" y="4899"/>
                        <a:pt x="13947" y="5546"/>
                      </a:cubicBezTo>
                      <a:cubicBezTo>
                        <a:pt x="13947" y="6132"/>
                        <a:pt x="13981" y="6625"/>
                        <a:pt x="14059" y="6995"/>
                      </a:cubicBezTo>
                      <a:cubicBezTo>
                        <a:pt x="14127" y="7395"/>
                        <a:pt x="14288" y="7919"/>
                        <a:pt x="14546" y="8628"/>
                      </a:cubicBezTo>
                      <a:cubicBezTo>
                        <a:pt x="14926" y="9675"/>
                        <a:pt x="15165" y="10476"/>
                        <a:pt x="15267" y="11124"/>
                      </a:cubicBezTo>
                      <a:cubicBezTo>
                        <a:pt x="15423" y="12048"/>
                        <a:pt x="15501" y="13311"/>
                        <a:pt x="15501" y="14759"/>
                      </a:cubicBezTo>
                      <a:cubicBezTo>
                        <a:pt x="15501" y="16608"/>
                        <a:pt x="15389" y="18180"/>
                        <a:pt x="15155" y="19474"/>
                      </a:cubicBezTo>
                      <a:cubicBezTo>
                        <a:pt x="14926" y="20768"/>
                        <a:pt x="14605" y="21415"/>
                        <a:pt x="14195" y="21415"/>
                      </a:cubicBezTo>
                      <a:cubicBezTo>
                        <a:pt x="13913" y="21415"/>
                        <a:pt x="13669" y="21107"/>
                        <a:pt x="13455" y="20552"/>
                      </a:cubicBezTo>
                      <a:cubicBezTo>
                        <a:pt x="13250" y="19967"/>
                        <a:pt x="13104" y="19073"/>
                        <a:pt x="13017" y="18087"/>
                      </a:cubicBezTo>
                      <a:cubicBezTo>
                        <a:pt x="12948" y="17101"/>
                        <a:pt x="12914" y="15869"/>
                        <a:pt x="12914" y="14451"/>
                      </a:cubicBezTo>
                      <a:close/>
                      <a:moveTo>
                        <a:pt x="15837" y="9182"/>
                      </a:moveTo>
                      <a:lnTo>
                        <a:pt x="15930" y="6132"/>
                      </a:lnTo>
                      <a:lnTo>
                        <a:pt x="16237" y="6132"/>
                      </a:lnTo>
                      <a:lnTo>
                        <a:pt x="16314" y="3759"/>
                      </a:lnTo>
                      <a:lnTo>
                        <a:pt x="17055" y="924"/>
                      </a:lnTo>
                      <a:lnTo>
                        <a:pt x="16884" y="6132"/>
                      </a:lnTo>
                      <a:lnTo>
                        <a:pt x="17279" y="6132"/>
                      </a:lnTo>
                      <a:lnTo>
                        <a:pt x="17177" y="9182"/>
                      </a:lnTo>
                      <a:lnTo>
                        <a:pt x="16782" y="9182"/>
                      </a:lnTo>
                      <a:lnTo>
                        <a:pt x="16573" y="15468"/>
                      </a:lnTo>
                      <a:cubicBezTo>
                        <a:pt x="16539" y="16608"/>
                        <a:pt x="16514" y="17286"/>
                        <a:pt x="16514" y="17440"/>
                      </a:cubicBezTo>
                      <a:cubicBezTo>
                        <a:pt x="16514" y="17748"/>
                        <a:pt x="16529" y="17964"/>
                        <a:pt x="16558" y="18180"/>
                      </a:cubicBezTo>
                      <a:cubicBezTo>
                        <a:pt x="16592" y="18334"/>
                        <a:pt x="16641" y="18426"/>
                        <a:pt x="16729" y="18426"/>
                      </a:cubicBezTo>
                      <a:cubicBezTo>
                        <a:pt x="16753" y="18426"/>
                        <a:pt x="16831" y="18395"/>
                        <a:pt x="16943" y="18334"/>
                      </a:cubicBezTo>
                      <a:lnTo>
                        <a:pt x="16841" y="21353"/>
                      </a:lnTo>
                      <a:cubicBezTo>
                        <a:pt x="16729" y="21538"/>
                        <a:pt x="16617" y="21600"/>
                        <a:pt x="16495" y="21600"/>
                      </a:cubicBezTo>
                      <a:cubicBezTo>
                        <a:pt x="16276" y="21600"/>
                        <a:pt x="16100" y="21323"/>
                        <a:pt x="15998" y="20768"/>
                      </a:cubicBezTo>
                      <a:cubicBezTo>
                        <a:pt x="15896" y="20213"/>
                        <a:pt x="15842" y="19474"/>
                        <a:pt x="15842" y="18488"/>
                      </a:cubicBezTo>
                      <a:cubicBezTo>
                        <a:pt x="15842" y="18087"/>
                        <a:pt x="15871" y="17009"/>
                        <a:pt x="15930" y="15314"/>
                      </a:cubicBezTo>
                      <a:lnTo>
                        <a:pt x="16129" y="9244"/>
                      </a:lnTo>
                      <a:lnTo>
                        <a:pt x="15837" y="9244"/>
                      </a:lnTo>
                      <a:lnTo>
                        <a:pt x="15837" y="9182"/>
                      </a:lnTo>
                      <a:close/>
                      <a:moveTo>
                        <a:pt x="17089" y="14944"/>
                      </a:moveTo>
                      <a:cubicBezTo>
                        <a:pt x="17089" y="16115"/>
                        <a:pt x="17133" y="17286"/>
                        <a:pt x="17216" y="18241"/>
                      </a:cubicBezTo>
                      <a:cubicBezTo>
                        <a:pt x="17303" y="19258"/>
                        <a:pt x="17435" y="20090"/>
                        <a:pt x="17605" y="20614"/>
                      </a:cubicBezTo>
                      <a:cubicBezTo>
                        <a:pt x="17776" y="21169"/>
                        <a:pt x="17976" y="21477"/>
                        <a:pt x="18205" y="21477"/>
                      </a:cubicBezTo>
                      <a:cubicBezTo>
                        <a:pt x="18619" y="21477"/>
                        <a:pt x="18955" y="20614"/>
                        <a:pt x="19203" y="18827"/>
                      </a:cubicBezTo>
                      <a:cubicBezTo>
                        <a:pt x="19452" y="17040"/>
                        <a:pt x="19573" y="14975"/>
                        <a:pt x="19573" y="12541"/>
                      </a:cubicBezTo>
                      <a:cubicBezTo>
                        <a:pt x="19573" y="10476"/>
                        <a:pt x="19466" y="8782"/>
                        <a:pt x="19271" y="7611"/>
                      </a:cubicBezTo>
                      <a:cubicBezTo>
                        <a:pt x="19072" y="6348"/>
                        <a:pt x="18799" y="5762"/>
                        <a:pt x="18448" y="5762"/>
                      </a:cubicBezTo>
                      <a:cubicBezTo>
                        <a:pt x="18044" y="5762"/>
                        <a:pt x="17717" y="6563"/>
                        <a:pt x="17459" y="8258"/>
                      </a:cubicBezTo>
                      <a:cubicBezTo>
                        <a:pt x="17216" y="9922"/>
                        <a:pt x="17089" y="12171"/>
                        <a:pt x="17089" y="14944"/>
                      </a:cubicBezTo>
                      <a:close/>
                      <a:moveTo>
                        <a:pt x="18926" y="12048"/>
                      </a:moveTo>
                      <a:cubicBezTo>
                        <a:pt x="18926" y="14020"/>
                        <a:pt x="18843" y="15653"/>
                        <a:pt x="18667" y="17009"/>
                      </a:cubicBezTo>
                      <a:cubicBezTo>
                        <a:pt x="18550" y="17964"/>
                        <a:pt x="18404" y="18395"/>
                        <a:pt x="18224" y="18395"/>
                      </a:cubicBezTo>
                      <a:cubicBezTo>
                        <a:pt x="18088" y="18395"/>
                        <a:pt x="17966" y="18087"/>
                        <a:pt x="17868" y="17440"/>
                      </a:cubicBezTo>
                      <a:cubicBezTo>
                        <a:pt x="17776" y="16824"/>
                        <a:pt x="17732" y="15961"/>
                        <a:pt x="17732" y="14883"/>
                      </a:cubicBezTo>
                      <a:cubicBezTo>
                        <a:pt x="17732" y="14020"/>
                        <a:pt x="17766" y="13096"/>
                        <a:pt x="17820" y="12048"/>
                      </a:cubicBezTo>
                      <a:cubicBezTo>
                        <a:pt x="17878" y="11031"/>
                        <a:pt x="17966" y="10199"/>
                        <a:pt x="18068" y="9675"/>
                      </a:cubicBezTo>
                      <a:cubicBezTo>
                        <a:pt x="18171" y="9121"/>
                        <a:pt x="18302" y="8843"/>
                        <a:pt x="18438" y="8843"/>
                      </a:cubicBezTo>
                      <a:cubicBezTo>
                        <a:pt x="18575" y="8843"/>
                        <a:pt x="18697" y="9121"/>
                        <a:pt x="18779" y="9706"/>
                      </a:cubicBezTo>
                      <a:cubicBezTo>
                        <a:pt x="18887" y="10322"/>
                        <a:pt x="18926" y="11093"/>
                        <a:pt x="18926" y="12048"/>
                      </a:cubicBezTo>
                      <a:close/>
                      <a:moveTo>
                        <a:pt x="20061" y="6132"/>
                      </a:moveTo>
                      <a:lnTo>
                        <a:pt x="20660" y="6132"/>
                      </a:lnTo>
                      <a:lnTo>
                        <a:pt x="20567" y="9059"/>
                      </a:lnTo>
                      <a:cubicBezTo>
                        <a:pt x="20791" y="6902"/>
                        <a:pt x="21030" y="5824"/>
                        <a:pt x="21298" y="5824"/>
                      </a:cubicBezTo>
                      <a:cubicBezTo>
                        <a:pt x="21391" y="5824"/>
                        <a:pt x="21488" y="5978"/>
                        <a:pt x="21600" y="6255"/>
                      </a:cubicBezTo>
                      <a:lnTo>
                        <a:pt x="21352" y="9552"/>
                      </a:lnTo>
                      <a:cubicBezTo>
                        <a:pt x="21288" y="9460"/>
                        <a:pt x="21230" y="9336"/>
                        <a:pt x="21162" y="9336"/>
                      </a:cubicBezTo>
                      <a:cubicBezTo>
                        <a:pt x="21050" y="9336"/>
                        <a:pt x="20937" y="9614"/>
                        <a:pt x="20825" y="10168"/>
                      </a:cubicBezTo>
                      <a:cubicBezTo>
                        <a:pt x="20713" y="10692"/>
                        <a:pt x="20621" y="11401"/>
                        <a:pt x="20558" y="12264"/>
                      </a:cubicBezTo>
                      <a:cubicBezTo>
                        <a:pt x="20489" y="13157"/>
                        <a:pt x="20431" y="14544"/>
                        <a:pt x="20372" y="16454"/>
                      </a:cubicBezTo>
                      <a:lnTo>
                        <a:pt x="20217" y="21138"/>
                      </a:lnTo>
                      <a:lnTo>
                        <a:pt x="19573" y="21138"/>
                      </a:lnTo>
                      <a:lnTo>
                        <a:pt x="20061" y="6132"/>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4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grpSp>
        </p:grpSp>
        <p:grpSp>
          <p:nvGrpSpPr>
            <p:cNvPr id="89" name="组合 428">
              <a:extLst>
                <a:ext uri="{FF2B5EF4-FFF2-40B4-BE49-F238E27FC236}">
                  <a16:creationId xmlns:a16="http://schemas.microsoft.com/office/drawing/2014/main" xmlns="" id="{C57B3EAA-F7CB-4CF8-9D90-DF6F598AF613}"/>
                </a:ext>
              </a:extLst>
            </p:cNvPr>
            <p:cNvGrpSpPr/>
            <p:nvPr/>
          </p:nvGrpSpPr>
          <p:grpSpPr>
            <a:xfrm>
              <a:off x="2504758" y="3028585"/>
              <a:ext cx="385451" cy="221358"/>
              <a:chOff x="0" y="0"/>
              <a:chExt cx="505950" cy="301512"/>
            </a:xfrm>
          </p:grpSpPr>
          <p:sp>
            <p:nvSpPr>
              <p:cNvPr id="183" name="Freeform 101">
                <a:extLst>
                  <a:ext uri="{FF2B5EF4-FFF2-40B4-BE49-F238E27FC236}">
                    <a16:creationId xmlns:a16="http://schemas.microsoft.com/office/drawing/2014/main" xmlns="" id="{977AA78C-7C1D-4AE6-9312-5EE749A8D5F9}"/>
                  </a:ext>
                </a:extLst>
              </p:cNvPr>
              <p:cNvSpPr/>
              <p:nvPr/>
            </p:nvSpPr>
            <p:spPr>
              <a:xfrm>
                <a:off x="208979" y="17736"/>
                <a:ext cx="88839" cy="51520"/>
              </a:xfrm>
              <a:custGeom>
                <a:avLst/>
                <a:gdLst/>
                <a:ahLst/>
                <a:cxnLst>
                  <a:cxn ang="0">
                    <a:pos x="wd2" y="hd2"/>
                  </a:cxn>
                  <a:cxn ang="5400000">
                    <a:pos x="wd2" y="hd2"/>
                  </a:cxn>
                  <a:cxn ang="10800000">
                    <a:pos x="wd2" y="hd2"/>
                  </a:cxn>
                  <a:cxn ang="16200000">
                    <a:pos x="wd2" y="hd2"/>
                  </a:cxn>
                </a:cxnLst>
                <a:rect l="0" t="0" r="r" b="b"/>
                <a:pathLst>
                  <a:path w="21600" h="21600" extrusionOk="0">
                    <a:moveTo>
                      <a:pt x="17897" y="16420"/>
                    </a:moveTo>
                    <a:lnTo>
                      <a:pt x="17897" y="17788"/>
                    </a:lnTo>
                    <a:lnTo>
                      <a:pt x="3759" y="17788"/>
                    </a:lnTo>
                    <a:cubicBezTo>
                      <a:pt x="3703" y="17788"/>
                      <a:pt x="3703" y="17788"/>
                      <a:pt x="3703" y="17788"/>
                    </a:cubicBezTo>
                    <a:lnTo>
                      <a:pt x="3703" y="16420"/>
                    </a:lnTo>
                    <a:lnTo>
                      <a:pt x="10772" y="11631"/>
                    </a:lnTo>
                    <a:lnTo>
                      <a:pt x="17897" y="16420"/>
                    </a:lnTo>
                    <a:close/>
                    <a:moveTo>
                      <a:pt x="3703" y="5473"/>
                    </a:moveTo>
                    <a:lnTo>
                      <a:pt x="3703" y="3812"/>
                    </a:lnTo>
                    <a:lnTo>
                      <a:pt x="17897" y="3812"/>
                    </a:lnTo>
                    <a:lnTo>
                      <a:pt x="17897" y="5278"/>
                    </a:lnTo>
                    <a:lnTo>
                      <a:pt x="10772" y="10165"/>
                    </a:lnTo>
                    <a:lnTo>
                      <a:pt x="3703" y="5473"/>
                    </a:lnTo>
                    <a:close/>
                    <a:moveTo>
                      <a:pt x="3703" y="19059"/>
                    </a:moveTo>
                    <a:cubicBezTo>
                      <a:pt x="3703" y="19059"/>
                      <a:pt x="3703" y="19059"/>
                      <a:pt x="3759" y="19059"/>
                    </a:cubicBezTo>
                    <a:lnTo>
                      <a:pt x="17897" y="19059"/>
                    </a:lnTo>
                    <a:lnTo>
                      <a:pt x="17897" y="21600"/>
                    </a:lnTo>
                    <a:lnTo>
                      <a:pt x="21600" y="21600"/>
                    </a:lnTo>
                    <a:lnTo>
                      <a:pt x="21600" y="15149"/>
                    </a:lnTo>
                    <a:lnTo>
                      <a:pt x="18178" y="15149"/>
                    </a:lnTo>
                    <a:lnTo>
                      <a:pt x="11782" y="10947"/>
                    </a:lnTo>
                    <a:lnTo>
                      <a:pt x="18346" y="6451"/>
                    </a:lnTo>
                    <a:lnTo>
                      <a:pt x="21600" y="6451"/>
                    </a:lnTo>
                    <a:lnTo>
                      <a:pt x="21600" y="0"/>
                    </a:lnTo>
                    <a:lnTo>
                      <a:pt x="17897" y="0"/>
                    </a:lnTo>
                    <a:lnTo>
                      <a:pt x="17897" y="2541"/>
                    </a:lnTo>
                    <a:lnTo>
                      <a:pt x="3703" y="2541"/>
                    </a:lnTo>
                    <a:lnTo>
                      <a:pt x="3703" y="0"/>
                    </a:lnTo>
                    <a:lnTo>
                      <a:pt x="0" y="0"/>
                    </a:lnTo>
                    <a:lnTo>
                      <a:pt x="0" y="6451"/>
                    </a:lnTo>
                    <a:lnTo>
                      <a:pt x="2974" y="6451"/>
                    </a:lnTo>
                    <a:lnTo>
                      <a:pt x="9706" y="10947"/>
                    </a:lnTo>
                    <a:lnTo>
                      <a:pt x="3422" y="15149"/>
                    </a:lnTo>
                    <a:lnTo>
                      <a:pt x="0" y="15149"/>
                    </a:lnTo>
                    <a:lnTo>
                      <a:pt x="0" y="21600"/>
                    </a:lnTo>
                    <a:lnTo>
                      <a:pt x="3703" y="21600"/>
                    </a:lnTo>
                    <a:lnTo>
                      <a:pt x="3703" y="19059"/>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4" name="Freeform 102">
                <a:extLst>
                  <a:ext uri="{FF2B5EF4-FFF2-40B4-BE49-F238E27FC236}">
                    <a16:creationId xmlns:a16="http://schemas.microsoft.com/office/drawing/2014/main" xmlns="" id="{F20F490E-D690-4C20-A344-08758B0689F1}"/>
                  </a:ext>
                </a:extLst>
              </p:cNvPr>
              <p:cNvSpPr/>
              <p:nvPr/>
            </p:nvSpPr>
            <p:spPr>
              <a:xfrm>
                <a:off x="245360" y="103882"/>
                <a:ext cx="16922" cy="168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96"/>
                      <a:pt x="0" y="10656"/>
                    </a:cubicBezTo>
                    <a:cubicBezTo>
                      <a:pt x="0" y="16704"/>
                      <a:pt x="4832" y="21600"/>
                      <a:pt x="10800" y="21600"/>
                    </a:cubicBezTo>
                    <a:cubicBezTo>
                      <a:pt x="16768" y="21600"/>
                      <a:pt x="21600" y="16704"/>
                      <a:pt x="21600" y="10656"/>
                    </a:cubicBezTo>
                    <a:cubicBezTo>
                      <a:pt x="21600" y="4896"/>
                      <a:pt x="16768" y="0"/>
                      <a:pt x="10800" y="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5" name="Freeform 103">
                <a:extLst>
                  <a:ext uri="{FF2B5EF4-FFF2-40B4-BE49-F238E27FC236}">
                    <a16:creationId xmlns:a16="http://schemas.microsoft.com/office/drawing/2014/main" xmlns="" id="{4F820E9F-A457-4D64-A28F-9C67A440F950}"/>
                  </a:ext>
                </a:extLst>
              </p:cNvPr>
              <p:cNvSpPr/>
              <p:nvPr/>
            </p:nvSpPr>
            <p:spPr>
              <a:xfrm>
                <a:off x="243664" y="92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11782"/>
                    </a:moveTo>
                    <a:cubicBezTo>
                      <a:pt x="18982" y="7855"/>
                      <a:pt x="15709" y="3927"/>
                      <a:pt x="12436" y="0"/>
                    </a:cubicBezTo>
                    <a:lnTo>
                      <a:pt x="0" y="12436"/>
                    </a:lnTo>
                    <a:cubicBezTo>
                      <a:pt x="2618" y="15709"/>
                      <a:pt x="5236" y="18327"/>
                      <a:pt x="7200" y="21600"/>
                    </a:cubicBezTo>
                    <a:lnTo>
                      <a:pt x="21600" y="11782"/>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6" name="Freeform 104">
                <a:extLst>
                  <a:ext uri="{FF2B5EF4-FFF2-40B4-BE49-F238E27FC236}">
                    <a16:creationId xmlns:a16="http://schemas.microsoft.com/office/drawing/2014/main" xmlns="" id="{1D82B47E-3FDC-4CC5-B9DF-7A8FE22DEA00}"/>
                  </a:ext>
                </a:extLst>
              </p:cNvPr>
              <p:cNvSpPr/>
              <p:nvPr/>
            </p:nvSpPr>
            <p:spPr>
              <a:xfrm>
                <a:off x="221670" y="126685"/>
                <a:ext cx="22845" cy="15203"/>
              </a:xfrm>
              <a:custGeom>
                <a:avLst/>
                <a:gdLst/>
                <a:ahLst/>
                <a:cxnLst>
                  <a:cxn ang="0">
                    <a:pos x="wd2" y="hd2"/>
                  </a:cxn>
                  <a:cxn ang="5400000">
                    <a:pos x="wd2" y="hd2"/>
                  </a:cxn>
                  <a:cxn ang="10800000">
                    <a:pos x="wd2" y="hd2"/>
                  </a:cxn>
                  <a:cxn ang="16200000">
                    <a:pos x="wd2" y="hd2"/>
                  </a:cxn>
                </a:cxnLst>
                <a:rect l="0" t="0" r="r" b="b"/>
                <a:pathLst>
                  <a:path w="21600" h="21600" extrusionOk="0">
                    <a:moveTo>
                      <a:pt x="18792" y="1350"/>
                    </a:moveTo>
                    <a:cubicBezTo>
                      <a:pt x="15552" y="4050"/>
                      <a:pt x="11664" y="5738"/>
                      <a:pt x="7776" y="6075"/>
                    </a:cubicBezTo>
                    <a:lnTo>
                      <a:pt x="7776" y="0"/>
                    </a:lnTo>
                    <a:lnTo>
                      <a:pt x="0" y="10800"/>
                    </a:lnTo>
                    <a:lnTo>
                      <a:pt x="7776" y="21600"/>
                    </a:lnTo>
                    <a:lnTo>
                      <a:pt x="7776" y="15187"/>
                    </a:lnTo>
                    <a:cubicBezTo>
                      <a:pt x="12744" y="14850"/>
                      <a:pt x="17496" y="12825"/>
                      <a:pt x="21600" y="8775"/>
                    </a:cubicBezTo>
                    <a:lnTo>
                      <a:pt x="18792" y="135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7" name="Freeform 105">
                <a:extLst>
                  <a:ext uri="{FF2B5EF4-FFF2-40B4-BE49-F238E27FC236}">
                    <a16:creationId xmlns:a16="http://schemas.microsoft.com/office/drawing/2014/main" xmlns="" id="{4343DCE4-8EC5-4A46-A38E-AA642356BE53}"/>
                  </a:ext>
                </a:extLst>
              </p:cNvPr>
              <p:cNvSpPr/>
              <p:nvPr/>
            </p:nvSpPr>
            <p:spPr>
              <a:xfrm>
                <a:off x="243664" y="119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8775"/>
                    </a:moveTo>
                    <a:lnTo>
                      <a:pt x="12436" y="21600"/>
                    </a:lnTo>
                    <a:cubicBezTo>
                      <a:pt x="15709" y="18225"/>
                      <a:pt x="18982" y="14175"/>
                      <a:pt x="21600" y="10125"/>
                    </a:cubicBezTo>
                    <a:lnTo>
                      <a:pt x="7200" y="0"/>
                    </a:lnTo>
                    <a:cubicBezTo>
                      <a:pt x="5236" y="3375"/>
                      <a:pt x="2618" y="6075"/>
                      <a:pt x="0" y="8775"/>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8" name="Freeform 106">
                <a:extLst>
                  <a:ext uri="{FF2B5EF4-FFF2-40B4-BE49-F238E27FC236}">
                    <a16:creationId xmlns:a16="http://schemas.microsoft.com/office/drawing/2014/main" xmlns="" id="{D03FEFB1-7CC5-48CC-AA0B-904678A4D477}"/>
                  </a:ext>
                </a:extLst>
              </p:cNvPr>
              <p:cNvSpPr/>
              <p:nvPr/>
            </p:nvSpPr>
            <p:spPr>
              <a:xfrm>
                <a:off x="251278" y="9288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9164" y="0"/>
                    </a:moveTo>
                    <a:cubicBezTo>
                      <a:pt x="5891" y="3927"/>
                      <a:pt x="2618" y="7855"/>
                      <a:pt x="0" y="11782"/>
                    </a:cubicBezTo>
                    <a:lnTo>
                      <a:pt x="14400" y="21600"/>
                    </a:lnTo>
                    <a:cubicBezTo>
                      <a:pt x="16364" y="18327"/>
                      <a:pt x="18982" y="15055"/>
                      <a:pt x="21600" y="12436"/>
                    </a:cubicBezTo>
                    <a:lnTo>
                      <a:pt x="9164" y="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9" name="Freeform 107">
                <a:extLst>
                  <a:ext uri="{FF2B5EF4-FFF2-40B4-BE49-F238E27FC236}">
                    <a16:creationId xmlns:a16="http://schemas.microsoft.com/office/drawing/2014/main" xmlns="" id="{2C47BEF9-7083-4A7D-8345-78DFA69313BF}"/>
                  </a:ext>
                </a:extLst>
              </p:cNvPr>
              <p:cNvSpPr/>
              <p:nvPr/>
            </p:nvSpPr>
            <p:spPr>
              <a:xfrm>
                <a:off x="251278" y="119068"/>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10125"/>
                    </a:moveTo>
                    <a:cubicBezTo>
                      <a:pt x="2618" y="14175"/>
                      <a:pt x="5891" y="18225"/>
                      <a:pt x="9164" y="21600"/>
                    </a:cubicBezTo>
                    <a:lnTo>
                      <a:pt x="21600" y="8775"/>
                    </a:lnTo>
                    <a:cubicBezTo>
                      <a:pt x="18982" y="6075"/>
                      <a:pt x="16364" y="3375"/>
                      <a:pt x="14400" y="0"/>
                    </a:cubicBezTo>
                    <a:lnTo>
                      <a:pt x="0" y="10125"/>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0" name="Freeform 108">
                <a:extLst>
                  <a:ext uri="{FF2B5EF4-FFF2-40B4-BE49-F238E27FC236}">
                    <a16:creationId xmlns:a16="http://schemas.microsoft.com/office/drawing/2014/main" xmlns="" id="{A5A2DD50-E24E-457B-B6D7-7EC7175B9E39}"/>
                  </a:ext>
                </a:extLst>
              </p:cNvPr>
              <p:cNvSpPr/>
              <p:nvPr/>
            </p:nvSpPr>
            <p:spPr>
              <a:xfrm>
                <a:off x="263128" y="126685"/>
                <a:ext cx="22845" cy="15203"/>
              </a:xfrm>
              <a:custGeom>
                <a:avLst/>
                <a:gdLst/>
                <a:ahLst/>
                <a:cxnLst>
                  <a:cxn ang="0">
                    <a:pos x="wd2" y="hd2"/>
                  </a:cxn>
                  <a:cxn ang="5400000">
                    <a:pos x="wd2" y="hd2"/>
                  </a:cxn>
                  <a:cxn ang="10800000">
                    <a:pos x="wd2" y="hd2"/>
                  </a:cxn>
                  <a:cxn ang="16200000">
                    <a:pos x="wd2" y="hd2"/>
                  </a:cxn>
                </a:cxnLst>
                <a:rect l="0" t="0" r="r" b="b"/>
                <a:pathLst>
                  <a:path w="21600" h="21600" extrusionOk="0">
                    <a:moveTo>
                      <a:pt x="13976" y="6075"/>
                    </a:moveTo>
                    <a:cubicBezTo>
                      <a:pt x="9953" y="6075"/>
                      <a:pt x="6141" y="4388"/>
                      <a:pt x="2965" y="1350"/>
                    </a:cubicBezTo>
                    <a:lnTo>
                      <a:pt x="0" y="8775"/>
                    </a:lnTo>
                    <a:cubicBezTo>
                      <a:pt x="4024" y="12825"/>
                      <a:pt x="8894" y="14850"/>
                      <a:pt x="13976" y="15187"/>
                    </a:cubicBezTo>
                    <a:lnTo>
                      <a:pt x="13976" y="21600"/>
                    </a:lnTo>
                    <a:lnTo>
                      <a:pt x="21600" y="10800"/>
                    </a:lnTo>
                    <a:lnTo>
                      <a:pt x="13976" y="0"/>
                    </a:lnTo>
                    <a:lnTo>
                      <a:pt x="13976" y="6075"/>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1" name="Freeform 109">
                <a:extLst>
                  <a:ext uri="{FF2B5EF4-FFF2-40B4-BE49-F238E27FC236}">
                    <a16:creationId xmlns:a16="http://schemas.microsoft.com/office/drawing/2014/main" xmlns="" id="{967AE340-4201-4B7B-A25E-47A84DDBDB8F}"/>
                  </a:ext>
                </a:extLst>
              </p:cNvPr>
              <p:cNvSpPr/>
              <p:nvPr/>
            </p:nvSpPr>
            <p:spPr>
              <a:xfrm>
                <a:off x="263128" y="82767"/>
                <a:ext cx="22845" cy="15204"/>
              </a:xfrm>
              <a:custGeom>
                <a:avLst/>
                <a:gdLst/>
                <a:ahLst/>
                <a:cxnLst>
                  <a:cxn ang="0">
                    <a:pos x="wd2" y="hd2"/>
                  </a:cxn>
                  <a:cxn ang="5400000">
                    <a:pos x="wd2" y="hd2"/>
                  </a:cxn>
                  <a:cxn ang="10800000">
                    <a:pos x="wd2" y="hd2"/>
                  </a:cxn>
                  <a:cxn ang="16200000">
                    <a:pos x="wd2" y="hd2"/>
                  </a:cxn>
                </a:cxnLst>
                <a:rect l="0" t="0" r="r" b="b"/>
                <a:pathLst>
                  <a:path w="21600" h="21600" extrusionOk="0">
                    <a:moveTo>
                      <a:pt x="13976" y="6413"/>
                    </a:moveTo>
                    <a:cubicBezTo>
                      <a:pt x="8894" y="6413"/>
                      <a:pt x="4024" y="8775"/>
                      <a:pt x="0" y="12487"/>
                    </a:cubicBezTo>
                    <a:lnTo>
                      <a:pt x="2965" y="20250"/>
                    </a:lnTo>
                    <a:cubicBezTo>
                      <a:pt x="6141" y="17212"/>
                      <a:pt x="9953" y="15525"/>
                      <a:pt x="13976" y="15187"/>
                    </a:cubicBezTo>
                    <a:lnTo>
                      <a:pt x="13976" y="21600"/>
                    </a:lnTo>
                    <a:lnTo>
                      <a:pt x="21600" y="10800"/>
                    </a:lnTo>
                    <a:lnTo>
                      <a:pt x="13976" y="0"/>
                    </a:lnTo>
                    <a:lnTo>
                      <a:pt x="13976" y="6413"/>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2" name="Freeform 110">
                <a:extLst>
                  <a:ext uri="{FF2B5EF4-FFF2-40B4-BE49-F238E27FC236}">
                    <a16:creationId xmlns:a16="http://schemas.microsoft.com/office/drawing/2014/main" xmlns="" id="{9029DFB0-5BD7-401F-9A7F-4DB8CDC1D6AF}"/>
                  </a:ext>
                </a:extLst>
              </p:cNvPr>
              <p:cNvSpPr/>
              <p:nvPr/>
            </p:nvSpPr>
            <p:spPr>
              <a:xfrm>
                <a:off x="221670" y="82767"/>
                <a:ext cx="22845" cy="15204"/>
              </a:xfrm>
              <a:custGeom>
                <a:avLst/>
                <a:gdLst/>
                <a:ahLst/>
                <a:cxnLst>
                  <a:cxn ang="0">
                    <a:pos x="wd2" y="hd2"/>
                  </a:cxn>
                  <a:cxn ang="5400000">
                    <a:pos x="wd2" y="hd2"/>
                  </a:cxn>
                  <a:cxn ang="10800000">
                    <a:pos x="wd2" y="hd2"/>
                  </a:cxn>
                  <a:cxn ang="16200000">
                    <a:pos x="wd2" y="hd2"/>
                  </a:cxn>
                </a:cxnLst>
                <a:rect l="0" t="0" r="r" b="b"/>
                <a:pathLst>
                  <a:path w="21600" h="21600" extrusionOk="0">
                    <a:moveTo>
                      <a:pt x="7776" y="0"/>
                    </a:moveTo>
                    <a:lnTo>
                      <a:pt x="0" y="10800"/>
                    </a:lnTo>
                    <a:lnTo>
                      <a:pt x="7776" y="21600"/>
                    </a:lnTo>
                    <a:lnTo>
                      <a:pt x="7776" y="15187"/>
                    </a:lnTo>
                    <a:cubicBezTo>
                      <a:pt x="11664" y="15525"/>
                      <a:pt x="15552" y="17212"/>
                      <a:pt x="18792" y="20250"/>
                    </a:cubicBezTo>
                    <a:lnTo>
                      <a:pt x="21600" y="12487"/>
                    </a:lnTo>
                    <a:cubicBezTo>
                      <a:pt x="17496" y="8775"/>
                      <a:pt x="12744" y="6750"/>
                      <a:pt x="7776" y="6413"/>
                    </a:cubicBezTo>
                    <a:lnTo>
                      <a:pt x="7776" y="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3" name="Freeform 111">
                <a:extLst>
                  <a:ext uri="{FF2B5EF4-FFF2-40B4-BE49-F238E27FC236}">
                    <a16:creationId xmlns:a16="http://schemas.microsoft.com/office/drawing/2014/main" xmlns="" id="{0A76B0FA-FAB6-4E13-ADFC-31DB5CEA1D07}"/>
                  </a:ext>
                </a:extLst>
              </p:cNvPr>
              <p:cNvSpPr/>
              <p:nvPr/>
            </p:nvSpPr>
            <p:spPr>
              <a:xfrm>
                <a:off x="203052" y="80234"/>
                <a:ext cx="12701" cy="650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843"/>
                    </a:lnTo>
                    <a:lnTo>
                      <a:pt x="0" y="17065"/>
                    </a:lnTo>
                    <a:lnTo>
                      <a:pt x="21600" y="21600"/>
                    </a:lnTo>
                    <a:lnTo>
                      <a:pt x="21600" y="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4" name="Freeform 112">
                <a:extLst>
                  <a:ext uri="{FF2B5EF4-FFF2-40B4-BE49-F238E27FC236}">
                    <a16:creationId xmlns:a16="http://schemas.microsoft.com/office/drawing/2014/main" xmlns="" id="{5454C523-E188-489A-A84D-644340AF496C}"/>
                  </a:ext>
                </a:extLst>
              </p:cNvPr>
              <p:cNvSpPr/>
              <p:nvPr/>
            </p:nvSpPr>
            <p:spPr>
              <a:xfrm>
                <a:off x="292312" y="80234"/>
                <a:ext cx="12701" cy="6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065"/>
                    </a:lnTo>
                    <a:lnTo>
                      <a:pt x="21600" y="4843"/>
                    </a:lnTo>
                    <a:lnTo>
                      <a:pt x="0" y="0"/>
                    </a:lnTo>
                    <a:lnTo>
                      <a:pt x="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5" name="Freeform 113">
                <a:extLst>
                  <a:ext uri="{FF2B5EF4-FFF2-40B4-BE49-F238E27FC236}">
                    <a16:creationId xmlns:a16="http://schemas.microsoft.com/office/drawing/2014/main" xmlns="" id="{ADDCCE59-2A91-4AFA-A2D1-EAFEB41752A2}"/>
                  </a:ext>
                </a:extLst>
              </p:cNvPr>
              <p:cNvSpPr/>
              <p:nvPr/>
            </p:nvSpPr>
            <p:spPr>
              <a:xfrm>
                <a:off x="27074" y="157934"/>
                <a:ext cx="88838" cy="51521"/>
              </a:xfrm>
              <a:custGeom>
                <a:avLst/>
                <a:gdLst/>
                <a:ahLst/>
                <a:cxnLst>
                  <a:cxn ang="0">
                    <a:pos x="wd2" y="hd2"/>
                  </a:cxn>
                  <a:cxn ang="5400000">
                    <a:pos x="wd2" y="hd2"/>
                  </a:cxn>
                  <a:cxn ang="10800000">
                    <a:pos x="wd2" y="hd2"/>
                  </a:cxn>
                  <a:cxn ang="16200000">
                    <a:pos x="wd2" y="hd2"/>
                  </a:cxn>
                </a:cxnLst>
                <a:rect l="0" t="0" r="r" b="b"/>
                <a:pathLst>
                  <a:path w="21600" h="21600" extrusionOk="0">
                    <a:moveTo>
                      <a:pt x="17944" y="16346"/>
                    </a:moveTo>
                    <a:lnTo>
                      <a:pt x="17944" y="17708"/>
                    </a:lnTo>
                    <a:lnTo>
                      <a:pt x="3769" y="17708"/>
                    </a:lnTo>
                    <a:cubicBezTo>
                      <a:pt x="3713" y="17708"/>
                      <a:pt x="3713" y="17708"/>
                      <a:pt x="3656" y="17708"/>
                    </a:cubicBezTo>
                    <a:lnTo>
                      <a:pt x="3656" y="16346"/>
                    </a:lnTo>
                    <a:lnTo>
                      <a:pt x="10744" y="11578"/>
                    </a:lnTo>
                    <a:lnTo>
                      <a:pt x="17944" y="16346"/>
                    </a:lnTo>
                    <a:close/>
                    <a:moveTo>
                      <a:pt x="3656" y="5449"/>
                    </a:moveTo>
                    <a:lnTo>
                      <a:pt x="3656" y="3892"/>
                    </a:lnTo>
                    <a:lnTo>
                      <a:pt x="17944" y="3892"/>
                    </a:lnTo>
                    <a:lnTo>
                      <a:pt x="17944" y="5351"/>
                    </a:lnTo>
                    <a:lnTo>
                      <a:pt x="10744" y="10216"/>
                    </a:lnTo>
                    <a:lnTo>
                      <a:pt x="3656" y="5449"/>
                    </a:lnTo>
                    <a:close/>
                    <a:moveTo>
                      <a:pt x="3656" y="18973"/>
                    </a:moveTo>
                    <a:cubicBezTo>
                      <a:pt x="3713" y="18973"/>
                      <a:pt x="3713" y="18973"/>
                      <a:pt x="3769" y="18973"/>
                    </a:cubicBezTo>
                    <a:lnTo>
                      <a:pt x="17944" y="18973"/>
                    </a:lnTo>
                    <a:lnTo>
                      <a:pt x="17944" y="21600"/>
                    </a:lnTo>
                    <a:lnTo>
                      <a:pt x="21600" y="21600"/>
                    </a:lnTo>
                    <a:lnTo>
                      <a:pt x="21600" y="15178"/>
                    </a:lnTo>
                    <a:lnTo>
                      <a:pt x="18225" y="15178"/>
                    </a:lnTo>
                    <a:lnTo>
                      <a:pt x="11812" y="10897"/>
                    </a:lnTo>
                    <a:lnTo>
                      <a:pt x="18394" y="6422"/>
                    </a:lnTo>
                    <a:lnTo>
                      <a:pt x="21600" y="6422"/>
                    </a:lnTo>
                    <a:lnTo>
                      <a:pt x="21600" y="0"/>
                    </a:lnTo>
                    <a:lnTo>
                      <a:pt x="17944" y="0"/>
                    </a:lnTo>
                    <a:lnTo>
                      <a:pt x="17944" y="2530"/>
                    </a:lnTo>
                    <a:lnTo>
                      <a:pt x="3656" y="2530"/>
                    </a:lnTo>
                    <a:lnTo>
                      <a:pt x="3656" y="0"/>
                    </a:lnTo>
                    <a:lnTo>
                      <a:pt x="0" y="0"/>
                    </a:lnTo>
                    <a:lnTo>
                      <a:pt x="0" y="6422"/>
                    </a:lnTo>
                    <a:lnTo>
                      <a:pt x="2981" y="6422"/>
                    </a:lnTo>
                    <a:lnTo>
                      <a:pt x="9731" y="10897"/>
                    </a:lnTo>
                    <a:lnTo>
                      <a:pt x="3431" y="15178"/>
                    </a:lnTo>
                    <a:lnTo>
                      <a:pt x="0" y="15178"/>
                    </a:lnTo>
                    <a:lnTo>
                      <a:pt x="0" y="21600"/>
                    </a:lnTo>
                    <a:lnTo>
                      <a:pt x="3656" y="21600"/>
                    </a:lnTo>
                    <a:lnTo>
                      <a:pt x="3656" y="18973"/>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6" name="Freeform 114">
                <a:extLst>
                  <a:ext uri="{FF2B5EF4-FFF2-40B4-BE49-F238E27FC236}">
                    <a16:creationId xmlns:a16="http://schemas.microsoft.com/office/drawing/2014/main" xmlns="" id="{8A5E29F3-30BD-4046-A3F3-BF85B20C437E}"/>
                  </a:ext>
                </a:extLst>
              </p:cNvPr>
              <p:cNvSpPr/>
              <p:nvPr/>
            </p:nvSpPr>
            <p:spPr>
              <a:xfrm>
                <a:off x="63455" y="244081"/>
                <a:ext cx="16922" cy="17737"/>
              </a:xfrm>
              <a:custGeom>
                <a:avLst/>
                <a:gdLst/>
                <a:ahLst/>
                <a:cxnLst>
                  <a:cxn ang="0">
                    <a:pos x="wd2" y="hd2"/>
                  </a:cxn>
                  <a:cxn ang="5400000">
                    <a:pos x="wd2" y="hd2"/>
                  </a:cxn>
                  <a:cxn ang="10800000">
                    <a:pos x="wd2" y="hd2"/>
                  </a:cxn>
                  <a:cxn ang="16200000">
                    <a:pos x="wd2" y="hd2"/>
                  </a:cxn>
                </a:cxnLst>
                <a:rect l="0" t="0" r="r" b="b"/>
                <a:pathLst>
                  <a:path w="21600" h="21600" extrusionOk="0">
                    <a:moveTo>
                      <a:pt x="10944" y="0"/>
                    </a:moveTo>
                    <a:cubicBezTo>
                      <a:pt x="4896" y="0"/>
                      <a:pt x="0" y="4896"/>
                      <a:pt x="0" y="10944"/>
                    </a:cubicBezTo>
                    <a:cubicBezTo>
                      <a:pt x="0" y="16992"/>
                      <a:pt x="4896" y="21600"/>
                      <a:pt x="10944" y="21600"/>
                    </a:cubicBezTo>
                    <a:cubicBezTo>
                      <a:pt x="16704" y="21600"/>
                      <a:pt x="21600" y="16992"/>
                      <a:pt x="21600" y="10944"/>
                    </a:cubicBezTo>
                    <a:cubicBezTo>
                      <a:pt x="21600" y="4896"/>
                      <a:pt x="16704" y="0"/>
                      <a:pt x="10944" y="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7" name="Freeform 115">
                <a:extLst>
                  <a:ext uri="{FF2B5EF4-FFF2-40B4-BE49-F238E27FC236}">
                    <a16:creationId xmlns:a16="http://schemas.microsoft.com/office/drawing/2014/main" xmlns="" id="{BBEF2752-E495-4659-B7F0-1661B923C42E}"/>
                  </a:ext>
                </a:extLst>
              </p:cNvPr>
              <p:cNvSpPr/>
              <p:nvPr/>
            </p:nvSpPr>
            <p:spPr>
              <a:xfrm>
                <a:off x="61758" y="233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1475"/>
                    </a:lnTo>
                    <a:cubicBezTo>
                      <a:pt x="18982" y="7425"/>
                      <a:pt x="15709" y="3375"/>
                      <a:pt x="11782" y="0"/>
                    </a:cubicBezTo>
                    <a:lnTo>
                      <a:pt x="0" y="12825"/>
                    </a:lnTo>
                    <a:cubicBezTo>
                      <a:pt x="2618" y="15525"/>
                      <a:pt x="4582" y="18225"/>
                      <a:pt x="7200" y="2160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8" name="Freeform 116">
                <a:extLst>
                  <a:ext uri="{FF2B5EF4-FFF2-40B4-BE49-F238E27FC236}">
                    <a16:creationId xmlns:a16="http://schemas.microsoft.com/office/drawing/2014/main" xmlns="" id="{E7C0C58B-76C2-42CE-81B6-55F5F588D553}"/>
                  </a:ext>
                </a:extLst>
              </p:cNvPr>
              <p:cNvSpPr/>
              <p:nvPr/>
            </p:nvSpPr>
            <p:spPr>
              <a:xfrm>
                <a:off x="39765" y="267729"/>
                <a:ext cx="22845" cy="14359"/>
              </a:xfrm>
              <a:custGeom>
                <a:avLst/>
                <a:gdLst/>
                <a:ahLst/>
                <a:cxnLst>
                  <a:cxn ang="0">
                    <a:pos x="wd2" y="hd2"/>
                  </a:cxn>
                  <a:cxn ang="5400000">
                    <a:pos x="wd2" y="hd2"/>
                  </a:cxn>
                  <a:cxn ang="10800000">
                    <a:pos x="wd2" y="hd2"/>
                  </a:cxn>
                  <a:cxn ang="16200000">
                    <a:pos x="wd2" y="hd2"/>
                  </a:cxn>
                </a:cxnLst>
                <a:rect l="0" t="0" r="r" b="b"/>
                <a:pathLst>
                  <a:path w="21600" h="21600" extrusionOk="0">
                    <a:moveTo>
                      <a:pt x="18576" y="1350"/>
                    </a:moveTo>
                    <a:cubicBezTo>
                      <a:pt x="15336" y="4387"/>
                      <a:pt x="11664" y="6075"/>
                      <a:pt x="7776" y="6412"/>
                    </a:cubicBezTo>
                    <a:lnTo>
                      <a:pt x="7776" y="0"/>
                    </a:lnTo>
                    <a:lnTo>
                      <a:pt x="0" y="10800"/>
                    </a:lnTo>
                    <a:lnTo>
                      <a:pt x="7776" y="21600"/>
                    </a:lnTo>
                    <a:lnTo>
                      <a:pt x="7776" y="15188"/>
                    </a:lnTo>
                    <a:cubicBezTo>
                      <a:pt x="12744" y="14850"/>
                      <a:pt x="17496" y="12825"/>
                      <a:pt x="21600" y="9112"/>
                    </a:cubicBezTo>
                    <a:lnTo>
                      <a:pt x="18576" y="135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99" name="Freeform 117">
                <a:extLst>
                  <a:ext uri="{FF2B5EF4-FFF2-40B4-BE49-F238E27FC236}">
                    <a16:creationId xmlns:a16="http://schemas.microsoft.com/office/drawing/2014/main" xmlns="" id="{4B660C8E-1811-41E7-86BC-738B2CF2A735}"/>
                  </a:ext>
                </a:extLst>
              </p:cNvPr>
              <p:cNvSpPr/>
              <p:nvPr/>
            </p:nvSpPr>
            <p:spPr>
              <a:xfrm>
                <a:off x="61758" y="2592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9164"/>
                    </a:moveTo>
                    <a:lnTo>
                      <a:pt x="11782" y="21600"/>
                    </a:lnTo>
                    <a:cubicBezTo>
                      <a:pt x="15709" y="17673"/>
                      <a:pt x="18982" y="13745"/>
                      <a:pt x="21600" y="9818"/>
                    </a:cubicBezTo>
                    <a:lnTo>
                      <a:pt x="7200" y="0"/>
                    </a:lnTo>
                    <a:cubicBezTo>
                      <a:pt x="4582" y="3273"/>
                      <a:pt x="2618" y="6545"/>
                      <a:pt x="0" y="9164"/>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0" name="Freeform 118">
                <a:extLst>
                  <a:ext uri="{FF2B5EF4-FFF2-40B4-BE49-F238E27FC236}">
                    <a16:creationId xmlns:a16="http://schemas.microsoft.com/office/drawing/2014/main" xmlns="" id="{58700EA8-EC9A-45D2-8593-B42A709013A1}"/>
                  </a:ext>
                </a:extLst>
              </p:cNvPr>
              <p:cNvSpPr/>
              <p:nvPr/>
            </p:nvSpPr>
            <p:spPr>
              <a:xfrm>
                <a:off x="69373" y="233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6364" y="18225"/>
                      <a:pt x="18982" y="15525"/>
                      <a:pt x="21600" y="12825"/>
                    </a:cubicBezTo>
                    <a:lnTo>
                      <a:pt x="9164" y="0"/>
                    </a:lnTo>
                    <a:cubicBezTo>
                      <a:pt x="5891" y="3375"/>
                      <a:pt x="2618" y="7425"/>
                      <a:pt x="0" y="11475"/>
                    </a:cubicBezTo>
                    <a:lnTo>
                      <a:pt x="1440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1" name="Freeform 119">
                <a:extLst>
                  <a:ext uri="{FF2B5EF4-FFF2-40B4-BE49-F238E27FC236}">
                    <a16:creationId xmlns:a16="http://schemas.microsoft.com/office/drawing/2014/main" xmlns="" id="{020BAD6D-F0FE-4BBE-AEFC-9BECD2AC7648}"/>
                  </a:ext>
                </a:extLst>
              </p:cNvPr>
              <p:cNvSpPr/>
              <p:nvPr/>
            </p:nvSpPr>
            <p:spPr>
              <a:xfrm>
                <a:off x="69373" y="2592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9818"/>
                    </a:moveTo>
                    <a:cubicBezTo>
                      <a:pt x="2618" y="13745"/>
                      <a:pt x="5236" y="17673"/>
                      <a:pt x="9164" y="21600"/>
                    </a:cubicBezTo>
                    <a:lnTo>
                      <a:pt x="21600" y="9164"/>
                    </a:lnTo>
                    <a:cubicBezTo>
                      <a:pt x="18982" y="6545"/>
                      <a:pt x="16364" y="3273"/>
                      <a:pt x="14400" y="0"/>
                    </a:cubicBezTo>
                    <a:lnTo>
                      <a:pt x="0" y="9818"/>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2" name="Freeform 120">
                <a:extLst>
                  <a:ext uri="{FF2B5EF4-FFF2-40B4-BE49-F238E27FC236}">
                    <a16:creationId xmlns:a16="http://schemas.microsoft.com/office/drawing/2014/main" xmlns="" id="{6E2A0C1F-B494-4373-AD0A-F0A498A88404}"/>
                  </a:ext>
                </a:extLst>
              </p:cNvPr>
              <p:cNvSpPr/>
              <p:nvPr/>
            </p:nvSpPr>
            <p:spPr>
              <a:xfrm>
                <a:off x="81222" y="267729"/>
                <a:ext cx="22845" cy="14359"/>
              </a:xfrm>
              <a:custGeom>
                <a:avLst/>
                <a:gdLst/>
                <a:ahLst/>
                <a:cxnLst>
                  <a:cxn ang="0">
                    <a:pos x="wd2" y="hd2"/>
                  </a:cxn>
                  <a:cxn ang="5400000">
                    <a:pos x="wd2" y="hd2"/>
                  </a:cxn>
                  <a:cxn ang="10800000">
                    <a:pos x="wd2" y="hd2"/>
                  </a:cxn>
                  <a:cxn ang="16200000">
                    <a:pos x="wd2" y="hd2"/>
                  </a:cxn>
                </a:cxnLst>
                <a:rect l="0" t="0" r="r" b="b"/>
                <a:pathLst>
                  <a:path w="21600" h="21600" extrusionOk="0">
                    <a:moveTo>
                      <a:pt x="13901" y="6412"/>
                    </a:moveTo>
                    <a:cubicBezTo>
                      <a:pt x="10051" y="6075"/>
                      <a:pt x="6202" y="4387"/>
                      <a:pt x="2780" y="1350"/>
                    </a:cubicBezTo>
                    <a:lnTo>
                      <a:pt x="0" y="9112"/>
                    </a:lnTo>
                    <a:cubicBezTo>
                      <a:pt x="4063" y="12825"/>
                      <a:pt x="8982" y="15188"/>
                      <a:pt x="13901" y="15188"/>
                    </a:cubicBezTo>
                    <a:lnTo>
                      <a:pt x="13901" y="21600"/>
                    </a:lnTo>
                    <a:lnTo>
                      <a:pt x="21600" y="10800"/>
                    </a:lnTo>
                    <a:lnTo>
                      <a:pt x="13901" y="0"/>
                    </a:lnTo>
                    <a:lnTo>
                      <a:pt x="13901" y="6412"/>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3" name="Freeform 121">
                <a:extLst>
                  <a:ext uri="{FF2B5EF4-FFF2-40B4-BE49-F238E27FC236}">
                    <a16:creationId xmlns:a16="http://schemas.microsoft.com/office/drawing/2014/main" xmlns="" id="{C322B02B-74CC-423F-9A29-0ADF819E591D}"/>
                  </a:ext>
                </a:extLst>
              </p:cNvPr>
              <p:cNvSpPr/>
              <p:nvPr/>
            </p:nvSpPr>
            <p:spPr>
              <a:xfrm>
                <a:off x="81222" y="223811"/>
                <a:ext cx="22845" cy="14359"/>
              </a:xfrm>
              <a:custGeom>
                <a:avLst/>
                <a:gdLst/>
                <a:ahLst/>
                <a:cxnLst>
                  <a:cxn ang="0">
                    <a:pos x="wd2" y="hd2"/>
                  </a:cxn>
                  <a:cxn ang="5400000">
                    <a:pos x="wd2" y="hd2"/>
                  </a:cxn>
                  <a:cxn ang="10800000">
                    <a:pos x="wd2" y="hd2"/>
                  </a:cxn>
                  <a:cxn ang="16200000">
                    <a:pos x="wd2" y="hd2"/>
                  </a:cxn>
                </a:cxnLst>
                <a:rect l="0" t="0" r="r" b="b"/>
                <a:pathLst>
                  <a:path w="21600" h="21600" extrusionOk="0">
                    <a:moveTo>
                      <a:pt x="13901" y="6412"/>
                    </a:moveTo>
                    <a:cubicBezTo>
                      <a:pt x="8982" y="6750"/>
                      <a:pt x="4063" y="8775"/>
                      <a:pt x="0" y="12825"/>
                    </a:cubicBezTo>
                    <a:lnTo>
                      <a:pt x="2780" y="20588"/>
                    </a:lnTo>
                    <a:cubicBezTo>
                      <a:pt x="6202" y="17213"/>
                      <a:pt x="10051" y="15525"/>
                      <a:pt x="13901" y="15525"/>
                    </a:cubicBezTo>
                    <a:lnTo>
                      <a:pt x="13901" y="21600"/>
                    </a:lnTo>
                    <a:lnTo>
                      <a:pt x="21600" y="10800"/>
                    </a:lnTo>
                    <a:lnTo>
                      <a:pt x="13901" y="0"/>
                    </a:lnTo>
                    <a:lnTo>
                      <a:pt x="13901" y="6412"/>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4" name="Freeform 122">
                <a:extLst>
                  <a:ext uri="{FF2B5EF4-FFF2-40B4-BE49-F238E27FC236}">
                    <a16:creationId xmlns:a16="http://schemas.microsoft.com/office/drawing/2014/main" xmlns="" id="{BDAC0FB4-FF8B-4192-837E-B8C0A5E8629F}"/>
                  </a:ext>
                </a:extLst>
              </p:cNvPr>
              <p:cNvSpPr/>
              <p:nvPr/>
            </p:nvSpPr>
            <p:spPr>
              <a:xfrm>
                <a:off x="39765" y="223811"/>
                <a:ext cx="22845" cy="143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7776" y="21600"/>
                    </a:lnTo>
                    <a:lnTo>
                      <a:pt x="7776" y="15525"/>
                    </a:lnTo>
                    <a:cubicBezTo>
                      <a:pt x="11664" y="15863"/>
                      <a:pt x="15336" y="17550"/>
                      <a:pt x="18576" y="20588"/>
                    </a:cubicBezTo>
                    <a:lnTo>
                      <a:pt x="21600" y="12825"/>
                    </a:lnTo>
                    <a:cubicBezTo>
                      <a:pt x="17496" y="8775"/>
                      <a:pt x="12744" y="6750"/>
                      <a:pt x="7776" y="6412"/>
                    </a:cubicBezTo>
                    <a:lnTo>
                      <a:pt x="7776" y="0"/>
                    </a:lnTo>
                    <a:lnTo>
                      <a:pt x="0" y="108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5" name="Freeform 123">
                <a:extLst>
                  <a:ext uri="{FF2B5EF4-FFF2-40B4-BE49-F238E27FC236}">
                    <a16:creationId xmlns:a16="http://schemas.microsoft.com/office/drawing/2014/main" xmlns="" id="{7D49945E-A4A2-4AFA-9F5D-0DC7E7828978}"/>
                  </a:ext>
                </a:extLst>
              </p:cNvPr>
              <p:cNvSpPr/>
              <p:nvPr/>
            </p:nvSpPr>
            <p:spPr>
              <a:xfrm>
                <a:off x="21147" y="220433"/>
                <a:ext cx="12701" cy="65033"/>
              </a:xfrm>
              <a:custGeom>
                <a:avLst/>
                <a:gdLst/>
                <a:ahLst/>
                <a:cxnLst>
                  <a:cxn ang="0">
                    <a:pos x="wd2" y="hd2"/>
                  </a:cxn>
                  <a:cxn ang="5400000">
                    <a:pos x="wd2" y="hd2"/>
                  </a:cxn>
                  <a:cxn ang="10800000">
                    <a:pos x="wd2" y="hd2"/>
                  </a:cxn>
                  <a:cxn ang="16200000">
                    <a:pos x="wd2" y="hd2"/>
                  </a:cxn>
                </a:cxnLst>
                <a:rect l="0" t="0" r="r" b="b"/>
                <a:pathLst>
                  <a:path w="21600" h="21600" extrusionOk="0">
                    <a:moveTo>
                      <a:pt x="0" y="17081"/>
                    </a:moveTo>
                    <a:lnTo>
                      <a:pt x="21600" y="21600"/>
                    </a:lnTo>
                    <a:lnTo>
                      <a:pt x="21600" y="0"/>
                    </a:lnTo>
                    <a:lnTo>
                      <a:pt x="0" y="4826"/>
                    </a:lnTo>
                    <a:lnTo>
                      <a:pt x="0" y="17081"/>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6" name="Freeform 124">
                <a:extLst>
                  <a:ext uri="{FF2B5EF4-FFF2-40B4-BE49-F238E27FC236}">
                    <a16:creationId xmlns:a16="http://schemas.microsoft.com/office/drawing/2014/main" xmlns="" id="{FA374CC1-6232-4AD9-9699-D9835161B86F}"/>
                  </a:ext>
                </a:extLst>
              </p:cNvPr>
              <p:cNvSpPr/>
              <p:nvPr/>
            </p:nvSpPr>
            <p:spPr>
              <a:xfrm>
                <a:off x="110407" y="220433"/>
                <a:ext cx="12701" cy="6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081"/>
                    </a:lnTo>
                    <a:lnTo>
                      <a:pt x="21600" y="4826"/>
                    </a:lnTo>
                    <a:lnTo>
                      <a:pt x="0" y="0"/>
                    </a:lnTo>
                    <a:lnTo>
                      <a:pt x="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7" name="Freeform 125">
                <a:extLst>
                  <a:ext uri="{FF2B5EF4-FFF2-40B4-BE49-F238E27FC236}">
                    <a16:creationId xmlns:a16="http://schemas.microsoft.com/office/drawing/2014/main" xmlns="" id="{11FA1809-AD80-4522-B7FA-E1CD57B08C9E}"/>
                  </a:ext>
                </a:extLst>
              </p:cNvPr>
              <p:cNvSpPr/>
              <p:nvPr/>
            </p:nvSpPr>
            <p:spPr>
              <a:xfrm>
                <a:off x="-1" y="-1"/>
                <a:ext cx="505952" cy="301513"/>
              </a:xfrm>
              <a:custGeom>
                <a:avLst/>
                <a:gdLst/>
                <a:ahLst/>
                <a:cxnLst>
                  <a:cxn ang="0">
                    <a:pos x="wd2" y="hd2"/>
                  </a:cxn>
                  <a:cxn ang="5400000">
                    <a:pos x="wd2" y="hd2"/>
                  </a:cxn>
                  <a:cxn ang="10800000">
                    <a:pos x="wd2" y="hd2"/>
                  </a:cxn>
                  <a:cxn ang="16200000">
                    <a:pos x="wd2" y="hd2"/>
                  </a:cxn>
                </a:cxnLst>
                <a:rect l="0" t="0" r="r" b="b"/>
                <a:pathLst>
                  <a:path w="21600" h="21600" extrusionOk="0">
                    <a:moveTo>
                      <a:pt x="21208" y="20654"/>
                    </a:moveTo>
                    <a:cubicBezTo>
                      <a:pt x="21208" y="20804"/>
                      <a:pt x="21110" y="20936"/>
                      <a:pt x="21002" y="20936"/>
                    </a:cubicBezTo>
                    <a:lnTo>
                      <a:pt x="16087" y="20936"/>
                    </a:lnTo>
                    <a:cubicBezTo>
                      <a:pt x="15979" y="20936"/>
                      <a:pt x="15881" y="20804"/>
                      <a:pt x="15881" y="20654"/>
                    </a:cubicBezTo>
                    <a:lnTo>
                      <a:pt x="15881" y="10999"/>
                    </a:lnTo>
                    <a:cubicBezTo>
                      <a:pt x="15881" y="10850"/>
                      <a:pt x="15979" y="10717"/>
                      <a:pt x="16087" y="10717"/>
                    </a:cubicBezTo>
                    <a:lnTo>
                      <a:pt x="18569" y="10717"/>
                    </a:lnTo>
                    <a:cubicBezTo>
                      <a:pt x="18579" y="10717"/>
                      <a:pt x="18579" y="10717"/>
                      <a:pt x="18579" y="10717"/>
                    </a:cubicBezTo>
                    <a:cubicBezTo>
                      <a:pt x="18579" y="10717"/>
                      <a:pt x="18579" y="10717"/>
                      <a:pt x="18589" y="10717"/>
                    </a:cubicBezTo>
                    <a:lnTo>
                      <a:pt x="21002" y="10717"/>
                    </a:lnTo>
                    <a:cubicBezTo>
                      <a:pt x="21110" y="10717"/>
                      <a:pt x="21208" y="10850"/>
                      <a:pt x="21208" y="10999"/>
                    </a:cubicBezTo>
                    <a:lnTo>
                      <a:pt x="21208" y="20654"/>
                    </a:lnTo>
                    <a:close/>
                    <a:moveTo>
                      <a:pt x="11595" y="15943"/>
                    </a:moveTo>
                    <a:cubicBezTo>
                      <a:pt x="11506" y="15495"/>
                      <a:pt x="11251" y="15163"/>
                      <a:pt x="10957" y="15163"/>
                    </a:cubicBezTo>
                    <a:cubicBezTo>
                      <a:pt x="10663" y="15163"/>
                      <a:pt x="10408" y="15495"/>
                      <a:pt x="10319" y="15943"/>
                    </a:cubicBezTo>
                    <a:lnTo>
                      <a:pt x="6111" y="15943"/>
                    </a:lnTo>
                    <a:lnTo>
                      <a:pt x="6111" y="10999"/>
                    </a:lnTo>
                    <a:cubicBezTo>
                      <a:pt x="6111" y="10485"/>
                      <a:pt x="5837" y="10053"/>
                      <a:pt x="5503" y="10053"/>
                    </a:cubicBezTo>
                    <a:lnTo>
                      <a:pt x="3855" y="10053"/>
                    </a:lnTo>
                    <a:lnTo>
                      <a:pt x="5483" y="8577"/>
                    </a:lnTo>
                    <a:cubicBezTo>
                      <a:pt x="5601" y="8726"/>
                      <a:pt x="5748" y="8826"/>
                      <a:pt x="5915" y="8826"/>
                    </a:cubicBezTo>
                    <a:cubicBezTo>
                      <a:pt x="6288" y="8826"/>
                      <a:pt x="6592" y="8312"/>
                      <a:pt x="6592" y="7681"/>
                    </a:cubicBezTo>
                    <a:cubicBezTo>
                      <a:pt x="6592" y="7648"/>
                      <a:pt x="6592" y="7615"/>
                      <a:pt x="6582" y="7582"/>
                    </a:cubicBezTo>
                    <a:lnTo>
                      <a:pt x="7769" y="6503"/>
                    </a:lnTo>
                    <a:lnTo>
                      <a:pt x="7769" y="10568"/>
                    </a:lnTo>
                    <a:cubicBezTo>
                      <a:pt x="7769" y="11099"/>
                      <a:pt x="8034" y="11513"/>
                      <a:pt x="8367" y="11513"/>
                    </a:cubicBezTo>
                    <a:lnTo>
                      <a:pt x="13282" y="11513"/>
                    </a:lnTo>
                    <a:cubicBezTo>
                      <a:pt x="13615" y="11513"/>
                      <a:pt x="13880" y="11099"/>
                      <a:pt x="13880" y="10568"/>
                    </a:cubicBezTo>
                    <a:lnTo>
                      <a:pt x="13880" y="6503"/>
                    </a:lnTo>
                    <a:lnTo>
                      <a:pt x="15008" y="7532"/>
                    </a:lnTo>
                    <a:cubicBezTo>
                      <a:pt x="15008" y="7582"/>
                      <a:pt x="14998" y="7631"/>
                      <a:pt x="14998" y="7681"/>
                    </a:cubicBezTo>
                    <a:cubicBezTo>
                      <a:pt x="14998" y="8312"/>
                      <a:pt x="15302" y="8826"/>
                      <a:pt x="15685" y="8826"/>
                    </a:cubicBezTo>
                    <a:cubicBezTo>
                      <a:pt x="15852" y="8826"/>
                      <a:pt x="16009" y="8726"/>
                      <a:pt x="16126" y="8544"/>
                    </a:cubicBezTo>
                    <a:lnTo>
                      <a:pt x="17794" y="10053"/>
                    </a:lnTo>
                    <a:lnTo>
                      <a:pt x="16087" y="10053"/>
                    </a:lnTo>
                    <a:cubicBezTo>
                      <a:pt x="15754" y="10053"/>
                      <a:pt x="15489" y="10485"/>
                      <a:pt x="15489" y="10999"/>
                    </a:cubicBezTo>
                    <a:lnTo>
                      <a:pt x="15489" y="15943"/>
                    </a:lnTo>
                    <a:lnTo>
                      <a:pt x="11595" y="15943"/>
                    </a:lnTo>
                    <a:close/>
                    <a:moveTo>
                      <a:pt x="5719" y="20654"/>
                    </a:moveTo>
                    <a:cubicBezTo>
                      <a:pt x="5719" y="20804"/>
                      <a:pt x="5621" y="20936"/>
                      <a:pt x="5503" y="20936"/>
                    </a:cubicBezTo>
                    <a:lnTo>
                      <a:pt x="598" y="20936"/>
                    </a:lnTo>
                    <a:cubicBezTo>
                      <a:pt x="481" y="20936"/>
                      <a:pt x="392" y="20804"/>
                      <a:pt x="392" y="20654"/>
                    </a:cubicBezTo>
                    <a:lnTo>
                      <a:pt x="392" y="10999"/>
                    </a:lnTo>
                    <a:cubicBezTo>
                      <a:pt x="392" y="10850"/>
                      <a:pt x="481" y="10717"/>
                      <a:pt x="598" y="10717"/>
                    </a:cubicBezTo>
                    <a:lnTo>
                      <a:pt x="3060" y="10717"/>
                    </a:lnTo>
                    <a:cubicBezTo>
                      <a:pt x="3060" y="10717"/>
                      <a:pt x="3060" y="10717"/>
                      <a:pt x="3070" y="10717"/>
                    </a:cubicBezTo>
                    <a:cubicBezTo>
                      <a:pt x="3070" y="10717"/>
                      <a:pt x="3070" y="10717"/>
                      <a:pt x="3070" y="10717"/>
                    </a:cubicBezTo>
                    <a:lnTo>
                      <a:pt x="5503" y="10717"/>
                    </a:lnTo>
                    <a:cubicBezTo>
                      <a:pt x="5621" y="10717"/>
                      <a:pt x="5719" y="10850"/>
                      <a:pt x="5719" y="10999"/>
                    </a:cubicBezTo>
                    <a:lnTo>
                      <a:pt x="5719" y="20654"/>
                    </a:lnTo>
                    <a:close/>
                    <a:moveTo>
                      <a:pt x="8161" y="929"/>
                    </a:moveTo>
                    <a:cubicBezTo>
                      <a:pt x="8161" y="763"/>
                      <a:pt x="8259" y="647"/>
                      <a:pt x="8367" y="647"/>
                    </a:cubicBezTo>
                    <a:lnTo>
                      <a:pt x="13282" y="647"/>
                    </a:lnTo>
                    <a:cubicBezTo>
                      <a:pt x="13390" y="647"/>
                      <a:pt x="13488" y="763"/>
                      <a:pt x="13488" y="929"/>
                    </a:cubicBezTo>
                    <a:lnTo>
                      <a:pt x="13488" y="10568"/>
                    </a:lnTo>
                    <a:cubicBezTo>
                      <a:pt x="13488" y="10717"/>
                      <a:pt x="13390" y="10850"/>
                      <a:pt x="13282" y="10850"/>
                    </a:cubicBezTo>
                    <a:lnTo>
                      <a:pt x="8367" y="10850"/>
                    </a:lnTo>
                    <a:cubicBezTo>
                      <a:pt x="8259" y="10850"/>
                      <a:pt x="8161" y="10717"/>
                      <a:pt x="8161" y="10568"/>
                    </a:cubicBezTo>
                    <a:lnTo>
                      <a:pt x="8161" y="929"/>
                    </a:lnTo>
                    <a:close/>
                    <a:moveTo>
                      <a:pt x="21002" y="10053"/>
                    </a:moveTo>
                    <a:lnTo>
                      <a:pt x="18628" y="10053"/>
                    </a:lnTo>
                    <a:lnTo>
                      <a:pt x="16342" y="7980"/>
                    </a:lnTo>
                    <a:cubicBezTo>
                      <a:pt x="16352" y="7880"/>
                      <a:pt x="16362" y="7781"/>
                      <a:pt x="16362" y="7681"/>
                    </a:cubicBezTo>
                    <a:cubicBezTo>
                      <a:pt x="16362" y="7051"/>
                      <a:pt x="16058" y="6536"/>
                      <a:pt x="15685" y="6536"/>
                    </a:cubicBezTo>
                    <a:cubicBezTo>
                      <a:pt x="15479" y="6536"/>
                      <a:pt x="15293" y="6686"/>
                      <a:pt x="15175" y="6918"/>
                    </a:cubicBezTo>
                    <a:lnTo>
                      <a:pt x="13880" y="5757"/>
                    </a:lnTo>
                    <a:lnTo>
                      <a:pt x="13880" y="929"/>
                    </a:lnTo>
                    <a:cubicBezTo>
                      <a:pt x="13880" y="398"/>
                      <a:pt x="13615" y="0"/>
                      <a:pt x="13282" y="0"/>
                    </a:cubicBezTo>
                    <a:lnTo>
                      <a:pt x="8367" y="0"/>
                    </a:lnTo>
                    <a:cubicBezTo>
                      <a:pt x="8034" y="0"/>
                      <a:pt x="7769" y="398"/>
                      <a:pt x="7769" y="929"/>
                    </a:cubicBezTo>
                    <a:lnTo>
                      <a:pt x="7769" y="5757"/>
                    </a:lnTo>
                    <a:lnTo>
                      <a:pt x="6435" y="6951"/>
                    </a:lnTo>
                    <a:cubicBezTo>
                      <a:pt x="6317" y="6702"/>
                      <a:pt x="6121" y="6536"/>
                      <a:pt x="5915" y="6536"/>
                    </a:cubicBezTo>
                    <a:cubicBezTo>
                      <a:pt x="5532" y="6536"/>
                      <a:pt x="5228" y="7051"/>
                      <a:pt x="5228" y="7681"/>
                    </a:cubicBezTo>
                    <a:cubicBezTo>
                      <a:pt x="5228" y="7797"/>
                      <a:pt x="5248" y="7913"/>
                      <a:pt x="5268" y="8029"/>
                    </a:cubicBezTo>
                    <a:lnTo>
                      <a:pt x="3021" y="10053"/>
                    </a:lnTo>
                    <a:lnTo>
                      <a:pt x="598" y="10053"/>
                    </a:lnTo>
                    <a:cubicBezTo>
                      <a:pt x="265" y="10053"/>
                      <a:pt x="0" y="10485"/>
                      <a:pt x="0" y="10999"/>
                    </a:cubicBezTo>
                    <a:lnTo>
                      <a:pt x="0" y="20654"/>
                    </a:lnTo>
                    <a:cubicBezTo>
                      <a:pt x="0" y="21169"/>
                      <a:pt x="265" y="21600"/>
                      <a:pt x="598" y="21600"/>
                    </a:cubicBezTo>
                    <a:lnTo>
                      <a:pt x="5503" y="21600"/>
                    </a:lnTo>
                    <a:cubicBezTo>
                      <a:pt x="5837" y="21600"/>
                      <a:pt x="6111" y="21169"/>
                      <a:pt x="6111" y="20654"/>
                    </a:cubicBezTo>
                    <a:lnTo>
                      <a:pt x="6111" y="16606"/>
                    </a:lnTo>
                    <a:lnTo>
                      <a:pt x="10300" y="16606"/>
                    </a:lnTo>
                    <a:cubicBezTo>
                      <a:pt x="10378" y="17104"/>
                      <a:pt x="10633" y="17469"/>
                      <a:pt x="10957" y="17469"/>
                    </a:cubicBezTo>
                    <a:cubicBezTo>
                      <a:pt x="11271" y="17469"/>
                      <a:pt x="11536" y="17104"/>
                      <a:pt x="11614" y="16606"/>
                    </a:cubicBezTo>
                    <a:lnTo>
                      <a:pt x="15489" y="16606"/>
                    </a:lnTo>
                    <a:lnTo>
                      <a:pt x="15489" y="20654"/>
                    </a:lnTo>
                    <a:cubicBezTo>
                      <a:pt x="15489" y="21169"/>
                      <a:pt x="15754" y="21600"/>
                      <a:pt x="16087" y="21600"/>
                    </a:cubicBezTo>
                    <a:lnTo>
                      <a:pt x="21002" y="21600"/>
                    </a:lnTo>
                    <a:cubicBezTo>
                      <a:pt x="21335" y="21600"/>
                      <a:pt x="21600" y="21169"/>
                      <a:pt x="21600" y="20654"/>
                    </a:cubicBezTo>
                    <a:lnTo>
                      <a:pt x="21600" y="10999"/>
                    </a:lnTo>
                    <a:cubicBezTo>
                      <a:pt x="21600" y="10485"/>
                      <a:pt x="21335" y="10053"/>
                      <a:pt x="21002" y="10053"/>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8" name="Freeform 126">
                <a:extLst>
                  <a:ext uri="{FF2B5EF4-FFF2-40B4-BE49-F238E27FC236}">
                    <a16:creationId xmlns:a16="http://schemas.microsoft.com/office/drawing/2014/main" xmlns="" id="{C33524E0-3DF6-4D07-ACEA-FE4349C034AC}"/>
                  </a:ext>
                </a:extLst>
              </p:cNvPr>
              <p:cNvSpPr/>
              <p:nvPr/>
            </p:nvSpPr>
            <p:spPr>
              <a:xfrm>
                <a:off x="390038" y="157934"/>
                <a:ext cx="87992" cy="51521"/>
              </a:xfrm>
              <a:custGeom>
                <a:avLst/>
                <a:gdLst/>
                <a:ahLst/>
                <a:cxnLst>
                  <a:cxn ang="0">
                    <a:pos x="wd2" y="hd2"/>
                  </a:cxn>
                  <a:cxn ang="5400000">
                    <a:pos x="wd2" y="hd2"/>
                  </a:cxn>
                  <a:cxn ang="10800000">
                    <a:pos x="wd2" y="hd2"/>
                  </a:cxn>
                  <a:cxn ang="16200000">
                    <a:pos x="wd2" y="hd2"/>
                  </a:cxn>
                </a:cxnLst>
                <a:rect l="0" t="0" r="r" b="b"/>
                <a:pathLst>
                  <a:path w="21600" h="21600" extrusionOk="0">
                    <a:moveTo>
                      <a:pt x="17897" y="16346"/>
                    </a:moveTo>
                    <a:lnTo>
                      <a:pt x="17897" y="17708"/>
                    </a:lnTo>
                    <a:lnTo>
                      <a:pt x="3759" y="17708"/>
                    </a:lnTo>
                    <a:cubicBezTo>
                      <a:pt x="3759" y="17708"/>
                      <a:pt x="3703" y="17708"/>
                      <a:pt x="3703" y="17708"/>
                    </a:cubicBezTo>
                    <a:lnTo>
                      <a:pt x="3703" y="16346"/>
                    </a:lnTo>
                    <a:lnTo>
                      <a:pt x="10772" y="11578"/>
                    </a:lnTo>
                    <a:lnTo>
                      <a:pt x="17897" y="16346"/>
                    </a:lnTo>
                    <a:close/>
                    <a:moveTo>
                      <a:pt x="3703" y="5449"/>
                    </a:moveTo>
                    <a:lnTo>
                      <a:pt x="3703" y="3892"/>
                    </a:lnTo>
                    <a:lnTo>
                      <a:pt x="17897" y="3892"/>
                    </a:lnTo>
                    <a:lnTo>
                      <a:pt x="17897" y="5351"/>
                    </a:lnTo>
                    <a:lnTo>
                      <a:pt x="10772" y="10216"/>
                    </a:lnTo>
                    <a:lnTo>
                      <a:pt x="3703" y="5449"/>
                    </a:lnTo>
                    <a:close/>
                    <a:moveTo>
                      <a:pt x="3703" y="18973"/>
                    </a:moveTo>
                    <a:cubicBezTo>
                      <a:pt x="3703" y="18973"/>
                      <a:pt x="3759" y="18973"/>
                      <a:pt x="3759" y="18973"/>
                    </a:cubicBezTo>
                    <a:lnTo>
                      <a:pt x="17897" y="18973"/>
                    </a:lnTo>
                    <a:lnTo>
                      <a:pt x="17897" y="21600"/>
                    </a:lnTo>
                    <a:lnTo>
                      <a:pt x="21600" y="21600"/>
                    </a:lnTo>
                    <a:lnTo>
                      <a:pt x="21600" y="15178"/>
                    </a:lnTo>
                    <a:lnTo>
                      <a:pt x="18178" y="15178"/>
                    </a:lnTo>
                    <a:lnTo>
                      <a:pt x="11782" y="10897"/>
                    </a:lnTo>
                    <a:lnTo>
                      <a:pt x="18346" y="6422"/>
                    </a:lnTo>
                    <a:lnTo>
                      <a:pt x="21600" y="6422"/>
                    </a:lnTo>
                    <a:lnTo>
                      <a:pt x="21600" y="0"/>
                    </a:lnTo>
                    <a:lnTo>
                      <a:pt x="17897" y="0"/>
                    </a:lnTo>
                    <a:lnTo>
                      <a:pt x="17897" y="2530"/>
                    </a:lnTo>
                    <a:lnTo>
                      <a:pt x="3703" y="2530"/>
                    </a:lnTo>
                    <a:lnTo>
                      <a:pt x="3703" y="0"/>
                    </a:lnTo>
                    <a:lnTo>
                      <a:pt x="0" y="0"/>
                    </a:lnTo>
                    <a:lnTo>
                      <a:pt x="0" y="6422"/>
                    </a:lnTo>
                    <a:lnTo>
                      <a:pt x="3030" y="6422"/>
                    </a:lnTo>
                    <a:lnTo>
                      <a:pt x="9706" y="10897"/>
                    </a:lnTo>
                    <a:lnTo>
                      <a:pt x="3478" y="15178"/>
                    </a:lnTo>
                    <a:lnTo>
                      <a:pt x="0" y="15178"/>
                    </a:lnTo>
                    <a:lnTo>
                      <a:pt x="0" y="21600"/>
                    </a:lnTo>
                    <a:lnTo>
                      <a:pt x="3703" y="21600"/>
                    </a:lnTo>
                    <a:lnTo>
                      <a:pt x="3703" y="18973"/>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09" name="Freeform 127">
                <a:extLst>
                  <a:ext uri="{FF2B5EF4-FFF2-40B4-BE49-F238E27FC236}">
                    <a16:creationId xmlns:a16="http://schemas.microsoft.com/office/drawing/2014/main" xmlns="" id="{FEA6BE2B-0DCF-4C1F-A4CF-6FF76340D22A}"/>
                  </a:ext>
                </a:extLst>
              </p:cNvPr>
              <p:cNvSpPr/>
              <p:nvPr/>
            </p:nvSpPr>
            <p:spPr>
              <a:xfrm>
                <a:off x="425573" y="244081"/>
                <a:ext cx="17769" cy="177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96"/>
                      <a:pt x="0" y="10944"/>
                    </a:cubicBezTo>
                    <a:cubicBezTo>
                      <a:pt x="0" y="16992"/>
                      <a:pt x="4832" y="21600"/>
                      <a:pt x="10800" y="21600"/>
                    </a:cubicBezTo>
                    <a:cubicBezTo>
                      <a:pt x="16768" y="21600"/>
                      <a:pt x="21600" y="16992"/>
                      <a:pt x="21600" y="10944"/>
                    </a:cubicBezTo>
                    <a:cubicBezTo>
                      <a:pt x="21600" y="4896"/>
                      <a:pt x="16768" y="0"/>
                      <a:pt x="10800" y="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0" name="Freeform 128">
                <a:extLst>
                  <a:ext uri="{FF2B5EF4-FFF2-40B4-BE49-F238E27FC236}">
                    <a16:creationId xmlns:a16="http://schemas.microsoft.com/office/drawing/2014/main" xmlns="" id="{B40FA55E-F1FC-4379-BA84-D061F0873D4E}"/>
                  </a:ext>
                </a:extLst>
              </p:cNvPr>
              <p:cNvSpPr/>
              <p:nvPr/>
            </p:nvSpPr>
            <p:spPr>
              <a:xfrm>
                <a:off x="423876" y="233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21600" y="11475"/>
                    </a:lnTo>
                    <a:cubicBezTo>
                      <a:pt x="18982" y="7425"/>
                      <a:pt x="15709" y="3375"/>
                      <a:pt x="12436" y="0"/>
                    </a:cubicBezTo>
                    <a:lnTo>
                      <a:pt x="0" y="12825"/>
                    </a:lnTo>
                    <a:cubicBezTo>
                      <a:pt x="2618" y="15525"/>
                      <a:pt x="5236" y="18225"/>
                      <a:pt x="7200" y="2160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1" name="Freeform 129">
                <a:extLst>
                  <a:ext uri="{FF2B5EF4-FFF2-40B4-BE49-F238E27FC236}">
                    <a16:creationId xmlns:a16="http://schemas.microsoft.com/office/drawing/2014/main" xmlns="" id="{7B80785F-FD23-4723-A5F5-E9EF25497B68}"/>
                  </a:ext>
                </a:extLst>
              </p:cNvPr>
              <p:cNvSpPr/>
              <p:nvPr/>
            </p:nvSpPr>
            <p:spPr>
              <a:xfrm>
                <a:off x="423876" y="2592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9164"/>
                    </a:moveTo>
                    <a:lnTo>
                      <a:pt x="12436" y="21600"/>
                    </a:lnTo>
                    <a:cubicBezTo>
                      <a:pt x="15709" y="17673"/>
                      <a:pt x="18982" y="13745"/>
                      <a:pt x="21600" y="9818"/>
                    </a:cubicBezTo>
                    <a:lnTo>
                      <a:pt x="7200" y="0"/>
                    </a:lnTo>
                    <a:cubicBezTo>
                      <a:pt x="5236" y="3273"/>
                      <a:pt x="2618" y="6545"/>
                      <a:pt x="0" y="9164"/>
                    </a:cubicBez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2" name="Freeform 130">
                <a:extLst>
                  <a:ext uri="{FF2B5EF4-FFF2-40B4-BE49-F238E27FC236}">
                    <a16:creationId xmlns:a16="http://schemas.microsoft.com/office/drawing/2014/main" xmlns="" id="{D81F8D60-9E96-467C-B6D1-B63109B66D0C}"/>
                  </a:ext>
                </a:extLst>
              </p:cNvPr>
              <p:cNvSpPr/>
              <p:nvPr/>
            </p:nvSpPr>
            <p:spPr>
              <a:xfrm>
                <a:off x="402729" y="267729"/>
                <a:ext cx="22845" cy="14359"/>
              </a:xfrm>
              <a:custGeom>
                <a:avLst/>
                <a:gdLst/>
                <a:ahLst/>
                <a:cxnLst>
                  <a:cxn ang="0">
                    <a:pos x="wd2" y="hd2"/>
                  </a:cxn>
                  <a:cxn ang="5400000">
                    <a:pos x="wd2" y="hd2"/>
                  </a:cxn>
                  <a:cxn ang="10800000">
                    <a:pos x="wd2" y="hd2"/>
                  </a:cxn>
                  <a:cxn ang="16200000">
                    <a:pos x="wd2" y="hd2"/>
                  </a:cxn>
                </a:cxnLst>
                <a:rect l="0" t="0" r="r" b="b"/>
                <a:pathLst>
                  <a:path w="21600" h="21600" extrusionOk="0">
                    <a:moveTo>
                      <a:pt x="18792" y="1350"/>
                    </a:moveTo>
                    <a:cubicBezTo>
                      <a:pt x="15552" y="4387"/>
                      <a:pt x="11664" y="6075"/>
                      <a:pt x="7776" y="6412"/>
                    </a:cubicBezTo>
                    <a:lnTo>
                      <a:pt x="7776" y="0"/>
                    </a:lnTo>
                    <a:lnTo>
                      <a:pt x="0" y="10800"/>
                    </a:lnTo>
                    <a:lnTo>
                      <a:pt x="7776" y="21600"/>
                    </a:lnTo>
                    <a:lnTo>
                      <a:pt x="7776" y="15188"/>
                    </a:lnTo>
                    <a:cubicBezTo>
                      <a:pt x="12744" y="14850"/>
                      <a:pt x="17496" y="12825"/>
                      <a:pt x="21600" y="9112"/>
                    </a:cubicBezTo>
                    <a:lnTo>
                      <a:pt x="18792" y="135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3" name="Freeform 131">
                <a:extLst>
                  <a:ext uri="{FF2B5EF4-FFF2-40B4-BE49-F238E27FC236}">
                    <a16:creationId xmlns:a16="http://schemas.microsoft.com/office/drawing/2014/main" xmlns="" id="{7DE7DC70-F6FA-4013-8B75-FCC9EA86B332}"/>
                  </a:ext>
                </a:extLst>
              </p:cNvPr>
              <p:cNvSpPr/>
              <p:nvPr/>
            </p:nvSpPr>
            <p:spPr>
              <a:xfrm>
                <a:off x="432337" y="233930"/>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cubicBezTo>
                      <a:pt x="16364" y="18225"/>
                      <a:pt x="18982" y="15525"/>
                      <a:pt x="21600" y="12825"/>
                    </a:cubicBezTo>
                    <a:lnTo>
                      <a:pt x="9164" y="0"/>
                    </a:lnTo>
                    <a:cubicBezTo>
                      <a:pt x="5891" y="3375"/>
                      <a:pt x="2618" y="7425"/>
                      <a:pt x="0" y="11475"/>
                    </a:cubicBezTo>
                    <a:lnTo>
                      <a:pt x="1440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4" name="Freeform 132">
                <a:extLst>
                  <a:ext uri="{FF2B5EF4-FFF2-40B4-BE49-F238E27FC236}">
                    <a16:creationId xmlns:a16="http://schemas.microsoft.com/office/drawing/2014/main" xmlns="" id="{BDAE7337-11A1-4D1B-A8F6-B2207E32FAA6}"/>
                  </a:ext>
                </a:extLst>
              </p:cNvPr>
              <p:cNvSpPr/>
              <p:nvPr/>
            </p:nvSpPr>
            <p:spPr>
              <a:xfrm>
                <a:off x="432337" y="259267"/>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0" y="9818"/>
                    </a:moveTo>
                    <a:cubicBezTo>
                      <a:pt x="2618" y="13745"/>
                      <a:pt x="5891" y="17673"/>
                      <a:pt x="9164" y="21600"/>
                    </a:cubicBezTo>
                    <a:lnTo>
                      <a:pt x="21600" y="9164"/>
                    </a:lnTo>
                    <a:cubicBezTo>
                      <a:pt x="18982" y="6545"/>
                      <a:pt x="16364" y="3273"/>
                      <a:pt x="14400" y="0"/>
                    </a:cubicBezTo>
                    <a:lnTo>
                      <a:pt x="0" y="9818"/>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5" name="Freeform 133">
                <a:extLst>
                  <a:ext uri="{FF2B5EF4-FFF2-40B4-BE49-F238E27FC236}">
                    <a16:creationId xmlns:a16="http://schemas.microsoft.com/office/drawing/2014/main" xmlns="" id="{47967077-8F16-4EFB-BFFC-B91324AD9100}"/>
                  </a:ext>
                </a:extLst>
              </p:cNvPr>
              <p:cNvSpPr/>
              <p:nvPr/>
            </p:nvSpPr>
            <p:spPr>
              <a:xfrm>
                <a:off x="443340" y="267729"/>
                <a:ext cx="23691" cy="14359"/>
              </a:xfrm>
              <a:custGeom>
                <a:avLst/>
                <a:gdLst/>
                <a:ahLst/>
                <a:cxnLst>
                  <a:cxn ang="0">
                    <a:pos x="wd2" y="hd2"/>
                  </a:cxn>
                  <a:cxn ang="5400000">
                    <a:pos x="wd2" y="hd2"/>
                  </a:cxn>
                  <a:cxn ang="10800000">
                    <a:pos x="wd2" y="hd2"/>
                  </a:cxn>
                  <a:cxn ang="16200000">
                    <a:pos x="wd2" y="hd2"/>
                  </a:cxn>
                </a:cxnLst>
                <a:rect l="0" t="0" r="r" b="b"/>
                <a:pathLst>
                  <a:path w="21600" h="21600" extrusionOk="0">
                    <a:moveTo>
                      <a:pt x="13976" y="6412"/>
                    </a:moveTo>
                    <a:cubicBezTo>
                      <a:pt x="9953" y="6075"/>
                      <a:pt x="6141" y="4387"/>
                      <a:pt x="2965" y="1350"/>
                    </a:cubicBezTo>
                    <a:lnTo>
                      <a:pt x="0" y="9112"/>
                    </a:lnTo>
                    <a:cubicBezTo>
                      <a:pt x="4024" y="12825"/>
                      <a:pt x="8894" y="15188"/>
                      <a:pt x="13976" y="15188"/>
                    </a:cubicBezTo>
                    <a:lnTo>
                      <a:pt x="13976" y="21600"/>
                    </a:lnTo>
                    <a:lnTo>
                      <a:pt x="21600" y="10800"/>
                    </a:lnTo>
                    <a:lnTo>
                      <a:pt x="13976" y="0"/>
                    </a:lnTo>
                    <a:lnTo>
                      <a:pt x="13976" y="6412"/>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6" name="Freeform 134">
                <a:extLst>
                  <a:ext uri="{FF2B5EF4-FFF2-40B4-BE49-F238E27FC236}">
                    <a16:creationId xmlns:a16="http://schemas.microsoft.com/office/drawing/2014/main" xmlns="" id="{FECB9DE7-616D-4C31-8420-6EA6DE5B7FB0}"/>
                  </a:ext>
                </a:extLst>
              </p:cNvPr>
              <p:cNvSpPr/>
              <p:nvPr/>
            </p:nvSpPr>
            <p:spPr>
              <a:xfrm>
                <a:off x="443340" y="223811"/>
                <a:ext cx="23691" cy="14359"/>
              </a:xfrm>
              <a:custGeom>
                <a:avLst/>
                <a:gdLst/>
                <a:ahLst/>
                <a:cxnLst>
                  <a:cxn ang="0">
                    <a:pos x="wd2" y="hd2"/>
                  </a:cxn>
                  <a:cxn ang="5400000">
                    <a:pos x="wd2" y="hd2"/>
                  </a:cxn>
                  <a:cxn ang="10800000">
                    <a:pos x="wd2" y="hd2"/>
                  </a:cxn>
                  <a:cxn ang="16200000">
                    <a:pos x="wd2" y="hd2"/>
                  </a:cxn>
                </a:cxnLst>
                <a:rect l="0" t="0" r="r" b="b"/>
                <a:pathLst>
                  <a:path w="21600" h="21600" extrusionOk="0">
                    <a:moveTo>
                      <a:pt x="13976" y="6412"/>
                    </a:moveTo>
                    <a:cubicBezTo>
                      <a:pt x="8894" y="6750"/>
                      <a:pt x="4024" y="8775"/>
                      <a:pt x="0" y="12825"/>
                    </a:cubicBezTo>
                    <a:lnTo>
                      <a:pt x="2965" y="20588"/>
                    </a:lnTo>
                    <a:cubicBezTo>
                      <a:pt x="6141" y="17213"/>
                      <a:pt x="9953" y="15525"/>
                      <a:pt x="13976" y="15525"/>
                    </a:cubicBezTo>
                    <a:lnTo>
                      <a:pt x="13976" y="21600"/>
                    </a:lnTo>
                    <a:lnTo>
                      <a:pt x="21600" y="10800"/>
                    </a:lnTo>
                    <a:lnTo>
                      <a:pt x="13976" y="0"/>
                    </a:lnTo>
                    <a:lnTo>
                      <a:pt x="13976" y="6412"/>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7" name="Freeform 135">
                <a:extLst>
                  <a:ext uri="{FF2B5EF4-FFF2-40B4-BE49-F238E27FC236}">
                    <a16:creationId xmlns:a16="http://schemas.microsoft.com/office/drawing/2014/main" xmlns="" id="{28B3C220-9378-46ED-BAC9-95CE45DAB0BA}"/>
                  </a:ext>
                </a:extLst>
              </p:cNvPr>
              <p:cNvSpPr/>
              <p:nvPr/>
            </p:nvSpPr>
            <p:spPr>
              <a:xfrm>
                <a:off x="402729" y="223811"/>
                <a:ext cx="22845" cy="143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7776" y="21600"/>
                    </a:lnTo>
                    <a:lnTo>
                      <a:pt x="7776" y="15525"/>
                    </a:lnTo>
                    <a:cubicBezTo>
                      <a:pt x="11664" y="15863"/>
                      <a:pt x="15552" y="17550"/>
                      <a:pt x="18792" y="20588"/>
                    </a:cubicBezTo>
                    <a:lnTo>
                      <a:pt x="21600" y="12825"/>
                    </a:lnTo>
                    <a:cubicBezTo>
                      <a:pt x="17496" y="8775"/>
                      <a:pt x="12744" y="6750"/>
                      <a:pt x="7776" y="6412"/>
                    </a:cubicBezTo>
                    <a:lnTo>
                      <a:pt x="7776" y="0"/>
                    </a:lnTo>
                    <a:lnTo>
                      <a:pt x="0" y="108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8" name="Freeform 136">
                <a:extLst>
                  <a:ext uri="{FF2B5EF4-FFF2-40B4-BE49-F238E27FC236}">
                    <a16:creationId xmlns:a16="http://schemas.microsoft.com/office/drawing/2014/main" xmlns="" id="{A4827E88-D570-4FEE-A1BD-4292DD372A13}"/>
                  </a:ext>
                </a:extLst>
              </p:cNvPr>
              <p:cNvSpPr/>
              <p:nvPr/>
            </p:nvSpPr>
            <p:spPr>
              <a:xfrm>
                <a:off x="383688" y="220433"/>
                <a:ext cx="12701" cy="65033"/>
              </a:xfrm>
              <a:custGeom>
                <a:avLst/>
                <a:gdLst/>
                <a:ahLst/>
                <a:cxnLst>
                  <a:cxn ang="0">
                    <a:pos x="wd2" y="hd2"/>
                  </a:cxn>
                  <a:cxn ang="5400000">
                    <a:pos x="wd2" y="hd2"/>
                  </a:cxn>
                  <a:cxn ang="10800000">
                    <a:pos x="wd2" y="hd2"/>
                  </a:cxn>
                  <a:cxn ang="16200000">
                    <a:pos x="wd2" y="hd2"/>
                  </a:cxn>
                </a:cxnLst>
                <a:rect l="0" t="0" r="r" b="b"/>
                <a:pathLst>
                  <a:path w="21600" h="21600" extrusionOk="0">
                    <a:moveTo>
                      <a:pt x="0" y="17081"/>
                    </a:moveTo>
                    <a:lnTo>
                      <a:pt x="21600" y="21600"/>
                    </a:lnTo>
                    <a:lnTo>
                      <a:pt x="21600" y="0"/>
                    </a:lnTo>
                    <a:lnTo>
                      <a:pt x="0" y="4826"/>
                    </a:lnTo>
                    <a:lnTo>
                      <a:pt x="0" y="17081"/>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219" name="Freeform 137">
                <a:extLst>
                  <a:ext uri="{FF2B5EF4-FFF2-40B4-BE49-F238E27FC236}">
                    <a16:creationId xmlns:a16="http://schemas.microsoft.com/office/drawing/2014/main" xmlns="" id="{CEDFC984-890E-4D5B-87E4-0F5DF317E66A}"/>
                  </a:ext>
                </a:extLst>
              </p:cNvPr>
              <p:cNvSpPr/>
              <p:nvPr/>
            </p:nvSpPr>
            <p:spPr>
              <a:xfrm>
                <a:off x="473371" y="220433"/>
                <a:ext cx="12701" cy="650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7081"/>
                    </a:lnTo>
                    <a:lnTo>
                      <a:pt x="21600" y="4826"/>
                    </a:lnTo>
                    <a:lnTo>
                      <a:pt x="0" y="0"/>
                    </a:lnTo>
                    <a:lnTo>
                      <a:pt x="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511809"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grpSp>
        <p:grpSp>
          <p:nvGrpSpPr>
            <p:cNvPr id="90" name="组合 27985">
              <a:extLst>
                <a:ext uri="{FF2B5EF4-FFF2-40B4-BE49-F238E27FC236}">
                  <a16:creationId xmlns:a16="http://schemas.microsoft.com/office/drawing/2014/main" xmlns="" id="{AE87DFC6-EB9C-48C4-AA63-841DA8C5937C}"/>
                </a:ext>
              </a:extLst>
            </p:cNvPr>
            <p:cNvGrpSpPr/>
            <p:nvPr/>
          </p:nvGrpSpPr>
          <p:grpSpPr>
            <a:xfrm>
              <a:off x="3148199" y="2939470"/>
              <a:ext cx="370600" cy="245188"/>
              <a:chOff x="0" y="0"/>
              <a:chExt cx="486456" cy="333970"/>
            </a:xfrm>
          </p:grpSpPr>
          <p:sp>
            <p:nvSpPr>
              <p:cNvPr id="91" name="Freeform 282">
                <a:extLst>
                  <a:ext uri="{FF2B5EF4-FFF2-40B4-BE49-F238E27FC236}">
                    <a16:creationId xmlns:a16="http://schemas.microsoft.com/office/drawing/2014/main" xmlns="" id="{2072E8EB-AD75-4A33-B967-351CFDF54371}"/>
                  </a:ext>
                </a:extLst>
              </p:cNvPr>
              <p:cNvSpPr/>
              <p:nvPr/>
            </p:nvSpPr>
            <p:spPr>
              <a:xfrm>
                <a:off x="114130" y="193647"/>
                <a:ext cx="45840" cy="29936"/>
              </a:xfrm>
              <a:custGeom>
                <a:avLst/>
                <a:gdLst/>
                <a:ahLst/>
                <a:cxnLst>
                  <a:cxn ang="0">
                    <a:pos x="wd2" y="hd2"/>
                  </a:cxn>
                  <a:cxn ang="5400000">
                    <a:pos x="wd2" y="hd2"/>
                  </a:cxn>
                  <a:cxn ang="10800000">
                    <a:pos x="wd2" y="hd2"/>
                  </a:cxn>
                  <a:cxn ang="16200000">
                    <a:pos x="wd2" y="hd2"/>
                  </a:cxn>
                </a:cxnLst>
                <a:rect l="0" t="0" r="r" b="b"/>
                <a:pathLst>
                  <a:path w="21600" h="21600" extrusionOk="0">
                    <a:moveTo>
                      <a:pt x="13224" y="0"/>
                    </a:moveTo>
                    <a:lnTo>
                      <a:pt x="13224" y="7425"/>
                    </a:lnTo>
                    <a:lnTo>
                      <a:pt x="0" y="7425"/>
                    </a:lnTo>
                    <a:lnTo>
                      <a:pt x="0" y="14850"/>
                    </a:lnTo>
                    <a:lnTo>
                      <a:pt x="13224" y="14850"/>
                    </a:lnTo>
                    <a:lnTo>
                      <a:pt x="13224" y="21600"/>
                    </a:lnTo>
                    <a:lnTo>
                      <a:pt x="21600" y="11475"/>
                    </a:lnTo>
                    <a:lnTo>
                      <a:pt x="13224" y="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92" name="Freeform 283">
                <a:extLst>
                  <a:ext uri="{FF2B5EF4-FFF2-40B4-BE49-F238E27FC236}">
                    <a16:creationId xmlns:a16="http://schemas.microsoft.com/office/drawing/2014/main" xmlns="" id="{024F84FD-D69E-4DA3-B1CC-6312544FAAEA}"/>
                  </a:ext>
                </a:extLst>
              </p:cNvPr>
              <p:cNvSpPr/>
              <p:nvPr/>
            </p:nvSpPr>
            <p:spPr>
              <a:xfrm>
                <a:off x="217969" y="174937"/>
                <a:ext cx="46776" cy="3180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3392" y="0"/>
                    </a:lnTo>
                    <a:lnTo>
                      <a:pt x="13392" y="6988"/>
                    </a:lnTo>
                    <a:lnTo>
                      <a:pt x="0" y="6988"/>
                    </a:lnTo>
                    <a:lnTo>
                      <a:pt x="0" y="13976"/>
                    </a:lnTo>
                    <a:lnTo>
                      <a:pt x="13392" y="13976"/>
                    </a:lnTo>
                    <a:lnTo>
                      <a:pt x="13392" y="21600"/>
                    </a:lnTo>
                    <a:lnTo>
                      <a:pt x="21600" y="108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93" name="Freeform 284">
                <a:extLst>
                  <a:ext uri="{FF2B5EF4-FFF2-40B4-BE49-F238E27FC236}">
                    <a16:creationId xmlns:a16="http://schemas.microsoft.com/office/drawing/2014/main" xmlns="" id="{D2D30470-9F68-493B-92D6-358CD9B6BE17}"/>
                  </a:ext>
                </a:extLst>
              </p:cNvPr>
              <p:cNvSpPr/>
              <p:nvPr/>
            </p:nvSpPr>
            <p:spPr>
              <a:xfrm>
                <a:off x="217969" y="210486"/>
                <a:ext cx="46776" cy="30872"/>
              </a:xfrm>
              <a:custGeom>
                <a:avLst/>
                <a:gdLst/>
                <a:ahLst/>
                <a:cxnLst>
                  <a:cxn ang="0">
                    <a:pos x="wd2" y="hd2"/>
                  </a:cxn>
                  <a:cxn ang="5400000">
                    <a:pos x="wd2" y="hd2"/>
                  </a:cxn>
                  <a:cxn ang="10800000">
                    <a:pos x="wd2" y="hd2"/>
                  </a:cxn>
                  <a:cxn ang="16200000">
                    <a:pos x="wd2" y="hd2"/>
                  </a:cxn>
                </a:cxnLst>
                <a:rect l="0" t="0" r="r" b="b"/>
                <a:pathLst>
                  <a:path w="21600" h="21600" extrusionOk="0">
                    <a:moveTo>
                      <a:pt x="13392" y="14400"/>
                    </a:moveTo>
                    <a:lnTo>
                      <a:pt x="13392" y="21600"/>
                    </a:lnTo>
                    <a:lnTo>
                      <a:pt x="21600" y="10473"/>
                    </a:lnTo>
                    <a:lnTo>
                      <a:pt x="13392" y="0"/>
                    </a:lnTo>
                    <a:lnTo>
                      <a:pt x="13392" y="7200"/>
                    </a:lnTo>
                    <a:lnTo>
                      <a:pt x="0" y="7200"/>
                    </a:lnTo>
                    <a:lnTo>
                      <a:pt x="0" y="14400"/>
                    </a:lnTo>
                    <a:lnTo>
                      <a:pt x="13392" y="144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94" name="Freeform 285">
                <a:extLst>
                  <a:ext uri="{FF2B5EF4-FFF2-40B4-BE49-F238E27FC236}">
                    <a16:creationId xmlns:a16="http://schemas.microsoft.com/office/drawing/2014/main" xmlns="" id="{DBC7D068-C3D8-43FE-AB22-1723316014CF}"/>
                  </a:ext>
                </a:extLst>
              </p:cNvPr>
              <p:cNvSpPr/>
              <p:nvPr/>
            </p:nvSpPr>
            <p:spPr>
              <a:xfrm>
                <a:off x="116001" y="232002"/>
                <a:ext cx="43969" cy="31807"/>
              </a:xfrm>
              <a:custGeom>
                <a:avLst/>
                <a:gdLst/>
                <a:ahLst/>
                <a:cxnLst>
                  <a:cxn ang="0">
                    <a:pos x="wd2" y="hd2"/>
                  </a:cxn>
                  <a:cxn ang="5400000">
                    <a:pos x="wd2" y="hd2"/>
                  </a:cxn>
                  <a:cxn ang="10800000">
                    <a:pos x="wd2" y="hd2"/>
                  </a:cxn>
                  <a:cxn ang="16200000">
                    <a:pos x="wd2" y="hd2"/>
                  </a:cxn>
                </a:cxnLst>
                <a:rect l="0" t="0" r="r" b="b"/>
                <a:pathLst>
                  <a:path w="21600" h="21600" extrusionOk="0">
                    <a:moveTo>
                      <a:pt x="2298" y="21600"/>
                    </a:moveTo>
                    <a:lnTo>
                      <a:pt x="14706" y="12706"/>
                    </a:lnTo>
                    <a:lnTo>
                      <a:pt x="17464" y="19059"/>
                    </a:lnTo>
                    <a:lnTo>
                      <a:pt x="21600" y="4447"/>
                    </a:lnTo>
                    <a:lnTo>
                      <a:pt x="10111" y="0"/>
                    </a:lnTo>
                    <a:lnTo>
                      <a:pt x="12409" y="6353"/>
                    </a:lnTo>
                    <a:lnTo>
                      <a:pt x="0" y="15247"/>
                    </a:lnTo>
                    <a:lnTo>
                      <a:pt x="2298"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95" name="Freeform 286">
                <a:extLst>
                  <a:ext uri="{FF2B5EF4-FFF2-40B4-BE49-F238E27FC236}">
                    <a16:creationId xmlns:a16="http://schemas.microsoft.com/office/drawing/2014/main" xmlns="" id="{7B180047-5074-47B2-8127-7E116BF02F22}"/>
                  </a:ext>
                </a:extLst>
              </p:cNvPr>
              <p:cNvSpPr/>
              <p:nvPr/>
            </p:nvSpPr>
            <p:spPr>
              <a:xfrm>
                <a:off x="116001" y="153420"/>
                <a:ext cx="43969" cy="31808"/>
              </a:xfrm>
              <a:custGeom>
                <a:avLst/>
                <a:gdLst/>
                <a:ahLst/>
                <a:cxnLst>
                  <a:cxn ang="0">
                    <a:pos x="wd2" y="hd2"/>
                  </a:cxn>
                  <a:cxn ang="5400000">
                    <a:pos x="wd2" y="hd2"/>
                  </a:cxn>
                  <a:cxn ang="10800000">
                    <a:pos x="wd2" y="hd2"/>
                  </a:cxn>
                  <a:cxn ang="16200000">
                    <a:pos x="wd2" y="hd2"/>
                  </a:cxn>
                </a:cxnLst>
                <a:rect l="0" t="0" r="r" b="b"/>
                <a:pathLst>
                  <a:path w="21600" h="21600" extrusionOk="0">
                    <a:moveTo>
                      <a:pt x="17464" y="2541"/>
                    </a:moveTo>
                    <a:lnTo>
                      <a:pt x="14706" y="8894"/>
                    </a:lnTo>
                    <a:lnTo>
                      <a:pt x="2298" y="0"/>
                    </a:lnTo>
                    <a:lnTo>
                      <a:pt x="0" y="6353"/>
                    </a:lnTo>
                    <a:lnTo>
                      <a:pt x="12409" y="15247"/>
                    </a:lnTo>
                    <a:lnTo>
                      <a:pt x="10111" y="21600"/>
                    </a:lnTo>
                    <a:lnTo>
                      <a:pt x="21600" y="17153"/>
                    </a:lnTo>
                    <a:lnTo>
                      <a:pt x="17464" y="2541"/>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96" name="Rectangle 287">
                <a:extLst>
                  <a:ext uri="{FF2B5EF4-FFF2-40B4-BE49-F238E27FC236}">
                    <a16:creationId xmlns:a16="http://schemas.microsoft.com/office/drawing/2014/main" xmlns="" id="{8929B34A-513C-4743-837F-088EB6F496E7}"/>
                  </a:ext>
                </a:extLst>
              </p:cNvPr>
              <p:cNvSpPr/>
              <p:nvPr/>
            </p:nvSpPr>
            <p:spPr>
              <a:xfrm>
                <a:off x="182421" y="147807"/>
                <a:ext cx="29936"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0" name="Rectangle 288">
                <a:extLst>
                  <a:ext uri="{FF2B5EF4-FFF2-40B4-BE49-F238E27FC236}">
                    <a16:creationId xmlns:a16="http://schemas.microsoft.com/office/drawing/2014/main" xmlns="" id="{B0963477-6A9F-432A-B738-D4D1FCE36F9E}"/>
                  </a:ext>
                </a:extLst>
              </p:cNvPr>
              <p:cNvSpPr/>
              <p:nvPr/>
            </p:nvSpPr>
            <p:spPr>
              <a:xfrm>
                <a:off x="164844" y="147807"/>
                <a:ext cx="12701"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1" name="Rectangle 289">
                <a:extLst>
                  <a:ext uri="{FF2B5EF4-FFF2-40B4-BE49-F238E27FC236}">
                    <a16:creationId xmlns:a16="http://schemas.microsoft.com/office/drawing/2014/main" xmlns="" id="{227019C7-EFC1-436F-A569-696151799585}"/>
                  </a:ext>
                </a:extLst>
              </p:cNvPr>
              <p:cNvSpPr/>
              <p:nvPr/>
            </p:nvSpPr>
            <p:spPr>
              <a:xfrm>
                <a:off x="182421" y="196453"/>
                <a:ext cx="29936"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2" name="Rectangle 290">
                <a:extLst>
                  <a:ext uri="{FF2B5EF4-FFF2-40B4-BE49-F238E27FC236}">
                    <a16:creationId xmlns:a16="http://schemas.microsoft.com/office/drawing/2014/main" xmlns="" id="{763454D5-D8B0-419C-B9E1-464189499A62}"/>
                  </a:ext>
                </a:extLst>
              </p:cNvPr>
              <p:cNvSpPr/>
              <p:nvPr/>
            </p:nvSpPr>
            <p:spPr>
              <a:xfrm>
                <a:off x="164844" y="196453"/>
                <a:ext cx="12701"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3" name="Rectangle 291">
                <a:extLst>
                  <a:ext uri="{FF2B5EF4-FFF2-40B4-BE49-F238E27FC236}">
                    <a16:creationId xmlns:a16="http://schemas.microsoft.com/office/drawing/2014/main" xmlns="" id="{95FFF639-7F25-44C6-84CD-47D33D21EF29}"/>
                  </a:ext>
                </a:extLst>
              </p:cNvPr>
              <p:cNvSpPr/>
              <p:nvPr/>
            </p:nvSpPr>
            <p:spPr>
              <a:xfrm>
                <a:off x="182421" y="244163"/>
                <a:ext cx="29936"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4" name="Rectangle 292">
                <a:extLst>
                  <a:ext uri="{FF2B5EF4-FFF2-40B4-BE49-F238E27FC236}">
                    <a16:creationId xmlns:a16="http://schemas.microsoft.com/office/drawing/2014/main" xmlns="" id="{2DF891DA-0708-467E-9956-A5C1AEBE99E4}"/>
                  </a:ext>
                </a:extLst>
              </p:cNvPr>
              <p:cNvSpPr/>
              <p:nvPr/>
            </p:nvSpPr>
            <p:spPr>
              <a:xfrm>
                <a:off x="164844" y="244163"/>
                <a:ext cx="12701"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5" name="Rectangle 293">
                <a:extLst>
                  <a:ext uri="{FF2B5EF4-FFF2-40B4-BE49-F238E27FC236}">
                    <a16:creationId xmlns:a16="http://schemas.microsoft.com/office/drawing/2014/main" xmlns="" id="{DBAF8758-407F-4955-89FC-19FB01661B26}"/>
                  </a:ext>
                </a:extLst>
              </p:cNvPr>
              <p:cNvSpPr/>
              <p:nvPr/>
            </p:nvSpPr>
            <p:spPr>
              <a:xfrm>
                <a:off x="165582" y="219840"/>
                <a:ext cx="29936"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6" name="Rectangle 294">
                <a:extLst>
                  <a:ext uri="{FF2B5EF4-FFF2-40B4-BE49-F238E27FC236}">
                    <a16:creationId xmlns:a16="http://schemas.microsoft.com/office/drawing/2014/main" xmlns="" id="{DCA30A9B-709B-4B05-AA8C-9A1C3DCAC0DE}"/>
                  </a:ext>
                </a:extLst>
              </p:cNvPr>
              <p:cNvSpPr/>
              <p:nvPr/>
            </p:nvSpPr>
            <p:spPr>
              <a:xfrm>
                <a:off x="200393" y="219840"/>
                <a:ext cx="12701"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07" name="Rectangle 295">
                <a:extLst>
                  <a:ext uri="{FF2B5EF4-FFF2-40B4-BE49-F238E27FC236}">
                    <a16:creationId xmlns:a16="http://schemas.microsoft.com/office/drawing/2014/main" xmlns="" id="{D79248CC-996F-4F3F-B265-7846E78E23FA}"/>
                  </a:ext>
                </a:extLst>
              </p:cNvPr>
              <p:cNvSpPr/>
              <p:nvPr/>
            </p:nvSpPr>
            <p:spPr>
              <a:xfrm>
                <a:off x="165582" y="172130"/>
                <a:ext cx="29936"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13" name="Rectangle 296">
                <a:extLst>
                  <a:ext uri="{FF2B5EF4-FFF2-40B4-BE49-F238E27FC236}">
                    <a16:creationId xmlns:a16="http://schemas.microsoft.com/office/drawing/2014/main" xmlns="" id="{CDF83CB8-3433-4B23-99DC-28DB4C5A40FC}"/>
                  </a:ext>
                </a:extLst>
              </p:cNvPr>
              <p:cNvSpPr/>
              <p:nvPr/>
            </p:nvSpPr>
            <p:spPr>
              <a:xfrm>
                <a:off x="200393" y="172130"/>
                <a:ext cx="12701" cy="19646"/>
              </a:xfrm>
              <a:prstGeom prst="rect">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20" name="Freeform 435">
                <a:extLst>
                  <a:ext uri="{FF2B5EF4-FFF2-40B4-BE49-F238E27FC236}">
                    <a16:creationId xmlns:a16="http://schemas.microsoft.com/office/drawing/2014/main" xmlns="" id="{20484152-120F-434B-A54A-C1141609C3F3}"/>
                  </a:ext>
                </a:extLst>
              </p:cNvPr>
              <p:cNvSpPr/>
              <p:nvPr/>
            </p:nvSpPr>
            <p:spPr>
              <a:xfrm>
                <a:off x="213292" y="170259"/>
                <a:ext cx="157164" cy="153422"/>
              </a:xfrm>
              <a:custGeom>
                <a:avLst/>
                <a:gdLst/>
                <a:ahLst/>
                <a:cxnLst>
                  <a:cxn ang="0">
                    <a:pos x="wd2" y="hd2"/>
                  </a:cxn>
                  <a:cxn ang="5400000">
                    <a:pos x="wd2" y="hd2"/>
                  </a:cxn>
                  <a:cxn ang="10800000">
                    <a:pos x="wd2" y="hd2"/>
                  </a:cxn>
                  <a:cxn ang="16200000">
                    <a:pos x="wd2" y="hd2"/>
                  </a:cxn>
                </a:cxnLst>
                <a:rect l="0" t="0" r="r" b="b"/>
                <a:pathLst>
                  <a:path w="21600" h="21600" extrusionOk="0">
                    <a:moveTo>
                      <a:pt x="9969" y="21600"/>
                    </a:moveTo>
                    <a:cubicBezTo>
                      <a:pt x="0" y="21600"/>
                      <a:pt x="0" y="21600"/>
                      <a:pt x="0" y="21600"/>
                    </a:cubicBezTo>
                    <a:cubicBezTo>
                      <a:pt x="0" y="19505"/>
                      <a:pt x="0" y="19505"/>
                      <a:pt x="0" y="19505"/>
                    </a:cubicBezTo>
                    <a:cubicBezTo>
                      <a:pt x="9969" y="19505"/>
                      <a:pt x="9969" y="19505"/>
                      <a:pt x="9969" y="19505"/>
                    </a:cubicBezTo>
                    <a:cubicBezTo>
                      <a:pt x="15337" y="19505"/>
                      <a:pt x="19555" y="15055"/>
                      <a:pt x="19555" y="9687"/>
                    </a:cubicBezTo>
                    <a:cubicBezTo>
                      <a:pt x="19555" y="6545"/>
                      <a:pt x="18149" y="3665"/>
                      <a:pt x="15721" y="1702"/>
                    </a:cubicBezTo>
                    <a:cubicBezTo>
                      <a:pt x="15721" y="1702"/>
                      <a:pt x="15721" y="1702"/>
                      <a:pt x="15721" y="1702"/>
                    </a:cubicBezTo>
                    <a:cubicBezTo>
                      <a:pt x="15465" y="1571"/>
                      <a:pt x="15465" y="1571"/>
                      <a:pt x="15465" y="1571"/>
                    </a:cubicBezTo>
                    <a:cubicBezTo>
                      <a:pt x="16871" y="0"/>
                      <a:pt x="16871" y="0"/>
                      <a:pt x="16871" y="0"/>
                    </a:cubicBezTo>
                    <a:cubicBezTo>
                      <a:pt x="16999" y="131"/>
                      <a:pt x="16999" y="131"/>
                      <a:pt x="16999" y="131"/>
                    </a:cubicBezTo>
                    <a:cubicBezTo>
                      <a:pt x="19938" y="2356"/>
                      <a:pt x="21600" y="5891"/>
                      <a:pt x="21600" y="9687"/>
                    </a:cubicBezTo>
                    <a:cubicBezTo>
                      <a:pt x="21600" y="16233"/>
                      <a:pt x="16360" y="21600"/>
                      <a:pt x="9969" y="2160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27" name="Freeform 436">
                <a:extLst>
                  <a:ext uri="{FF2B5EF4-FFF2-40B4-BE49-F238E27FC236}">
                    <a16:creationId xmlns:a16="http://schemas.microsoft.com/office/drawing/2014/main" xmlns="" id="{60CF4ADC-C86A-4999-A9B5-6E7E5FB8ED49}"/>
                  </a:ext>
                </a:extLst>
              </p:cNvPr>
              <p:cNvSpPr/>
              <p:nvPr/>
            </p:nvSpPr>
            <p:spPr>
              <a:xfrm>
                <a:off x="0" y="70162"/>
                <a:ext cx="283456" cy="253519"/>
              </a:xfrm>
              <a:custGeom>
                <a:avLst/>
                <a:gdLst/>
                <a:ahLst/>
                <a:cxnLst>
                  <a:cxn ang="0">
                    <a:pos x="wd2" y="hd2"/>
                  </a:cxn>
                  <a:cxn ang="5400000">
                    <a:pos x="wd2" y="hd2"/>
                  </a:cxn>
                  <a:cxn ang="10800000">
                    <a:pos x="wd2" y="hd2"/>
                  </a:cxn>
                  <a:cxn ang="16200000">
                    <a:pos x="wd2" y="hd2"/>
                  </a:cxn>
                </a:cxnLst>
                <a:rect l="0" t="0" r="r" b="b"/>
                <a:pathLst>
                  <a:path w="21600" h="21600" extrusionOk="0">
                    <a:moveTo>
                      <a:pt x="12039" y="21600"/>
                    </a:moveTo>
                    <a:cubicBezTo>
                      <a:pt x="6515" y="21600"/>
                      <a:pt x="6515" y="21600"/>
                      <a:pt x="6515" y="21600"/>
                    </a:cubicBezTo>
                    <a:cubicBezTo>
                      <a:pt x="2904" y="21600"/>
                      <a:pt x="0" y="18344"/>
                      <a:pt x="0" y="14374"/>
                    </a:cubicBezTo>
                    <a:cubicBezTo>
                      <a:pt x="0" y="10641"/>
                      <a:pt x="2479" y="7624"/>
                      <a:pt x="5666" y="7147"/>
                    </a:cubicBezTo>
                    <a:cubicBezTo>
                      <a:pt x="6728" y="2938"/>
                      <a:pt x="10127" y="0"/>
                      <a:pt x="14093" y="0"/>
                    </a:cubicBezTo>
                    <a:cubicBezTo>
                      <a:pt x="17138" y="0"/>
                      <a:pt x="19900" y="1668"/>
                      <a:pt x="21529" y="4526"/>
                    </a:cubicBezTo>
                    <a:cubicBezTo>
                      <a:pt x="21600" y="4685"/>
                      <a:pt x="21600" y="4685"/>
                      <a:pt x="21600" y="4685"/>
                    </a:cubicBezTo>
                    <a:cubicBezTo>
                      <a:pt x="20750" y="5479"/>
                      <a:pt x="20750" y="5479"/>
                      <a:pt x="20750" y="5479"/>
                    </a:cubicBezTo>
                    <a:cubicBezTo>
                      <a:pt x="20609" y="5321"/>
                      <a:pt x="20609" y="5321"/>
                      <a:pt x="20609" y="5321"/>
                    </a:cubicBezTo>
                    <a:cubicBezTo>
                      <a:pt x="20609" y="5321"/>
                      <a:pt x="20609" y="5321"/>
                      <a:pt x="20538" y="5241"/>
                    </a:cubicBezTo>
                    <a:cubicBezTo>
                      <a:pt x="19192" y="2779"/>
                      <a:pt x="16713" y="1271"/>
                      <a:pt x="14093" y="1271"/>
                    </a:cubicBezTo>
                    <a:cubicBezTo>
                      <a:pt x="10552" y="1271"/>
                      <a:pt x="7507" y="3971"/>
                      <a:pt x="6657" y="7862"/>
                    </a:cubicBezTo>
                    <a:cubicBezTo>
                      <a:pt x="6586" y="8179"/>
                      <a:pt x="6374" y="8338"/>
                      <a:pt x="6161" y="8338"/>
                    </a:cubicBezTo>
                    <a:cubicBezTo>
                      <a:pt x="3329" y="8576"/>
                      <a:pt x="1133" y="11197"/>
                      <a:pt x="1133" y="14374"/>
                    </a:cubicBezTo>
                    <a:cubicBezTo>
                      <a:pt x="1133" y="17629"/>
                      <a:pt x="3541" y="20329"/>
                      <a:pt x="6515" y="20329"/>
                    </a:cubicBezTo>
                    <a:cubicBezTo>
                      <a:pt x="12039" y="20329"/>
                      <a:pt x="12039" y="20329"/>
                      <a:pt x="12039" y="20329"/>
                    </a:cubicBezTo>
                    <a:lnTo>
                      <a:pt x="12039"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33" name="Freeform 437">
                <a:extLst>
                  <a:ext uri="{FF2B5EF4-FFF2-40B4-BE49-F238E27FC236}">
                    <a16:creationId xmlns:a16="http://schemas.microsoft.com/office/drawing/2014/main" xmlns="" id="{79AA3957-3CDB-456A-ACE8-4CFE1DE63B42}"/>
                  </a:ext>
                </a:extLst>
              </p:cNvPr>
              <p:cNvSpPr/>
              <p:nvPr/>
            </p:nvSpPr>
            <p:spPr>
              <a:xfrm>
                <a:off x="192711" y="-1"/>
                <a:ext cx="293746" cy="253520"/>
              </a:xfrm>
              <a:custGeom>
                <a:avLst/>
                <a:gdLst/>
                <a:ahLst/>
                <a:cxnLst>
                  <a:cxn ang="0">
                    <a:pos x="wd2" y="hd2"/>
                  </a:cxn>
                  <a:cxn ang="5400000">
                    <a:pos x="wd2" y="hd2"/>
                  </a:cxn>
                  <a:cxn ang="10800000">
                    <a:pos x="wd2" y="hd2"/>
                  </a:cxn>
                  <a:cxn ang="16200000">
                    <a:pos x="wd2" y="hd2"/>
                  </a:cxn>
                </a:cxnLst>
                <a:rect l="0" t="0" r="r" b="b"/>
                <a:pathLst>
                  <a:path w="21600" h="21600" extrusionOk="0">
                    <a:moveTo>
                      <a:pt x="15311" y="21600"/>
                    </a:moveTo>
                    <a:cubicBezTo>
                      <a:pt x="12509" y="21600"/>
                      <a:pt x="12509" y="21600"/>
                      <a:pt x="12509" y="21600"/>
                    </a:cubicBezTo>
                    <a:cubicBezTo>
                      <a:pt x="12509" y="20329"/>
                      <a:pt x="12509" y="20329"/>
                      <a:pt x="12509" y="20329"/>
                    </a:cubicBezTo>
                    <a:cubicBezTo>
                      <a:pt x="15311" y="20329"/>
                      <a:pt x="15311" y="20329"/>
                      <a:pt x="15311" y="20329"/>
                    </a:cubicBezTo>
                    <a:cubicBezTo>
                      <a:pt x="18182" y="20329"/>
                      <a:pt x="20506" y="17629"/>
                      <a:pt x="20506" y="14374"/>
                    </a:cubicBezTo>
                    <a:cubicBezTo>
                      <a:pt x="20506" y="11197"/>
                      <a:pt x="18387" y="8576"/>
                      <a:pt x="15653" y="8418"/>
                    </a:cubicBezTo>
                    <a:cubicBezTo>
                      <a:pt x="15380" y="8418"/>
                      <a:pt x="15175" y="8179"/>
                      <a:pt x="15175" y="7941"/>
                    </a:cubicBezTo>
                    <a:cubicBezTo>
                      <a:pt x="14354" y="4050"/>
                      <a:pt x="11415" y="1271"/>
                      <a:pt x="7997" y="1271"/>
                    </a:cubicBezTo>
                    <a:cubicBezTo>
                      <a:pt x="4922" y="1271"/>
                      <a:pt x="2119" y="3574"/>
                      <a:pt x="1025" y="6909"/>
                    </a:cubicBezTo>
                    <a:cubicBezTo>
                      <a:pt x="0" y="6432"/>
                      <a:pt x="0" y="6432"/>
                      <a:pt x="0" y="6432"/>
                    </a:cubicBezTo>
                    <a:cubicBezTo>
                      <a:pt x="1230" y="2621"/>
                      <a:pt x="4443" y="0"/>
                      <a:pt x="7997" y="0"/>
                    </a:cubicBezTo>
                    <a:cubicBezTo>
                      <a:pt x="11757" y="0"/>
                      <a:pt x="15106" y="2938"/>
                      <a:pt x="16132" y="7147"/>
                    </a:cubicBezTo>
                    <a:cubicBezTo>
                      <a:pt x="19208" y="7624"/>
                      <a:pt x="21600" y="10721"/>
                      <a:pt x="21600" y="14374"/>
                    </a:cubicBezTo>
                    <a:cubicBezTo>
                      <a:pt x="21600" y="18344"/>
                      <a:pt x="18797" y="21600"/>
                      <a:pt x="15311" y="21600"/>
                    </a:cubicBez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34" name="Freeform 438">
                <a:extLst>
                  <a:ext uri="{FF2B5EF4-FFF2-40B4-BE49-F238E27FC236}">
                    <a16:creationId xmlns:a16="http://schemas.microsoft.com/office/drawing/2014/main" xmlns="" id="{73CB6F79-D781-4438-AD95-33589B30AA39}"/>
                  </a:ext>
                </a:extLst>
              </p:cNvPr>
              <p:cNvSpPr/>
              <p:nvPr/>
            </p:nvSpPr>
            <p:spPr>
              <a:xfrm>
                <a:off x="263809" y="101968"/>
                <a:ext cx="64550" cy="64551"/>
              </a:xfrm>
              <a:custGeom>
                <a:avLst/>
                <a:gdLst/>
                <a:ahLst/>
                <a:cxnLst>
                  <a:cxn ang="0">
                    <a:pos x="wd2" y="hd2"/>
                  </a:cxn>
                  <a:cxn ang="5400000">
                    <a:pos x="wd2" y="hd2"/>
                  </a:cxn>
                  <a:cxn ang="10800000">
                    <a:pos x="wd2" y="hd2"/>
                  </a:cxn>
                  <a:cxn ang="16200000">
                    <a:pos x="wd2" y="hd2"/>
                  </a:cxn>
                </a:cxnLst>
                <a:rect l="0" t="0" r="r" b="b"/>
                <a:pathLst>
                  <a:path w="21600" h="21600" extrusionOk="0">
                    <a:moveTo>
                      <a:pt x="2504" y="21600"/>
                    </a:moveTo>
                    <a:lnTo>
                      <a:pt x="0" y="19096"/>
                    </a:lnTo>
                    <a:lnTo>
                      <a:pt x="18783" y="0"/>
                    </a:lnTo>
                    <a:lnTo>
                      <a:pt x="21600" y="2817"/>
                    </a:lnTo>
                    <a:lnTo>
                      <a:pt x="2504"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35" name="Freeform 439">
                <a:extLst>
                  <a:ext uri="{FF2B5EF4-FFF2-40B4-BE49-F238E27FC236}">
                    <a16:creationId xmlns:a16="http://schemas.microsoft.com/office/drawing/2014/main" xmlns="" id="{59C9B700-8038-4E08-A1D8-62D2C43E6504}"/>
                  </a:ext>
                </a:extLst>
              </p:cNvPr>
              <p:cNvSpPr/>
              <p:nvPr/>
            </p:nvSpPr>
            <p:spPr>
              <a:xfrm>
                <a:off x="289067" y="127226"/>
                <a:ext cx="64550" cy="65486"/>
              </a:xfrm>
              <a:custGeom>
                <a:avLst/>
                <a:gdLst/>
                <a:ahLst/>
                <a:cxnLst>
                  <a:cxn ang="0">
                    <a:pos x="wd2" y="hd2"/>
                  </a:cxn>
                  <a:cxn ang="5400000">
                    <a:pos x="wd2" y="hd2"/>
                  </a:cxn>
                  <a:cxn ang="10800000">
                    <a:pos x="wd2" y="hd2"/>
                  </a:cxn>
                  <a:cxn ang="16200000">
                    <a:pos x="wd2" y="hd2"/>
                  </a:cxn>
                </a:cxnLst>
                <a:rect l="0" t="0" r="r" b="b"/>
                <a:pathLst>
                  <a:path w="21600" h="21600" extrusionOk="0">
                    <a:moveTo>
                      <a:pt x="2504" y="21600"/>
                    </a:moveTo>
                    <a:lnTo>
                      <a:pt x="0" y="18823"/>
                    </a:lnTo>
                    <a:lnTo>
                      <a:pt x="18783" y="0"/>
                    </a:lnTo>
                    <a:lnTo>
                      <a:pt x="21600" y="2777"/>
                    </a:lnTo>
                    <a:lnTo>
                      <a:pt x="2504"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36" name="Freeform 441">
                <a:extLst>
                  <a:ext uri="{FF2B5EF4-FFF2-40B4-BE49-F238E27FC236}">
                    <a16:creationId xmlns:a16="http://schemas.microsoft.com/office/drawing/2014/main" xmlns="" id="{AE953448-3BE3-4A9A-9919-0BB37B95FDDC}"/>
                  </a:ext>
                </a:extLst>
              </p:cNvPr>
              <p:cNvSpPr/>
              <p:nvPr/>
            </p:nvSpPr>
            <p:spPr>
              <a:xfrm>
                <a:off x="253518" y="154356"/>
                <a:ext cx="22453" cy="224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17100"/>
                    </a:lnTo>
                    <a:lnTo>
                      <a:pt x="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38" name="Freeform 442">
                <a:extLst>
                  <a:ext uri="{FF2B5EF4-FFF2-40B4-BE49-F238E27FC236}">
                    <a16:creationId xmlns:a16="http://schemas.microsoft.com/office/drawing/2014/main" xmlns="" id="{2192BE1D-ECFC-4E85-A153-A6DB23D52C8C}"/>
                  </a:ext>
                </a:extLst>
              </p:cNvPr>
              <p:cNvSpPr/>
              <p:nvPr/>
            </p:nvSpPr>
            <p:spPr>
              <a:xfrm>
                <a:off x="278777" y="179614"/>
                <a:ext cx="22453" cy="2245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17100"/>
                    </a:lnTo>
                    <a:lnTo>
                      <a:pt x="0" y="2160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39" name="Freeform 443">
                <a:extLst>
                  <a:ext uri="{FF2B5EF4-FFF2-40B4-BE49-F238E27FC236}">
                    <a16:creationId xmlns:a16="http://schemas.microsoft.com/office/drawing/2014/main" xmlns="" id="{DF0757A0-3B6E-49B5-A84E-FD9C4EF23B47}"/>
                  </a:ext>
                </a:extLst>
              </p:cNvPr>
              <p:cNvSpPr/>
              <p:nvPr/>
            </p:nvSpPr>
            <p:spPr>
              <a:xfrm>
                <a:off x="315261" y="92614"/>
                <a:ext cx="22453" cy="224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500"/>
                    </a:lnTo>
                    <a:lnTo>
                      <a:pt x="17100" y="21600"/>
                    </a:lnTo>
                    <a:lnTo>
                      <a:pt x="21600" y="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0" name="Freeform 444">
                <a:extLst>
                  <a:ext uri="{FF2B5EF4-FFF2-40B4-BE49-F238E27FC236}">
                    <a16:creationId xmlns:a16="http://schemas.microsoft.com/office/drawing/2014/main" xmlns="" id="{91A74D49-84C0-4E45-8A3B-EF339D9EC4DF}"/>
                  </a:ext>
                </a:extLst>
              </p:cNvPr>
              <p:cNvSpPr/>
              <p:nvPr/>
            </p:nvSpPr>
            <p:spPr>
              <a:xfrm>
                <a:off x="340519" y="117872"/>
                <a:ext cx="22453" cy="224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500"/>
                    </a:lnTo>
                    <a:lnTo>
                      <a:pt x="17100" y="21600"/>
                    </a:lnTo>
                    <a:lnTo>
                      <a:pt x="21600" y="0"/>
                    </a:lnTo>
                    <a:close/>
                  </a:path>
                </a:pathLst>
              </a:cu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1" name="Oval 445">
                <a:extLst>
                  <a:ext uri="{FF2B5EF4-FFF2-40B4-BE49-F238E27FC236}">
                    <a16:creationId xmlns:a16="http://schemas.microsoft.com/office/drawing/2014/main" xmlns="" id="{AC133F63-6E0A-4D1D-99F1-426EBFF5A476}"/>
                  </a:ext>
                </a:extLst>
              </p:cNvPr>
              <p:cNvSpPr/>
              <p:nvPr/>
            </p:nvSpPr>
            <p:spPr>
              <a:xfrm>
                <a:off x="140324" y="298422"/>
                <a:ext cx="35549" cy="35549"/>
              </a:xfrm>
              <a:prstGeom prst="ellipse">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sp>
            <p:nvSpPr>
              <p:cNvPr id="182" name="Oval 446">
                <a:extLst>
                  <a:ext uri="{FF2B5EF4-FFF2-40B4-BE49-F238E27FC236}">
                    <a16:creationId xmlns:a16="http://schemas.microsoft.com/office/drawing/2014/main" xmlns="" id="{E2E3519E-2D69-474E-B657-14E3CFD30A3C}"/>
                  </a:ext>
                </a:extLst>
              </p:cNvPr>
              <p:cNvSpPr/>
              <p:nvPr/>
            </p:nvSpPr>
            <p:spPr>
              <a:xfrm>
                <a:off x="195517" y="298422"/>
                <a:ext cx="34615" cy="35549"/>
              </a:xfrm>
              <a:prstGeom prst="ellipse">
                <a:avLst/>
              </a:prstGeom>
              <a:solidFill>
                <a:srgbClr val="A3A3A3"/>
              </a:solidFill>
              <a:ln w="12700" cap="flat">
                <a:noFill/>
                <a:miter lim="400000"/>
              </a:ln>
              <a:effectLst/>
            </p:spPr>
            <p:txBody>
              <a:bodyPr wrap="square" lIns="45719" tIns="45719" rIns="45719" bIns="45719" numCol="1" anchor="t">
                <a:noAutofit/>
              </a:bodyPr>
              <a:lstStyle/>
              <a:p>
                <a:pPr defTabSz="914400" fontAlgn="ctr">
                  <a:defRPr sz="2100">
                    <a:latin typeface="Huawei Sans Medium"/>
                    <a:ea typeface="Huawei Sans Medium"/>
                    <a:cs typeface="Huawei Sans Medium"/>
                    <a:sym typeface="Huawei Sans Medium"/>
                  </a:defRPr>
                </a:pPr>
                <a:endParaRPr lang="en-US" sz="2000" kern="0" dirty="0">
                  <a:solidFill>
                    <a:srgbClr val="FFFFFF"/>
                  </a:solidFill>
                  <a:latin typeface="Huawei Sans" panose="020C0503030203020204" pitchFamily="34" charset="0"/>
                  <a:ea typeface="Huawei Sans Medium"/>
                  <a:cs typeface="Huawei Sans Medium"/>
                  <a:sym typeface="Huawei Sans Medium"/>
                </a:endParaRPr>
              </a:p>
            </p:txBody>
          </p:sp>
        </p:grpSp>
      </p:grpSp>
      <p:grpSp>
        <p:nvGrpSpPr>
          <p:cNvPr id="266" name="组合 265">
            <a:extLst>
              <a:ext uri="{FF2B5EF4-FFF2-40B4-BE49-F238E27FC236}">
                <a16:creationId xmlns:a16="http://schemas.microsoft.com/office/drawing/2014/main" xmlns="" id="{003CEEB9-EA4D-4DCF-A4FD-D7892A38F8E4}"/>
              </a:ext>
            </a:extLst>
          </p:cNvPr>
          <p:cNvGrpSpPr/>
          <p:nvPr/>
        </p:nvGrpSpPr>
        <p:grpSpPr>
          <a:xfrm>
            <a:off x="7926169" y="2284015"/>
            <a:ext cx="3059029" cy="2969994"/>
            <a:chOff x="8334818" y="2079879"/>
            <a:chExt cx="3059029" cy="2969994"/>
          </a:xfrm>
        </p:grpSpPr>
        <p:sp>
          <p:nvSpPr>
            <p:cNvPr id="267" name="矩形 622">
              <a:extLst>
                <a:ext uri="{FF2B5EF4-FFF2-40B4-BE49-F238E27FC236}">
                  <a16:creationId xmlns:a16="http://schemas.microsoft.com/office/drawing/2014/main" xmlns="" id="{24233C8E-B792-4FED-9CC1-4AFA248652CE}"/>
                </a:ext>
              </a:extLst>
            </p:cNvPr>
            <p:cNvSpPr txBox="1"/>
            <p:nvPr/>
          </p:nvSpPr>
          <p:spPr>
            <a:xfrm>
              <a:off x="8402703" y="4584595"/>
              <a:ext cx="434312"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914112" fontAlgn="ctr">
                <a:defRPr sz="800" b="1">
                  <a:solidFill>
                    <a:srgbClr val="A3A3A3"/>
                  </a:solidFill>
                  <a:latin typeface="Huawei Sans"/>
                  <a:ea typeface="Huawei Sans"/>
                  <a:cs typeface="Huawei Sans"/>
                  <a:sym typeface="Huawei Sans"/>
                </a:defRPr>
              </a:pPr>
              <a:r>
                <a:rPr lang="en-US" sz="900" b="1" dirty="0">
                  <a:solidFill>
                    <a:srgbClr val="FFFFFF"/>
                  </a:solidFill>
                  <a:latin typeface="Huawei Sans" panose="020C0503030203020204" pitchFamily="34" charset="0"/>
                  <a:ea typeface="Huawei Sans"/>
                  <a:cs typeface="微软雅黑"/>
                  <a:sym typeface="微软雅黑"/>
                </a:rPr>
                <a:t>Core</a:t>
              </a:r>
            </a:p>
            <a:p>
              <a:pPr algn="ctr" defTabSz="914112" fontAlgn="ctr">
                <a:defRPr sz="800" b="1">
                  <a:solidFill>
                    <a:srgbClr val="A3A3A3"/>
                  </a:solidFill>
                  <a:latin typeface="Huawei Sans"/>
                  <a:ea typeface="Huawei Sans"/>
                  <a:cs typeface="Huawei Sans"/>
                  <a:sym typeface="Huawei Sans"/>
                </a:defRPr>
              </a:pPr>
              <a:r>
                <a:rPr lang="en-US" sz="900" b="1" dirty="0" err="1">
                  <a:solidFill>
                    <a:srgbClr val="FFFFFF"/>
                  </a:solidFill>
                  <a:latin typeface="Huawei Sans" panose="020C0503030203020204" pitchFamily="34" charset="0"/>
                  <a:ea typeface="Huawei Sans"/>
                  <a:cs typeface="Huawei Sans"/>
                  <a:sym typeface="Huawei Sans"/>
                </a:rPr>
                <a:t>aPaaS</a:t>
              </a:r>
              <a:endParaRPr lang="en-US" sz="900" b="1" dirty="0">
                <a:solidFill>
                  <a:srgbClr val="FFFFFF"/>
                </a:solidFill>
                <a:latin typeface="Huawei Sans" panose="020C0503030203020204" pitchFamily="34" charset="0"/>
                <a:ea typeface="Huawei Sans"/>
                <a:cs typeface="Huawei Sans"/>
                <a:sym typeface="Huawei Sans"/>
              </a:endParaRPr>
            </a:p>
          </p:txBody>
        </p:sp>
        <p:sp>
          <p:nvSpPr>
            <p:cNvPr id="268" name="矩形 623">
              <a:extLst>
                <a:ext uri="{FF2B5EF4-FFF2-40B4-BE49-F238E27FC236}">
                  <a16:creationId xmlns:a16="http://schemas.microsoft.com/office/drawing/2014/main" xmlns="" id="{1B31B911-E18A-425C-9FCF-B993492C8578}"/>
                </a:ext>
              </a:extLst>
            </p:cNvPr>
            <p:cNvSpPr txBox="1"/>
            <p:nvPr/>
          </p:nvSpPr>
          <p:spPr>
            <a:xfrm>
              <a:off x="8385569" y="3856636"/>
              <a:ext cx="468580"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914112" fontAlgn="ctr">
                <a:defRPr sz="800" b="1">
                  <a:solidFill>
                    <a:srgbClr val="A3A3A3"/>
                  </a:solidFill>
                  <a:latin typeface="Huawei Sans"/>
                  <a:ea typeface="Huawei Sans"/>
                  <a:cs typeface="Huawei Sans"/>
                  <a:sym typeface="Huawei Sans"/>
                </a:defRPr>
              </a:pPr>
              <a:r>
                <a:rPr lang="en-US" sz="900" b="1" dirty="0">
                  <a:solidFill>
                    <a:srgbClr val="FFFFFF"/>
                  </a:solidFill>
                  <a:latin typeface="Huawei Sans" panose="020C0503030203020204" pitchFamily="34" charset="0"/>
                  <a:ea typeface="Huawei Sans"/>
                  <a:cs typeface="微软雅黑"/>
                  <a:sym typeface="微软雅黑"/>
                </a:rPr>
                <a:t>Industry </a:t>
              </a:r>
              <a:r>
                <a:rPr lang="en-US" sz="900" b="1" dirty="0" err="1">
                  <a:solidFill>
                    <a:srgbClr val="FFFFFF"/>
                  </a:solidFill>
                  <a:latin typeface="Huawei Sans" panose="020C0503030203020204" pitchFamily="34" charset="0"/>
                  <a:ea typeface="Huawei Sans"/>
                  <a:cs typeface="微软雅黑"/>
                  <a:sym typeface="微软雅黑"/>
                </a:rPr>
                <a:t>aPaaS</a:t>
              </a:r>
              <a:endParaRPr lang="en-US" sz="900" b="1" dirty="0">
                <a:solidFill>
                  <a:srgbClr val="FFFFFF"/>
                </a:solidFill>
                <a:latin typeface="Huawei Sans" panose="020C0503030203020204" pitchFamily="34" charset="0"/>
                <a:ea typeface="Huawei Sans"/>
                <a:cs typeface="微软雅黑"/>
                <a:sym typeface="微软雅黑"/>
              </a:endParaRPr>
            </a:p>
          </p:txBody>
        </p:sp>
        <p:sp>
          <p:nvSpPr>
            <p:cNvPr id="269" name="矩形 624">
              <a:extLst>
                <a:ext uri="{FF2B5EF4-FFF2-40B4-BE49-F238E27FC236}">
                  <a16:creationId xmlns:a16="http://schemas.microsoft.com/office/drawing/2014/main" xmlns="" id="{0C7036F5-E64B-408F-B95A-AEA5E1B720E5}"/>
                </a:ext>
              </a:extLst>
            </p:cNvPr>
            <p:cNvSpPr txBox="1"/>
            <p:nvPr/>
          </p:nvSpPr>
          <p:spPr>
            <a:xfrm>
              <a:off x="8343288" y="2361205"/>
              <a:ext cx="517972"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914112" fontAlgn="ctr">
                <a:defRPr sz="800" b="1">
                  <a:solidFill>
                    <a:srgbClr val="A3A3A3"/>
                  </a:solidFill>
                  <a:latin typeface="Huawei Sans"/>
                  <a:ea typeface="Huawei Sans"/>
                  <a:cs typeface="Huawei Sans"/>
                  <a:sym typeface="Huawei Sans"/>
                </a:defRPr>
              </a:pPr>
              <a:r>
                <a:rPr lang="en-US" sz="900" b="1" dirty="0">
                  <a:solidFill>
                    <a:srgbClr val="FFFFFF"/>
                  </a:solidFill>
                  <a:latin typeface="Huawei Sans" panose="020C0503030203020204" pitchFamily="34" charset="0"/>
                  <a:ea typeface="Huawei Sans"/>
                  <a:cs typeface="微软雅黑"/>
                  <a:sym typeface="微软雅黑"/>
                </a:rPr>
                <a:t>Industry</a:t>
              </a:r>
            </a:p>
            <a:p>
              <a:pPr algn="ctr" defTabSz="914112" fontAlgn="ctr">
                <a:defRPr sz="800" b="1">
                  <a:solidFill>
                    <a:srgbClr val="A3A3A3"/>
                  </a:solidFill>
                  <a:latin typeface="Huawei Sans"/>
                  <a:ea typeface="Huawei Sans"/>
                  <a:cs typeface="Huawei Sans"/>
                  <a:sym typeface="Huawei Sans"/>
                </a:defRPr>
              </a:pPr>
              <a:r>
                <a:rPr lang="en-US" sz="900" b="1" dirty="0">
                  <a:solidFill>
                    <a:srgbClr val="FFFFFF"/>
                  </a:solidFill>
                  <a:latin typeface="Huawei Sans" panose="020C0503030203020204" pitchFamily="34" charset="0"/>
                  <a:ea typeface="Huawei Sans"/>
                  <a:cs typeface="Huawei Sans"/>
                  <a:sym typeface="Huawei Sans"/>
                </a:rPr>
                <a:t>SaaS</a:t>
              </a:r>
            </a:p>
          </p:txBody>
        </p:sp>
        <p:sp>
          <p:nvSpPr>
            <p:cNvPr id="270" name="文本框 18">
              <a:extLst>
                <a:ext uri="{FF2B5EF4-FFF2-40B4-BE49-F238E27FC236}">
                  <a16:creationId xmlns:a16="http://schemas.microsoft.com/office/drawing/2014/main" xmlns="" id="{374F2040-7387-4897-BC01-4FD78894BAE8}"/>
                </a:ext>
              </a:extLst>
            </p:cNvPr>
            <p:cNvSpPr txBox="1"/>
            <p:nvPr/>
          </p:nvSpPr>
          <p:spPr>
            <a:xfrm>
              <a:off x="9368993" y="4834429"/>
              <a:ext cx="388706" cy="2154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81941">
                <a:defRPr sz="800">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微软雅黑" panose="020B0503020204020204" pitchFamily="34" charset="-122"/>
                  <a:cs typeface="Huawei Sans Medium"/>
                  <a:sym typeface="Huawei Sans Medium"/>
                </a:rPr>
                <a:t>Ads engine</a:t>
              </a:r>
            </a:p>
          </p:txBody>
        </p:sp>
        <p:sp>
          <p:nvSpPr>
            <p:cNvPr id="271" name="文本框 10">
              <a:extLst>
                <a:ext uri="{FF2B5EF4-FFF2-40B4-BE49-F238E27FC236}">
                  <a16:creationId xmlns:a16="http://schemas.microsoft.com/office/drawing/2014/main" xmlns="" id="{7AC93C73-A92A-4D4D-B7A8-245645F16C2A}"/>
                </a:ext>
              </a:extLst>
            </p:cNvPr>
            <p:cNvSpPr txBox="1"/>
            <p:nvPr/>
          </p:nvSpPr>
          <p:spPr>
            <a:xfrm>
              <a:off x="10265066" y="4834429"/>
              <a:ext cx="468000" cy="2154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81941">
                <a:defRPr sz="800">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微软雅黑" panose="020B0503020204020204" pitchFamily="34" charset="-122"/>
                  <a:cs typeface="Huawei Sans Medium"/>
                  <a:sym typeface="Huawei Sans Medium"/>
                </a:rPr>
                <a:t>Map engine</a:t>
              </a:r>
            </a:p>
          </p:txBody>
        </p:sp>
        <p:sp>
          <p:nvSpPr>
            <p:cNvPr id="272" name="文本框 21">
              <a:extLst>
                <a:ext uri="{FF2B5EF4-FFF2-40B4-BE49-F238E27FC236}">
                  <a16:creationId xmlns:a16="http://schemas.microsoft.com/office/drawing/2014/main" xmlns="" id="{AFC07CCE-5F2F-41F1-84C3-924564FA4CF5}"/>
                </a:ext>
              </a:extLst>
            </p:cNvPr>
            <p:cNvSpPr txBox="1"/>
            <p:nvPr/>
          </p:nvSpPr>
          <p:spPr>
            <a:xfrm>
              <a:off x="8861486" y="4834429"/>
              <a:ext cx="468000" cy="2154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81941">
                <a:defRPr sz="800">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微软雅黑" panose="020B0503020204020204" pitchFamily="34" charset="-122"/>
                  <a:cs typeface="Huawei Sans Medium"/>
                  <a:sym typeface="Huawei Sans Medium"/>
                </a:rPr>
                <a:t>Payment engine</a:t>
              </a:r>
            </a:p>
          </p:txBody>
        </p:sp>
        <p:sp>
          <p:nvSpPr>
            <p:cNvPr id="273" name="文本框 9">
              <a:extLst>
                <a:ext uri="{FF2B5EF4-FFF2-40B4-BE49-F238E27FC236}">
                  <a16:creationId xmlns:a16="http://schemas.microsoft.com/office/drawing/2014/main" xmlns="" id="{B93BBF74-954F-4255-9E8B-4E802C684894}"/>
                </a:ext>
              </a:extLst>
            </p:cNvPr>
            <p:cNvSpPr txBox="1"/>
            <p:nvPr/>
          </p:nvSpPr>
          <p:spPr>
            <a:xfrm>
              <a:off x="10732926" y="4834429"/>
              <a:ext cx="468000" cy="2154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81941">
                <a:defRPr sz="800">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微软雅黑" panose="020B0503020204020204" pitchFamily="34" charset="-122"/>
                  <a:cs typeface="Huawei Sans Medium"/>
                  <a:sym typeface="Huawei Sans Medium"/>
                </a:rPr>
                <a:t>Search engine</a:t>
              </a:r>
            </a:p>
          </p:txBody>
        </p:sp>
        <p:sp>
          <p:nvSpPr>
            <p:cNvPr id="274" name="文本框 15">
              <a:extLst>
                <a:ext uri="{FF2B5EF4-FFF2-40B4-BE49-F238E27FC236}">
                  <a16:creationId xmlns:a16="http://schemas.microsoft.com/office/drawing/2014/main" xmlns="" id="{F2931E69-133D-4B33-8659-87CCF61EBA83}"/>
                </a:ext>
              </a:extLst>
            </p:cNvPr>
            <p:cNvSpPr txBox="1"/>
            <p:nvPr/>
          </p:nvSpPr>
          <p:spPr>
            <a:xfrm>
              <a:off x="9797206" y="4834429"/>
              <a:ext cx="468000" cy="2154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481941">
                <a:defRPr sz="800">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微软雅黑" panose="020B0503020204020204" pitchFamily="34" charset="-122"/>
                  <a:cs typeface="Huawei Sans Medium"/>
                  <a:sym typeface="Huawei Sans Medium"/>
                </a:rPr>
                <a:t>Browsing engine</a:t>
              </a:r>
            </a:p>
          </p:txBody>
        </p:sp>
        <p:sp>
          <p:nvSpPr>
            <p:cNvPr id="275" name="矩形 632">
              <a:extLst>
                <a:ext uri="{FF2B5EF4-FFF2-40B4-BE49-F238E27FC236}">
                  <a16:creationId xmlns:a16="http://schemas.microsoft.com/office/drawing/2014/main" xmlns="" id="{A1365BCE-CA28-48A1-90B9-33BFAE6B7262}"/>
                </a:ext>
              </a:extLst>
            </p:cNvPr>
            <p:cNvSpPr txBox="1"/>
            <p:nvPr/>
          </p:nvSpPr>
          <p:spPr>
            <a:xfrm>
              <a:off x="8958895" y="3945686"/>
              <a:ext cx="478469"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912194" fontAlgn="ctr">
                <a:defRPr sz="800">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Huawei Sans Medium"/>
                  <a:cs typeface="微软雅黑"/>
                  <a:sym typeface="微软雅黑"/>
                </a:rPr>
                <a:t>Industrial</a:t>
              </a:r>
            </a:p>
            <a:p>
              <a:pPr algn="ctr" defTabSz="912194" fontAlgn="ctr">
                <a:defRPr sz="800">
                  <a:latin typeface="Huawei Sans Medium"/>
                  <a:ea typeface="Huawei Sans Medium"/>
                  <a:cs typeface="Huawei Sans Medium"/>
                  <a:sym typeface="Huawei Sans Medium"/>
                </a:defRPr>
              </a:pPr>
              <a:r>
                <a:rPr lang="en-US" sz="700" dirty="0" err="1">
                  <a:solidFill>
                    <a:srgbClr val="FFFFFF"/>
                  </a:solidFill>
                  <a:latin typeface="Huawei Sans" panose="020C0503030203020204" pitchFamily="34" charset="0"/>
                  <a:ea typeface="Huawei Sans Medium"/>
                  <a:cs typeface="Huawei Sans Medium"/>
                  <a:sym typeface="Huawei Sans Medium"/>
                </a:rPr>
                <a:t>aPaaS</a:t>
              </a:r>
              <a:endParaRPr lang="en-US" sz="700" dirty="0">
                <a:solidFill>
                  <a:srgbClr val="FFFFFF"/>
                </a:solidFill>
                <a:latin typeface="Huawei Sans" panose="020C0503030203020204" pitchFamily="34" charset="0"/>
                <a:ea typeface="Huawei Sans Medium"/>
                <a:cs typeface="Huawei Sans Medium"/>
                <a:sym typeface="Huawei Sans Medium"/>
              </a:endParaRPr>
            </a:p>
          </p:txBody>
        </p:sp>
        <p:sp>
          <p:nvSpPr>
            <p:cNvPr id="276" name="矩形 633">
              <a:extLst>
                <a:ext uri="{FF2B5EF4-FFF2-40B4-BE49-F238E27FC236}">
                  <a16:creationId xmlns:a16="http://schemas.microsoft.com/office/drawing/2014/main" xmlns="" id="{CBB519E4-AB38-4565-B8F9-E4C91E3FA9D6}"/>
                </a:ext>
              </a:extLst>
            </p:cNvPr>
            <p:cNvSpPr txBox="1"/>
            <p:nvPr/>
          </p:nvSpPr>
          <p:spPr>
            <a:xfrm>
              <a:off x="9488411" y="3945686"/>
              <a:ext cx="548328"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912194" fontAlgn="ctr">
                <a:defRPr sz="800">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Huawei Sans Medium"/>
                  <a:cs typeface="微软雅黑"/>
                  <a:sym typeface="微软雅黑"/>
                </a:rPr>
                <a:t>Government</a:t>
              </a:r>
            </a:p>
            <a:p>
              <a:pPr algn="ctr" defTabSz="912194" fontAlgn="ctr">
                <a:defRPr sz="800">
                  <a:latin typeface="Huawei Sans Medium"/>
                  <a:ea typeface="Huawei Sans Medium"/>
                  <a:cs typeface="Huawei Sans Medium"/>
                  <a:sym typeface="Huawei Sans Medium"/>
                </a:defRPr>
              </a:pPr>
              <a:r>
                <a:rPr lang="en-US" sz="700" dirty="0" err="1">
                  <a:solidFill>
                    <a:srgbClr val="FFFFFF"/>
                  </a:solidFill>
                  <a:latin typeface="Huawei Sans" panose="020C0503030203020204" pitchFamily="34" charset="0"/>
                  <a:ea typeface="Huawei Sans Medium"/>
                  <a:cs typeface="Huawei Sans Medium"/>
                  <a:sym typeface="Huawei Sans Medium"/>
                </a:rPr>
                <a:t>aPaaS</a:t>
              </a:r>
              <a:endParaRPr lang="en-US" sz="700" dirty="0">
                <a:solidFill>
                  <a:srgbClr val="FFFFFF"/>
                </a:solidFill>
                <a:latin typeface="Huawei Sans" panose="020C0503030203020204" pitchFamily="34" charset="0"/>
                <a:ea typeface="Huawei Sans Medium"/>
                <a:cs typeface="Huawei Sans Medium"/>
                <a:sym typeface="Huawei Sans Medium"/>
              </a:endParaRPr>
            </a:p>
          </p:txBody>
        </p:sp>
        <p:sp>
          <p:nvSpPr>
            <p:cNvPr id="277" name="矩形 634">
              <a:extLst>
                <a:ext uri="{FF2B5EF4-FFF2-40B4-BE49-F238E27FC236}">
                  <a16:creationId xmlns:a16="http://schemas.microsoft.com/office/drawing/2014/main" xmlns="" id="{11EE94E5-6228-4289-9FE4-DF1B62AD6C65}"/>
                </a:ext>
              </a:extLst>
            </p:cNvPr>
            <p:cNvSpPr txBox="1"/>
            <p:nvPr/>
          </p:nvSpPr>
          <p:spPr>
            <a:xfrm>
              <a:off x="10087786" y="3945686"/>
              <a:ext cx="447522"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912194" fontAlgn="ctr">
                <a:defRPr sz="800">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Huawei Sans Medium"/>
                  <a:cs typeface="微软雅黑"/>
                  <a:sym typeface="微软雅黑"/>
                </a:rPr>
                <a:t>Financial</a:t>
              </a:r>
            </a:p>
            <a:p>
              <a:pPr algn="ctr" defTabSz="912194" fontAlgn="ctr">
                <a:defRPr sz="800">
                  <a:latin typeface="Huawei Sans Medium"/>
                  <a:ea typeface="Huawei Sans Medium"/>
                  <a:cs typeface="Huawei Sans Medium"/>
                  <a:sym typeface="Huawei Sans Medium"/>
                </a:defRPr>
              </a:pPr>
              <a:r>
                <a:rPr lang="en-US" sz="700" dirty="0" err="1">
                  <a:solidFill>
                    <a:srgbClr val="FFFFFF"/>
                  </a:solidFill>
                  <a:latin typeface="Huawei Sans" panose="020C0503030203020204" pitchFamily="34" charset="0"/>
                  <a:ea typeface="Huawei Sans Medium"/>
                  <a:cs typeface="Huawei Sans Medium"/>
                  <a:sym typeface="Huawei Sans Medium"/>
                </a:rPr>
                <a:t>aPaaS</a:t>
              </a:r>
              <a:endParaRPr lang="en-US" sz="700" dirty="0">
                <a:solidFill>
                  <a:srgbClr val="FFFFFF"/>
                </a:solidFill>
                <a:latin typeface="Huawei Sans" panose="020C0503030203020204" pitchFamily="34" charset="0"/>
                <a:ea typeface="Huawei Sans Medium"/>
                <a:cs typeface="Huawei Sans Medium"/>
                <a:sym typeface="Huawei Sans Medium"/>
              </a:endParaRPr>
            </a:p>
          </p:txBody>
        </p:sp>
        <p:sp>
          <p:nvSpPr>
            <p:cNvPr id="278" name="文本框 170">
              <a:extLst>
                <a:ext uri="{FF2B5EF4-FFF2-40B4-BE49-F238E27FC236}">
                  <a16:creationId xmlns:a16="http://schemas.microsoft.com/office/drawing/2014/main" xmlns="" id="{B0AF3233-6D2A-436E-821C-34CA68521BF0}"/>
                </a:ext>
              </a:extLst>
            </p:cNvPr>
            <p:cNvSpPr txBox="1"/>
            <p:nvPr/>
          </p:nvSpPr>
          <p:spPr>
            <a:xfrm>
              <a:off x="10521877" y="2555002"/>
              <a:ext cx="304798" cy="769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微软雅黑" panose="020B0503020204020204" pitchFamily="34" charset="-122"/>
                  <a:cs typeface="Huawei Sans Medium"/>
                  <a:sym typeface="Huawei Sans Medium"/>
                </a:rPr>
                <a:t>Education</a:t>
              </a:r>
            </a:p>
          </p:txBody>
        </p:sp>
        <p:sp>
          <p:nvSpPr>
            <p:cNvPr id="279" name="文本框 180">
              <a:extLst>
                <a:ext uri="{FF2B5EF4-FFF2-40B4-BE49-F238E27FC236}">
                  <a16:creationId xmlns:a16="http://schemas.microsoft.com/office/drawing/2014/main" xmlns="" id="{8462F532-9382-448C-8AA2-2A8C8650D839}"/>
                </a:ext>
              </a:extLst>
            </p:cNvPr>
            <p:cNvSpPr txBox="1"/>
            <p:nvPr/>
          </p:nvSpPr>
          <p:spPr>
            <a:xfrm>
              <a:off x="9127519" y="2555003"/>
              <a:ext cx="251036" cy="769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微软雅黑" panose="020B0503020204020204" pitchFamily="34" charset="-122"/>
                  <a:cs typeface="Huawei Sans Medium"/>
                  <a:sym typeface="Huawei Sans Medium"/>
                </a:rPr>
                <a:t>Finance</a:t>
              </a:r>
            </a:p>
          </p:txBody>
        </p:sp>
        <p:sp>
          <p:nvSpPr>
            <p:cNvPr id="280" name="文本框 179">
              <a:extLst>
                <a:ext uri="{FF2B5EF4-FFF2-40B4-BE49-F238E27FC236}">
                  <a16:creationId xmlns:a16="http://schemas.microsoft.com/office/drawing/2014/main" xmlns="" id="{58721753-F3FD-4313-B5B4-06688C2A7D9E}"/>
                </a:ext>
              </a:extLst>
            </p:cNvPr>
            <p:cNvSpPr txBox="1"/>
            <p:nvPr/>
          </p:nvSpPr>
          <p:spPr>
            <a:xfrm>
              <a:off x="10147077" y="2516531"/>
              <a:ext cx="341439" cy="153888"/>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81941" fontAlgn="ctr">
                <a:defRPr sz="600">
                  <a:solidFill>
                    <a:srgbClr val="666666"/>
                  </a:solidFill>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Huawei Sans Medium"/>
                  <a:cs typeface="Huawei Sans Medium"/>
                  <a:sym typeface="Huawei Sans Medium"/>
                </a:rPr>
                <a:t>Automobile/Travel</a:t>
              </a:r>
            </a:p>
          </p:txBody>
        </p:sp>
        <p:sp>
          <p:nvSpPr>
            <p:cNvPr id="281" name="文本框 177">
              <a:extLst>
                <a:ext uri="{FF2B5EF4-FFF2-40B4-BE49-F238E27FC236}">
                  <a16:creationId xmlns:a16="http://schemas.microsoft.com/office/drawing/2014/main" xmlns="" id="{540A6DCA-D05F-411D-96B0-6A03460DD21F}"/>
                </a:ext>
              </a:extLst>
            </p:cNvPr>
            <p:cNvSpPr txBox="1"/>
            <p:nvPr/>
          </p:nvSpPr>
          <p:spPr>
            <a:xfrm>
              <a:off x="11135517" y="2458010"/>
              <a:ext cx="251605" cy="92333"/>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dirty="0">
                  <a:solidFill>
                    <a:srgbClr val="FFFFFF"/>
                  </a:solidFill>
                  <a:latin typeface="Huawei Sans" panose="020C0503030203020204" pitchFamily="34" charset="0"/>
                  <a:ea typeface="微软雅黑" panose="020B0503020204020204" pitchFamily="34" charset="-122"/>
                  <a:cs typeface="Huawei Sans Medium"/>
                  <a:sym typeface="Huawei Sans Medium"/>
                </a:rPr>
                <a:t>…</a:t>
              </a:r>
            </a:p>
          </p:txBody>
        </p:sp>
        <p:sp>
          <p:nvSpPr>
            <p:cNvPr id="282" name="文本框 175">
              <a:extLst>
                <a:ext uri="{FF2B5EF4-FFF2-40B4-BE49-F238E27FC236}">
                  <a16:creationId xmlns:a16="http://schemas.microsoft.com/office/drawing/2014/main" xmlns="" id="{8D2FEA00-D937-4E18-B70E-3FEC0C3A5B79}"/>
                </a:ext>
              </a:extLst>
            </p:cNvPr>
            <p:cNvSpPr txBox="1"/>
            <p:nvPr/>
          </p:nvSpPr>
          <p:spPr>
            <a:xfrm>
              <a:off x="9739058" y="2516531"/>
              <a:ext cx="307777" cy="153888"/>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微软雅黑" panose="020B0503020204020204" pitchFamily="34" charset="-122"/>
                  <a:cs typeface="Huawei Sans Medium"/>
                  <a:sym typeface="Huawei Sans Medium"/>
                </a:rPr>
                <a:t>Social media</a:t>
              </a:r>
            </a:p>
          </p:txBody>
        </p:sp>
        <p:sp>
          <p:nvSpPr>
            <p:cNvPr id="283" name="文本框 171">
              <a:extLst>
                <a:ext uri="{FF2B5EF4-FFF2-40B4-BE49-F238E27FC236}">
                  <a16:creationId xmlns:a16="http://schemas.microsoft.com/office/drawing/2014/main" xmlns="" id="{828EAD7D-C5DE-49A5-A1FE-EA084E6C1BAA}"/>
                </a:ext>
              </a:extLst>
            </p:cNvPr>
            <p:cNvSpPr txBox="1"/>
            <p:nvPr/>
          </p:nvSpPr>
          <p:spPr>
            <a:xfrm>
              <a:off x="8797212" y="2555001"/>
              <a:ext cx="355820" cy="769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微软雅黑" panose="020B0503020204020204" pitchFamily="34" charset="-122"/>
                  <a:cs typeface="Huawei Sans Medium"/>
                  <a:sym typeface="Huawei Sans Medium"/>
                </a:rPr>
                <a:t>Industrial</a:t>
              </a:r>
            </a:p>
          </p:txBody>
        </p:sp>
        <p:sp>
          <p:nvSpPr>
            <p:cNvPr id="284" name="文本框 169">
              <a:extLst>
                <a:ext uri="{FF2B5EF4-FFF2-40B4-BE49-F238E27FC236}">
                  <a16:creationId xmlns:a16="http://schemas.microsoft.com/office/drawing/2014/main" xmlns="" id="{C37E540A-9DF7-4071-8666-5C30320AE698}"/>
                </a:ext>
              </a:extLst>
            </p:cNvPr>
            <p:cNvSpPr txBox="1"/>
            <p:nvPr/>
          </p:nvSpPr>
          <p:spPr>
            <a:xfrm>
              <a:off x="10842756" y="2555003"/>
              <a:ext cx="286036" cy="769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微软雅黑" panose="020B0503020204020204" pitchFamily="34" charset="-122"/>
                  <a:cs typeface="Huawei Sans Medium"/>
                  <a:sym typeface="Huawei Sans Medium"/>
                </a:rPr>
                <a:t>Retail</a:t>
              </a:r>
            </a:p>
          </p:txBody>
        </p:sp>
        <p:sp>
          <p:nvSpPr>
            <p:cNvPr id="285" name="文本框 171">
              <a:extLst>
                <a:ext uri="{FF2B5EF4-FFF2-40B4-BE49-F238E27FC236}">
                  <a16:creationId xmlns:a16="http://schemas.microsoft.com/office/drawing/2014/main" xmlns="" id="{27BCBDD2-48A0-429C-99AE-88B22AA4859D}"/>
                </a:ext>
              </a:extLst>
            </p:cNvPr>
            <p:cNvSpPr txBox="1"/>
            <p:nvPr/>
          </p:nvSpPr>
          <p:spPr>
            <a:xfrm>
              <a:off x="9360525" y="2555002"/>
              <a:ext cx="397174" cy="76944"/>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sz="500" dirty="0">
                  <a:solidFill>
                    <a:srgbClr val="FFFFFF"/>
                  </a:solidFill>
                  <a:latin typeface="Huawei Sans" panose="020C0503030203020204" pitchFamily="34" charset="0"/>
                  <a:ea typeface="微软雅黑" panose="020B0503020204020204" pitchFamily="34" charset="-122"/>
                  <a:cs typeface="Huawei Sans Medium"/>
                  <a:sym typeface="Huawei Sans Medium"/>
                </a:rPr>
                <a:t>Multimedia</a:t>
              </a:r>
            </a:p>
          </p:txBody>
        </p:sp>
        <p:sp>
          <p:nvSpPr>
            <p:cNvPr id="286" name="矩形 21">
              <a:extLst>
                <a:ext uri="{FF2B5EF4-FFF2-40B4-BE49-F238E27FC236}">
                  <a16:creationId xmlns:a16="http://schemas.microsoft.com/office/drawing/2014/main" xmlns="" id="{6017BA5A-F84D-4880-9F5C-9E82E1FDE5AE}"/>
                </a:ext>
              </a:extLst>
            </p:cNvPr>
            <p:cNvSpPr txBox="1"/>
            <p:nvPr/>
          </p:nvSpPr>
          <p:spPr>
            <a:xfrm>
              <a:off x="8811053" y="4248856"/>
              <a:ext cx="2115573" cy="2083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349" tIns="19349" rIns="19349" bIns="19349" numCol="1" anchor="t">
              <a:noAutofit/>
            </a:bodyPr>
            <a:lstStyle/>
            <a:p>
              <a:pPr algn="ctr" defTabSz="914603" fontAlgn="ctr">
                <a:defRPr sz="1200">
                  <a:solidFill>
                    <a:srgbClr val="C00000"/>
                  </a:solidFill>
                  <a:latin typeface="Huawei Sans Medium"/>
                  <a:ea typeface="Huawei Sans Medium"/>
                  <a:cs typeface="Huawei Sans Medium"/>
                  <a:sym typeface="Huawei Sans Medium"/>
                </a:defRPr>
              </a:pPr>
              <a:r>
                <a:rPr lang="en-US" sz="1100" dirty="0" err="1">
                  <a:solidFill>
                    <a:srgbClr val="FFFFFF"/>
                  </a:solidFill>
                  <a:latin typeface="Huawei Sans" panose="020C0503030203020204" pitchFamily="34" charset="0"/>
                  <a:ea typeface="Huawei Sans Medium"/>
                  <a:cs typeface="FZLanTingHeiS-B-GB"/>
                  <a:sym typeface="FZLanTingHeiS-B-GB"/>
                </a:rPr>
                <a:t>MacroVerse</a:t>
              </a:r>
              <a:r>
                <a:rPr lang="en-US" sz="1100" dirty="0">
                  <a:solidFill>
                    <a:srgbClr val="FFFFFF"/>
                  </a:solidFill>
                  <a:latin typeface="Huawei Sans" panose="020C0503030203020204" pitchFamily="34" charset="0"/>
                  <a:ea typeface="Huawei Sans Medium"/>
                  <a:cs typeface="FZLanTingHeiS-B-GB"/>
                  <a:sym typeface="FZLanTingHeiS-B-GB"/>
                </a:rPr>
                <a:t> </a:t>
              </a:r>
              <a:r>
                <a:rPr lang="en-US" sz="1100" dirty="0" err="1">
                  <a:solidFill>
                    <a:srgbClr val="FFFFFF"/>
                  </a:solidFill>
                  <a:latin typeface="Huawei Sans" panose="020C0503030203020204" pitchFamily="34" charset="0"/>
                  <a:ea typeface="Huawei Sans Medium"/>
                  <a:cs typeface="FZLanTingHeiS-B-GB"/>
                  <a:sym typeface="FZLanTingHeiS-B-GB"/>
                </a:rPr>
                <a:t>aPaaS</a:t>
              </a:r>
              <a:endParaRPr lang="en-US" sz="1100" dirty="0">
                <a:solidFill>
                  <a:srgbClr val="FFFFFF"/>
                </a:solidFill>
                <a:latin typeface="Huawei Sans" panose="020C0503030203020204" pitchFamily="34" charset="0"/>
                <a:ea typeface="Huawei Sans Medium"/>
                <a:cs typeface="FZLanTingHeiS-B-GB"/>
                <a:sym typeface="FZLanTingHeiS-B-GB"/>
              </a:endParaRPr>
            </a:p>
          </p:txBody>
        </p:sp>
        <p:sp>
          <p:nvSpPr>
            <p:cNvPr id="287" name="矩形 286">
              <a:extLst>
                <a:ext uri="{FF2B5EF4-FFF2-40B4-BE49-F238E27FC236}">
                  <a16:creationId xmlns:a16="http://schemas.microsoft.com/office/drawing/2014/main" xmlns="" id="{66425AEF-4ADA-4441-BFB4-B624AA8BF942}"/>
                </a:ext>
              </a:extLst>
            </p:cNvPr>
            <p:cNvSpPr/>
            <p:nvPr/>
          </p:nvSpPr>
          <p:spPr>
            <a:xfrm>
              <a:off x="8334818" y="2829184"/>
              <a:ext cx="3059029" cy="468000"/>
            </a:xfrm>
            <a:prstGeom prst="rect">
              <a:avLst/>
            </a:prstGeom>
            <a:gradFill flip="none" rotWithShape="1">
              <a:gsLst>
                <a:gs pos="0">
                  <a:sysClr val="window" lastClr="FFFFFF">
                    <a:alpha val="10000"/>
                  </a:sysClr>
                </a:gs>
                <a:gs pos="100000">
                  <a:sysClr val="window" lastClr="FFFFFF">
                    <a:alpha val="0"/>
                  </a:sysClr>
                </a:gs>
              </a:gsLst>
              <a:lin ang="5400000" scaled="0"/>
              <a:tileRect/>
            </a:gradFill>
            <a:ln w="1270" cap="flat" cmpd="sng" algn="ctr">
              <a:gradFill>
                <a:gsLst>
                  <a:gs pos="0">
                    <a:sysClr val="window" lastClr="FFFFFF">
                      <a:alpha val="50000"/>
                    </a:sysClr>
                  </a:gs>
                  <a:gs pos="50000">
                    <a:sysClr val="window" lastClr="FFFFFF">
                      <a:alpha val="20000"/>
                    </a:sysClr>
                  </a:gs>
                  <a:gs pos="100000">
                    <a:sysClr val="window" lastClr="FFFFFF">
                      <a:alpha val="0"/>
                    </a:sysClr>
                  </a:gs>
                </a:gsLst>
                <a:lin ang="5400000" scaled="0"/>
              </a:gradFill>
              <a:prstDash val="solid"/>
            </a:ln>
            <a:effectLst/>
          </p:spPr>
          <p:txBody>
            <a:bodyPr wrap="square" anchor="ctr">
              <a:noAutofit/>
            </a:bodyPr>
            <a:lstStyle/>
            <a:p>
              <a:pPr algn="ctr" defTabSz="914400" fontAlgn="ctr">
                <a:spcBef>
                  <a:spcPts val="700"/>
                </a:spcBef>
                <a:defRPr/>
              </a:pPr>
              <a:endParaRPr lang="en-US" altLang="zh-CN" sz="3200" kern="0" dirty="0">
                <a:solidFill>
                  <a:prstClr val="white"/>
                </a:solidFill>
                <a:latin typeface="Huawei Sans" panose="020C0503030203020204" pitchFamily="34" charset="0"/>
                <a:ea typeface="方正兰亭黑简体" panose="02000000000000000000" pitchFamily="2" charset="-122"/>
              </a:endParaRPr>
            </a:p>
          </p:txBody>
        </p:sp>
        <p:sp>
          <p:nvSpPr>
            <p:cNvPr id="288" name="矩形 624">
              <a:extLst>
                <a:ext uri="{FF2B5EF4-FFF2-40B4-BE49-F238E27FC236}">
                  <a16:creationId xmlns:a16="http://schemas.microsoft.com/office/drawing/2014/main" xmlns="" id="{757AE50B-3F91-4C5A-9217-9CC6151C4C58}"/>
                </a:ext>
              </a:extLst>
            </p:cNvPr>
            <p:cNvSpPr txBox="1"/>
            <p:nvPr/>
          </p:nvSpPr>
          <p:spPr>
            <a:xfrm>
              <a:off x="8386274" y="2930445"/>
              <a:ext cx="432000" cy="276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gn="ctr" defTabSz="914112" fontAlgn="ctr">
                <a:defRPr sz="800" b="1">
                  <a:solidFill>
                    <a:srgbClr val="A3A3A3"/>
                  </a:solidFill>
                  <a:latin typeface="Huawei Sans"/>
                  <a:ea typeface="Huawei Sans"/>
                  <a:cs typeface="Huawei Sans"/>
                  <a:sym typeface="Huawei Sans"/>
                </a:defRPr>
              </a:pPr>
              <a:r>
                <a:rPr lang="en-US" sz="900" b="1" dirty="0">
                  <a:solidFill>
                    <a:srgbClr val="FFFFFF"/>
                  </a:solidFill>
                  <a:latin typeface="Huawei Sans" panose="020C0503030203020204" pitchFamily="34" charset="0"/>
                  <a:ea typeface="Huawei Sans"/>
                  <a:cs typeface="微软雅黑"/>
                  <a:sym typeface="微软雅黑"/>
                </a:rPr>
                <a:t>Huawei SaaS</a:t>
              </a:r>
            </a:p>
          </p:txBody>
        </p:sp>
        <p:sp>
          <p:nvSpPr>
            <p:cNvPr id="289" name="文本框 171">
              <a:extLst>
                <a:ext uri="{FF2B5EF4-FFF2-40B4-BE49-F238E27FC236}">
                  <a16:creationId xmlns:a16="http://schemas.microsoft.com/office/drawing/2014/main" xmlns="" id="{12CBD6F9-0797-49FB-89A0-EE5705CF44DF}"/>
                </a:ext>
              </a:extLst>
            </p:cNvPr>
            <p:cNvSpPr txBox="1"/>
            <p:nvPr/>
          </p:nvSpPr>
          <p:spPr>
            <a:xfrm>
              <a:off x="8865123" y="2960944"/>
              <a:ext cx="720000" cy="216000"/>
            </a:xfrm>
            <a:prstGeom prst="rect">
              <a:avLst/>
            </a:prstGeom>
            <a:gradFill flip="none" rotWithShape="1">
              <a:gsLst>
                <a:gs pos="0">
                  <a:sysClr val="window" lastClr="FFFFFF">
                    <a:alpha val="10000"/>
                  </a:sysClr>
                </a:gs>
                <a:gs pos="100000">
                  <a:sysClr val="window" lastClr="FFFFFF">
                    <a:alpha val="0"/>
                  </a:sysClr>
                </a:gs>
              </a:gsLst>
              <a:lin ang="5400000" scaled="0"/>
              <a:tileRect/>
            </a:gradFill>
            <a:ln w="1270" cap="flat" cmpd="sng" algn="ctr">
              <a:solidFill>
                <a:sysClr val="window" lastClr="FFFFFF">
                  <a:alpha val="50000"/>
                </a:sysClr>
              </a:solidFill>
              <a:prstDash val="soli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defPPr>
                <a:defRPr lang="en-US"/>
              </a:defPPr>
              <a:lvl1pPr algn="ctr" defTabSz="914400">
                <a:lnSpc>
                  <a:spcPct val="130000"/>
                </a:lnSpc>
                <a:spcBef>
                  <a:spcPts val="700"/>
                </a:spcBef>
                <a:defRPr sz="3200">
                  <a:solidFill>
                    <a:prstClr val="white"/>
                  </a:solidFill>
                  <a:latin typeface="方正兰亭黑简体" panose="02000000000000000000" pitchFamily="2" charset="-122"/>
                  <a:ea typeface="方正兰亭黑简体" panose="02000000000000000000" pitchFamily="2" charset="-122"/>
                </a:defRPr>
              </a:lvl1pPr>
            </a:lstStyle>
            <a:p>
              <a:pPr fontAlgn="ctr">
                <a:lnSpc>
                  <a:spcPct val="100000"/>
                </a:lnSpc>
                <a:defRPr/>
              </a:pPr>
              <a:r>
                <a:rPr lang="en-US" sz="600" dirty="0" err="1">
                  <a:latin typeface="Huawei Sans" panose="020C0503030203020204" pitchFamily="34" charset="0"/>
                  <a:ea typeface="微软雅黑"/>
                  <a:sym typeface="Huawei Sans Medium"/>
                </a:rPr>
                <a:t>WeLink</a:t>
              </a:r>
              <a:endParaRPr lang="en-US" sz="600" dirty="0">
                <a:latin typeface="Huawei Sans" panose="020C0503030203020204" pitchFamily="34" charset="0"/>
                <a:ea typeface="微软雅黑"/>
                <a:sym typeface="Huawei Sans Medium"/>
              </a:endParaRPr>
            </a:p>
          </p:txBody>
        </p:sp>
        <p:sp>
          <p:nvSpPr>
            <p:cNvPr id="290" name="文本框 171">
              <a:extLst>
                <a:ext uri="{FF2B5EF4-FFF2-40B4-BE49-F238E27FC236}">
                  <a16:creationId xmlns:a16="http://schemas.microsoft.com/office/drawing/2014/main" xmlns="" id="{CE4489A9-BD6C-4878-A594-5F64870F1053}"/>
                </a:ext>
              </a:extLst>
            </p:cNvPr>
            <p:cNvSpPr txBox="1"/>
            <p:nvPr/>
          </p:nvSpPr>
          <p:spPr>
            <a:xfrm>
              <a:off x="9622951" y="2960944"/>
              <a:ext cx="720000" cy="216000"/>
            </a:xfrm>
            <a:prstGeom prst="rect">
              <a:avLst/>
            </a:prstGeom>
            <a:gradFill flip="none" rotWithShape="1">
              <a:gsLst>
                <a:gs pos="0">
                  <a:sysClr val="window" lastClr="FFFFFF">
                    <a:alpha val="10000"/>
                  </a:sysClr>
                </a:gs>
                <a:gs pos="100000">
                  <a:sysClr val="window" lastClr="FFFFFF">
                    <a:alpha val="0"/>
                  </a:sysClr>
                </a:gs>
              </a:gsLst>
              <a:lin ang="5400000" scaled="0"/>
              <a:tileRect/>
            </a:gradFill>
            <a:ln w="1270" cap="flat" cmpd="sng" algn="ctr">
              <a:solidFill>
                <a:sysClr val="window" lastClr="FFFFFF">
                  <a:alpha val="50000"/>
                </a:sysClr>
              </a:solidFill>
              <a:prstDash val="soli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000" rIns="36000" anchor="ctr">
              <a:noAutofit/>
            </a:bodyPr>
            <a:lstStyle>
              <a:defPPr>
                <a:defRPr lang="en-US"/>
              </a:defPPr>
              <a:lvl1pPr algn="ctr" defTabSz="914400">
                <a:lnSpc>
                  <a:spcPct val="130000"/>
                </a:lnSpc>
                <a:spcBef>
                  <a:spcPts val="700"/>
                </a:spcBef>
                <a:defRPr sz="3200">
                  <a:solidFill>
                    <a:prstClr val="white"/>
                  </a:solidFill>
                  <a:latin typeface="方正兰亭黑简体" panose="02000000000000000000" pitchFamily="2" charset="-122"/>
                  <a:ea typeface="方正兰亭黑简体" panose="02000000000000000000" pitchFamily="2" charset="-122"/>
                </a:defRPr>
              </a:lvl1pPr>
            </a:lstStyle>
            <a:p>
              <a:pPr fontAlgn="ctr">
                <a:lnSpc>
                  <a:spcPct val="100000"/>
                </a:lnSpc>
                <a:defRPr/>
              </a:pPr>
              <a:r>
                <a:rPr lang="en-US" sz="600" dirty="0">
                  <a:latin typeface="Huawei Sans" panose="020C0503030203020204" pitchFamily="34" charset="0"/>
                  <a:ea typeface="微软雅黑"/>
                  <a:sym typeface="Huawei Sans Medium"/>
                </a:rPr>
                <a:t>Cloud customer service</a:t>
              </a:r>
            </a:p>
          </p:txBody>
        </p:sp>
        <p:sp>
          <p:nvSpPr>
            <p:cNvPr id="291" name="文本框 171">
              <a:extLst>
                <a:ext uri="{FF2B5EF4-FFF2-40B4-BE49-F238E27FC236}">
                  <a16:creationId xmlns:a16="http://schemas.microsoft.com/office/drawing/2014/main" xmlns="" id="{FEBF6F57-03BF-4863-A009-DB8BB9DDE649}"/>
                </a:ext>
              </a:extLst>
            </p:cNvPr>
            <p:cNvSpPr txBox="1"/>
            <p:nvPr/>
          </p:nvSpPr>
          <p:spPr>
            <a:xfrm>
              <a:off x="10380780" y="2960944"/>
              <a:ext cx="720000" cy="216000"/>
            </a:xfrm>
            <a:prstGeom prst="rect">
              <a:avLst/>
            </a:prstGeom>
            <a:gradFill flip="none" rotWithShape="1">
              <a:gsLst>
                <a:gs pos="0">
                  <a:sysClr val="window" lastClr="FFFFFF">
                    <a:alpha val="10000"/>
                  </a:sysClr>
                </a:gs>
                <a:gs pos="100000">
                  <a:sysClr val="window" lastClr="FFFFFF">
                    <a:alpha val="0"/>
                  </a:sysClr>
                </a:gs>
              </a:gsLst>
              <a:lin ang="5400000" scaled="0"/>
              <a:tileRect/>
            </a:gradFill>
            <a:ln w="1270" cap="flat" cmpd="sng" algn="ctr">
              <a:solidFill>
                <a:sysClr val="window" lastClr="FFFFFF">
                  <a:alpha val="50000"/>
                </a:sysClr>
              </a:solidFill>
              <a:prstDash val="soli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defPPr>
                <a:defRPr lang="en-US"/>
              </a:defPPr>
              <a:lvl1pPr algn="ctr" defTabSz="914400">
                <a:lnSpc>
                  <a:spcPct val="130000"/>
                </a:lnSpc>
                <a:spcBef>
                  <a:spcPts val="700"/>
                </a:spcBef>
                <a:defRPr sz="3200">
                  <a:solidFill>
                    <a:prstClr val="white"/>
                  </a:solidFill>
                  <a:latin typeface="方正兰亭黑简体" panose="02000000000000000000" pitchFamily="2" charset="-122"/>
                  <a:ea typeface="方正兰亭黑简体" panose="02000000000000000000" pitchFamily="2" charset="-122"/>
                </a:defRPr>
              </a:lvl1pPr>
            </a:lstStyle>
            <a:p>
              <a:pPr fontAlgn="ctr">
                <a:lnSpc>
                  <a:spcPct val="100000"/>
                </a:lnSpc>
                <a:defRPr/>
              </a:pPr>
              <a:r>
                <a:rPr lang="en-US" sz="600" dirty="0">
                  <a:latin typeface="Huawei Sans" panose="020C0503030203020204" pitchFamily="34" charset="0"/>
                  <a:ea typeface="微软雅黑"/>
                  <a:sym typeface="Huawei Sans Medium"/>
                </a:rPr>
                <a:t>Online/Offline stores</a:t>
              </a:r>
            </a:p>
          </p:txBody>
        </p:sp>
        <p:sp>
          <p:nvSpPr>
            <p:cNvPr id="292" name="矩形 635">
              <a:extLst>
                <a:ext uri="{FF2B5EF4-FFF2-40B4-BE49-F238E27FC236}">
                  <a16:creationId xmlns:a16="http://schemas.microsoft.com/office/drawing/2014/main" xmlns="" id="{325403AC-C003-4EA3-8967-976F7FD3B4E1}"/>
                </a:ext>
              </a:extLst>
            </p:cNvPr>
            <p:cNvSpPr txBox="1"/>
            <p:nvPr/>
          </p:nvSpPr>
          <p:spPr>
            <a:xfrm>
              <a:off x="10586354" y="3945686"/>
              <a:ext cx="374281"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912194" fontAlgn="ctr">
                <a:defRPr sz="800">
                  <a:latin typeface="Huawei Sans Medium"/>
                  <a:ea typeface="Huawei Sans Medium"/>
                  <a:cs typeface="Huawei Sans Medium"/>
                  <a:sym typeface="Huawei Sans Medium"/>
                </a:defRPr>
              </a:pPr>
              <a:r>
                <a:rPr lang="en-US" sz="700" dirty="0">
                  <a:solidFill>
                    <a:srgbClr val="FFFFFF"/>
                  </a:solidFill>
                  <a:latin typeface="Huawei Sans" panose="020C0503030203020204" pitchFamily="34" charset="0"/>
                  <a:ea typeface="Huawei Sans Medium"/>
                  <a:cs typeface="微软雅黑"/>
                  <a:sym typeface="微软雅黑"/>
                </a:rPr>
                <a:t>Mobile</a:t>
              </a:r>
            </a:p>
            <a:p>
              <a:pPr algn="ctr" defTabSz="912194" fontAlgn="ctr">
                <a:defRPr sz="800">
                  <a:latin typeface="Huawei Sans Medium"/>
                  <a:ea typeface="Huawei Sans Medium"/>
                  <a:cs typeface="Huawei Sans Medium"/>
                  <a:sym typeface="Huawei Sans Medium"/>
                </a:defRPr>
              </a:pPr>
              <a:r>
                <a:rPr lang="en-US" sz="700" dirty="0" err="1">
                  <a:solidFill>
                    <a:srgbClr val="FFFFFF"/>
                  </a:solidFill>
                  <a:latin typeface="Huawei Sans" panose="020C0503030203020204" pitchFamily="34" charset="0"/>
                  <a:ea typeface="Huawei Sans Medium"/>
                  <a:cs typeface="Huawei Sans Medium"/>
                  <a:sym typeface="Huawei Sans Medium"/>
                </a:rPr>
                <a:t>mPaaS</a:t>
              </a:r>
              <a:endParaRPr lang="en-US" sz="700" dirty="0">
                <a:solidFill>
                  <a:srgbClr val="FFFFFF"/>
                </a:solidFill>
                <a:latin typeface="Huawei Sans" panose="020C0503030203020204" pitchFamily="34" charset="0"/>
                <a:ea typeface="Huawei Sans Medium"/>
                <a:cs typeface="Huawei Sans Medium"/>
                <a:sym typeface="Huawei Sans Medium"/>
              </a:endParaRPr>
            </a:p>
          </p:txBody>
        </p:sp>
        <p:cxnSp>
          <p:nvCxnSpPr>
            <p:cNvPr id="293" name="直接连接符 292">
              <a:extLst>
                <a:ext uri="{FF2B5EF4-FFF2-40B4-BE49-F238E27FC236}">
                  <a16:creationId xmlns:a16="http://schemas.microsoft.com/office/drawing/2014/main" xmlns="" id="{102005A6-887A-4C29-BD38-1724A5D040DE}"/>
                </a:ext>
              </a:extLst>
            </p:cNvPr>
            <p:cNvCxnSpPr/>
            <p:nvPr/>
          </p:nvCxnSpPr>
          <p:spPr>
            <a:xfrm>
              <a:off x="8964332" y="2079879"/>
              <a:ext cx="1800000" cy="0"/>
            </a:xfrm>
            <a:prstGeom prst="line">
              <a:avLst/>
            </a:prstGeom>
            <a:noFill/>
            <a:ln w="9525" cap="flat" cmpd="sng" algn="ctr">
              <a:gradFill>
                <a:gsLst>
                  <a:gs pos="0">
                    <a:sysClr val="window" lastClr="FFFFFF">
                      <a:alpha val="0"/>
                    </a:sysClr>
                  </a:gs>
                  <a:gs pos="50000">
                    <a:sysClr val="window" lastClr="FFFFFF">
                      <a:alpha val="50000"/>
                    </a:sysClr>
                  </a:gs>
                  <a:gs pos="100000">
                    <a:sysClr val="window" lastClr="FFFFFF">
                      <a:alpha val="0"/>
                    </a:sysClr>
                  </a:gs>
                </a:gsLst>
                <a:lin ang="0" scaled="0"/>
              </a:gradFill>
              <a:prstDash val="solid"/>
            </a:ln>
            <a:effectLst/>
          </p:spPr>
        </p:cxnSp>
        <p:sp>
          <p:nvSpPr>
            <p:cNvPr id="294" name="文本框 621">
              <a:extLst>
                <a:ext uri="{FF2B5EF4-FFF2-40B4-BE49-F238E27FC236}">
                  <a16:creationId xmlns:a16="http://schemas.microsoft.com/office/drawing/2014/main" xmlns="" id="{03D77A67-7E8E-46F4-899F-CF18DCBDC2B3}"/>
                </a:ext>
              </a:extLst>
            </p:cNvPr>
            <p:cNvSpPr txBox="1"/>
            <p:nvPr/>
          </p:nvSpPr>
          <p:spPr>
            <a:xfrm>
              <a:off x="9557174" y="3606213"/>
              <a:ext cx="614316" cy="1615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defRPr sz="1200">
                  <a:solidFill>
                    <a:srgbClr val="E0E0E0"/>
                  </a:solidFill>
                  <a:latin typeface="Huawei Sans Medium"/>
                  <a:ea typeface="Huawei Sans Medium"/>
                  <a:cs typeface="Huawei Sans Medium"/>
                  <a:sym typeface="Huawei Sans Medium"/>
                </a:defRPr>
              </a:lvl1pPr>
            </a:lstStyle>
            <a:p>
              <a:pPr algn="ctr" defTabSz="914400" fontAlgn="ctr">
                <a:defRPr/>
              </a:pPr>
              <a:r>
                <a:rPr lang="en-US" sz="1050" dirty="0">
                  <a:solidFill>
                    <a:srgbClr val="FFFFFF"/>
                  </a:solidFill>
                  <a:latin typeface="Huawei Sans" panose="020C0503030203020204" pitchFamily="34" charset="0"/>
                  <a:ea typeface="微软雅黑" panose="020B0503020204020204" pitchFamily="34" charset="-122"/>
                  <a:cs typeface="Arial"/>
                  <a:sym typeface="Arial"/>
                </a:rPr>
                <a:t>APIs/Kits</a:t>
              </a:r>
            </a:p>
          </p:txBody>
        </p:sp>
        <p:sp>
          <p:nvSpPr>
            <p:cNvPr id="295" name="文本框 177">
              <a:extLst>
                <a:ext uri="{FF2B5EF4-FFF2-40B4-BE49-F238E27FC236}">
                  <a16:creationId xmlns:a16="http://schemas.microsoft.com/office/drawing/2014/main" xmlns="" id="{02680C03-0430-4E06-A9D9-6DFE3449F322}"/>
                </a:ext>
              </a:extLst>
            </p:cNvPr>
            <p:cNvSpPr txBox="1"/>
            <p:nvPr/>
          </p:nvSpPr>
          <p:spPr>
            <a:xfrm>
              <a:off x="11135517" y="3022778"/>
              <a:ext cx="251605" cy="92333"/>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dirty="0">
                  <a:solidFill>
                    <a:srgbClr val="FFFFFF"/>
                  </a:solidFill>
                  <a:latin typeface="Huawei Sans" panose="020C0503030203020204" pitchFamily="34" charset="0"/>
                  <a:ea typeface="微软雅黑" panose="020B0503020204020204" pitchFamily="34" charset="-122"/>
                  <a:cs typeface="Huawei Sans Medium"/>
                  <a:sym typeface="Huawei Sans Medium"/>
                </a:rPr>
                <a:t>…</a:t>
              </a:r>
            </a:p>
          </p:txBody>
        </p:sp>
        <p:sp>
          <p:nvSpPr>
            <p:cNvPr id="296" name="文本框 177">
              <a:extLst>
                <a:ext uri="{FF2B5EF4-FFF2-40B4-BE49-F238E27FC236}">
                  <a16:creationId xmlns:a16="http://schemas.microsoft.com/office/drawing/2014/main" xmlns="" id="{5DDD9A3B-C01D-47F9-9E8D-95827DD87199}"/>
                </a:ext>
              </a:extLst>
            </p:cNvPr>
            <p:cNvSpPr txBox="1"/>
            <p:nvPr/>
          </p:nvSpPr>
          <p:spPr>
            <a:xfrm>
              <a:off x="11135517" y="3939406"/>
              <a:ext cx="251605" cy="92333"/>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dirty="0">
                  <a:solidFill>
                    <a:srgbClr val="FFFFFF"/>
                  </a:solidFill>
                  <a:latin typeface="Huawei Sans" panose="020C0503030203020204" pitchFamily="34" charset="0"/>
                  <a:ea typeface="微软雅黑" panose="020B0503020204020204" pitchFamily="34" charset="-122"/>
                  <a:cs typeface="Huawei Sans Medium"/>
                  <a:sym typeface="Huawei Sans Medium"/>
                </a:rPr>
                <a:t>…</a:t>
              </a:r>
            </a:p>
          </p:txBody>
        </p:sp>
        <p:sp>
          <p:nvSpPr>
            <p:cNvPr id="297" name="文本框 177">
              <a:extLst>
                <a:ext uri="{FF2B5EF4-FFF2-40B4-BE49-F238E27FC236}">
                  <a16:creationId xmlns:a16="http://schemas.microsoft.com/office/drawing/2014/main" xmlns="" id="{74607BED-73B5-4B4E-8E7B-BDB46A400A10}"/>
                </a:ext>
              </a:extLst>
            </p:cNvPr>
            <p:cNvSpPr txBox="1"/>
            <p:nvPr/>
          </p:nvSpPr>
          <p:spPr>
            <a:xfrm>
              <a:off x="11135517" y="4682980"/>
              <a:ext cx="251605" cy="92333"/>
            </a:xfrm>
            <a:prstGeom prst="rect">
              <a:avLst/>
            </a:prstGeom>
            <a:noFill/>
            <a:ln w="12700" cap="flat">
              <a:noFill/>
              <a:miter lim="400000"/>
            </a:ln>
            <a:effectLst>
              <a:outerShdw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defTabSz="481941">
                <a:defRPr sz="600">
                  <a:solidFill>
                    <a:srgbClr val="666666"/>
                  </a:solidFill>
                  <a:latin typeface="微软雅黑"/>
                  <a:ea typeface="微软雅黑"/>
                  <a:cs typeface="微软雅黑"/>
                  <a:sym typeface="微软雅黑"/>
                </a:defRPr>
              </a:lvl1pPr>
            </a:lstStyle>
            <a:p>
              <a:pPr fontAlgn="ctr">
                <a:defRPr>
                  <a:latin typeface="Huawei Sans Medium"/>
                  <a:ea typeface="Huawei Sans Medium"/>
                  <a:cs typeface="Huawei Sans Medium"/>
                  <a:sym typeface="Huawei Sans Medium"/>
                </a:defRPr>
              </a:pPr>
              <a:r>
                <a:rPr lang="en-US" dirty="0">
                  <a:solidFill>
                    <a:srgbClr val="FFFFFF"/>
                  </a:solidFill>
                  <a:latin typeface="Huawei Sans" panose="020C0503030203020204" pitchFamily="34" charset="0"/>
                  <a:ea typeface="微软雅黑" panose="020B0503020204020204" pitchFamily="34" charset="-122"/>
                  <a:cs typeface="Huawei Sans Medium"/>
                  <a:sym typeface="Huawei Sans Medium"/>
                </a:rPr>
                <a:t>…</a:t>
              </a:r>
            </a:p>
          </p:txBody>
        </p:sp>
        <p:sp>
          <p:nvSpPr>
            <p:cNvPr id="298" name="Freeform 14">
              <a:extLst>
                <a:ext uri="{FF2B5EF4-FFF2-40B4-BE49-F238E27FC236}">
                  <a16:creationId xmlns:a16="http://schemas.microsoft.com/office/drawing/2014/main" xmlns="" id="{37623142-27B4-4E97-9174-A9AC79878CFA}"/>
                </a:ext>
              </a:extLst>
            </p:cNvPr>
            <p:cNvSpPr>
              <a:spLocks noEditPoints="1"/>
            </p:cNvSpPr>
            <p:nvPr/>
          </p:nvSpPr>
          <p:spPr bwMode="auto">
            <a:xfrm>
              <a:off x="9935956" y="4636659"/>
              <a:ext cx="183547" cy="182290"/>
            </a:xfrm>
            <a:custGeom>
              <a:avLst/>
              <a:gdLst>
                <a:gd name="T0" fmla="*/ 236 w 236"/>
                <a:gd name="T1" fmla="*/ 118 h 236"/>
                <a:gd name="T2" fmla="*/ 118 w 236"/>
                <a:gd name="T3" fmla="*/ 0 h 236"/>
                <a:gd name="T4" fmla="*/ 118 w 236"/>
                <a:gd name="T5" fmla="*/ 0 h 236"/>
                <a:gd name="T6" fmla="*/ 0 w 236"/>
                <a:gd name="T7" fmla="*/ 118 h 236"/>
                <a:gd name="T8" fmla="*/ 0 w 236"/>
                <a:gd name="T9" fmla="*/ 118 h 236"/>
                <a:gd name="T10" fmla="*/ 31 w 236"/>
                <a:gd name="T11" fmla="*/ 198 h 236"/>
                <a:gd name="T12" fmla="*/ 118 w 236"/>
                <a:gd name="T13" fmla="*/ 236 h 236"/>
                <a:gd name="T14" fmla="*/ 118 w 236"/>
                <a:gd name="T15" fmla="*/ 236 h 236"/>
                <a:gd name="T16" fmla="*/ 170 w 236"/>
                <a:gd name="T17" fmla="*/ 224 h 236"/>
                <a:gd name="T18" fmla="*/ 184 w 236"/>
                <a:gd name="T19" fmla="*/ 209 h 236"/>
                <a:gd name="T20" fmla="*/ 165 w 236"/>
                <a:gd name="T21" fmla="*/ 215 h 236"/>
                <a:gd name="T22" fmla="*/ 172 w 236"/>
                <a:gd name="T23" fmla="*/ 191 h 236"/>
                <a:gd name="T24" fmla="*/ 192 w 236"/>
                <a:gd name="T25" fmla="*/ 202 h 236"/>
                <a:gd name="T26" fmla="*/ 210 w 236"/>
                <a:gd name="T27" fmla="*/ 192 h 236"/>
                <a:gd name="T28" fmla="*/ 236 w 236"/>
                <a:gd name="T29" fmla="*/ 118 h 236"/>
                <a:gd name="T30" fmla="*/ 186 w 236"/>
                <a:gd name="T31" fmla="*/ 113 h 236"/>
                <a:gd name="T32" fmla="*/ 200 w 236"/>
                <a:gd name="T33" fmla="*/ 48 h 236"/>
                <a:gd name="T34" fmla="*/ 226 w 236"/>
                <a:gd name="T35" fmla="*/ 113 h 236"/>
                <a:gd name="T36" fmla="*/ 37 w 236"/>
                <a:gd name="T37" fmla="*/ 190 h 236"/>
                <a:gd name="T38" fmla="*/ 50 w 236"/>
                <a:gd name="T39" fmla="*/ 123 h 236"/>
                <a:gd name="T40" fmla="*/ 37 w 236"/>
                <a:gd name="T41" fmla="*/ 190 h 236"/>
                <a:gd name="T42" fmla="*/ 60 w 236"/>
                <a:gd name="T43" fmla="*/ 56 h 236"/>
                <a:gd name="T44" fmla="*/ 10 w 236"/>
                <a:gd name="T45" fmla="*/ 113 h 236"/>
                <a:gd name="T46" fmla="*/ 123 w 236"/>
                <a:gd name="T47" fmla="*/ 113 h 236"/>
                <a:gd name="T48" fmla="*/ 123 w 236"/>
                <a:gd name="T49" fmla="*/ 71 h 236"/>
                <a:gd name="T50" fmla="*/ 167 w 236"/>
                <a:gd name="T51" fmla="*/ 59 h 236"/>
                <a:gd name="T52" fmla="*/ 123 w 236"/>
                <a:gd name="T53" fmla="*/ 113 h 236"/>
                <a:gd name="T54" fmla="*/ 123 w 236"/>
                <a:gd name="T55" fmla="*/ 11 h 236"/>
                <a:gd name="T56" fmla="*/ 123 w 236"/>
                <a:gd name="T57" fmla="*/ 54 h 236"/>
                <a:gd name="T58" fmla="*/ 193 w 236"/>
                <a:gd name="T59" fmla="*/ 40 h 236"/>
                <a:gd name="T60" fmla="*/ 152 w 236"/>
                <a:gd name="T61" fmla="*/ 16 h 236"/>
                <a:gd name="T62" fmla="*/ 113 w 236"/>
                <a:gd name="T63" fmla="*/ 54 h 236"/>
                <a:gd name="T64" fmla="*/ 113 w 236"/>
                <a:gd name="T65" fmla="*/ 11 h 236"/>
                <a:gd name="T66" fmla="*/ 113 w 236"/>
                <a:gd name="T67" fmla="*/ 71 h 236"/>
                <a:gd name="T68" fmla="*/ 113 w 236"/>
                <a:gd name="T69" fmla="*/ 113 h 236"/>
                <a:gd name="T70" fmla="*/ 69 w 236"/>
                <a:gd name="T71" fmla="*/ 59 h 236"/>
                <a:gd name="T72" fmla="*/ 60 w 236"/>
                <a:gd name="T73" fmla="*/ 123 h 236"/>
                <a:gd name="T74" fmla="*/ 113 w 236"/>
                <a:gd name="T75" fmla="*/ 175 h 236"/>
                <a:gd name="T76" fmla="*/ 60 w 236"/>
                <a:gd name="T77" fmla="*/ 123 h 236"/>
                <a:gd name="T78" fmla="*/ 113 w 236"/>
                <a:gd name="T79" fmla="*/ 225 h 236"/>
                <a:gd name="T80" fmla="*/ 113 w 236"/>
                <a:gd name="T81" fmla="*/ 185 h 236"/>
                <a:gd name="T82" fmla="*/ 176 w 236"/>
                <a:gd name="T83" fmla="*/ 123 h 236"/>
                <a:gd name="T84" fmla="*/ 123 w 236"/>
                <a:gd name="T85" fmla="*/ 175 h 236"/>
                <a:gd name="T86" fmla="*/ 63 w 236"/>
                <a:gd name="T87" fmla="*/ 47 h 236"/>
                <a:gd name="T88" fmla="*/ 84 w 236"/>
                <a:gd name="T89" fmla="*/ 16 h 236"/>
                <a:gd name="T90" fmla="*/ 45 w 236"/>
                <a:gd name="T91" fmla="*/ 197 h 236"/>
                <a:gd name="T92" fmla="*/ 84 w 236"/>
                <a:gd name="T93" fmla="*/ 220 h 236"/>
                <a:gd name="T94" fmla="*/ 123 w 236"/>
                <a:gd name="T95" fmla="*/ 225 h 236"/>
                <a:gd name="T96" fmla="*/ 162 w 236"/>
                <a:gd name="T97" fmla="*/ 189 h 236"/>
                <a:gd name="T98" fmla="*/ 186 w 236"/>
                <a:gd name="T99" fmla="*/ 123 h 236"/>
                <a:gd name="T100" fmla="*/ 226 w 236"/>
                <a:gd name="T101" fmla="*/ 123 h 236"/>
                <a:gd name="T102" fmla="*/ 194 w 236"/>
                <a:gd name="T103" fmla="*/ 188 h 236"/>
                <a:gd name="T104" fmla="*/ 186 w 236"/>
                <a:gd name="T105" fmla="*/ 12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6" h="236">
                  <a:moveTo>
                    <a:pt x="236" y="118"/>
                  </a:moveTo>
                  <a:cubicBezTo>
                    <a:pt x="236" y="118"/>
                    <a:pt x="236" y="118"/>
                    <a:pt x="236" y="118"/>
                  </a:cubicBezTo>
                  <a:cubicBezTo>
                    <a:pt x="236" y="118"/>
                    <a:pt x="236" y="118"/>
                    <a:pt x="236" y="118"/>
                  </a:cubicBezTo>
                  <a:cubicBezTo>
                    <a:pt x="236" y="53"/>
                    <a:pt x="183" y="0"/>
                    <a:pt x="118" y="0"/>
                  </a:cubicBezTo>
                  <a:cubicBezTo>
                    <a:pt x="118" y="0"/>
                    <a:pt x="118" y="0"/>
                    <a:pt x="118" y="0"/>
                  </a:cubicBezTo>
                  <a:cubicBezTo>
                    <a:pt x="118" y="0"/>
                    <a:pt x="118" y="0"/>
                    <a:pt x="118" y="0"/>
                  </a:cubicBezTo>
                  <a:cubicBezTo>
                    <a:pt x="118" y="0"/>
                    <a:pt x="118" y="0"/>
                    <a:pt x="118" y="0"/>
                  </a:cubicBezTo>
                  <a:cubicBezTo>
                    <a:pt x="53" y="0"/>
                    <a:pt x="0" y="53"/>
                    <a:pt x="0" y="118"/>
                  </a:cubicBezTo>
                  <a:cubicBezTo>
                    <a:pt x="0" y="118"/>
                    <a:pt x="0" y="118"/>
                    <a:pt x="0" y="118"/>
                  </a:cubicBezTo>
                  <a:cubicBezTo>
                    <a:pt x="0" y="118"/>
                    <a:pt x="0" y="118"/>
                    <a:pt x="0" y="118"/>
                  </a:cubicBezTo>
                  <a:cubicBezTo>
                    <a:pt x="0" y="118"/>
                    <a:pt x="0" y="118"/>
                    <a:pt x="0" y="118"/>
                  </a:cubicBezTo>
                  <a:cubicBezTo>
                    <a:pt x="0" y="149"/>
                    <a:pt x="12" y="177"/>
                    <a:pt x="31" y="198"/>
                  </a:cubicBezTo>
                  <a:cubicBezTo>
                    <a:pt x="32" y="199"/>
                    <a:pt x="33" y="199"/>
                    <a:pt x="33" y="200"/>
                  </a:cubicBezTo>
                  <a:cubicBezTo>
                    <a:pt x="55" y="222"/>
                    <a:pt x="85" y="236"/>
                    <a:pt x="118" y="236"/>
                  </a:cubicBezTo>
                  <a:cubicBezTo>
                    <a:pt x="118" y="236"/>
                    <a:pt x="118" y="236"/>
                    <a:pt x="118" y="236"/>
                  </a:cubicBezTo>
                  <a:cubicBezTo>
                    <a:pt x="118" y="236"/>
                    <a:pt x="118" y="236"/>
                    <a:pt x="118" y="236"/>
                  </a:cubicBezTo>
                  <a:cubicBezTo>
                    <a:pt x="118" y="236"/>
                    <a:pt x="118" y="236"/>
                    <a:pt x="118" y="236"/>
                  </a:cubicBezTo>
                  <a:cubicBezTo>
                    <a:pt x="136" y="236"/>
                    <a:pt x="154" y="231"/>
                    <a:pt x="170" y="224"/>
                  </a:cubicBezTo>
                  <a:cubicBezTo>
                    <a:pt x="173" y="226"/>
                    <a:pt x="178" y="226"/>
                    <a:pt x="182" y="223"/>
                  </a:cubicBezTo>
                  <a:cubicBezTo>
                    <a:pt x="186" y="220"/>
                    <a:pt x="187" y="213"/>
                    <a:pt x="184" y="209"/>
                  </a:cubicBezTo>
                  <a:cubicBezTo>
                    <a:pt x="180" y="205"/>
                    <a:pt x="174" y="204"/>
                    <a:pt x="169" y="207"/>
                  </a:cubicBezTo>
                  <a:cubicBezTo>
                    <a:pt x="167" y="209"/>
                    <a:pt x="166" y="212"/>
                    <a:pt x="165" y="215"/>
                  </a:cubicBezTo>
                  <a:cubicBezTo>
                    <a:pt x="161" y="217"/>
                    <a:pt x="157" y="219"/>
                    <a:pt x="152" y="220"/>
                  </a:cubicBezTo>
                  <a:cubicBezTo>
                    <a:pt x="160" y="213"/>
                    <a:pt x="166" y="203"/>
                    <a:pt x="172" y="191"/>
                  </a:cubicBezTo>
                  <a:cubicBezTo>
                    <a:pt x="178" y="193"/>
                    <a:pt x="184" y="194"/>
                    <a:pt x="190" y="197"/>
                  </a:cubicBezTo>
                  <a:cubicBezTo>
                    <a:pt x="190" y="199"/>
                    <a:pt x="191" y="200"/>
                    <a:pt x="192" y="202"/>
                  </a:cubicBezTo>
                  <a:cubicBezTo>
                    <a:pt x="196" y="207"/>
                    <a:pt x="203" y="207"/>
                    <a:pt x="207" y="204"/>
                  </a:cubicBezTo>
                  <a:cubicBezTo>
                    <a:pt x="211" y="201"/>
                    <a:pt x="212" y="196"/>
                    <a:pt x="210" y="192"/>
                  </a:cubicBezTo>
                  <a:cubicBezTo>
                    <a:pt x="227" y="171"/>
                    <a:pt x="236" y="145"/>
                    <a:pt x="236" y="118"/>
                  </a:cubicBezTo>
                  <a:cubicBezTo>
                    <a:pt x="236" y="118"/>
                    <a:pt x="236" y="118"/>
                    <a:pt x="236" y="118"/>
                  </a:cubicBezTo>
                  <a:close/>
                  <a:moveTo>
                    <a:pt x="189" y="113"/>
                  </a:moveTo>
                  <a:cubicBezTo>
                    <a:pt x="186" y="113"/>
                    <a:pt x="186" y="113"/>
                    <a:pt x="186" y="113"/>
                  </a:cubicBezTo>
                  <a:cubicBezTo>
                    <a:pt x="186" y="92"/>
                    <a:pt x="182" y="73"/>
                    <a:pt x="176" y="56"/>
                  </a:cubicBezTo>
                  <a:cubicBezTo>
                    <a:pt x="185" y="54"/>
                    <a:pt x="193" y="51"/>
                    <a:pt x="200" y="48"/>
                  </a:cubicBezTo>
                  <a:cubicBezTo>
                    <a:pt x="200" y="48"/>
                    <a:pt x="200" y="48"/>
                    <a:pt x="200" y="48"/>
                  </a:cubicBezTo>
                  <a:cubicBezTo>
                    <a:pt x="215" y="66"/>
                    <a:pt x="225" y="88"/>
                    <a:pt x="226" y="113"/>
                  </a:cubicBezTo>
                  <a:lnTo>
                    <a:pt x="189" y="113"/>
                  </a:lnTo>
                  <a:close/>
                  <a:moveTo>
                    <a:pt x="37" y="190"/>
                  </a:moveTo>
                  <a:cubicBezTo>
                    <a:pt x="21" y="172"/>
                    <a:pt x="11" y="149"/>
                    <a:pt x="10" y="123"/>
                  </a:cubicBezTo>
                  <a:cubicBezTo>
                    <a:pt x="50" y="123"/>
                    <a:pt x="50" y="123"/>
                    <a:pt x="50" y="123"/>
                  </a:cubicBezTo>
                  <a:cubicBezTo>
                    <a:pt x="50" y="145"/>
                    <a:pt x="54" y="165"/>
                    <a:pt x="60" y="182"/>
                  </a:cubicBezTo>
                  <a:cubicBezTo>
                    <a:pt x="52" y="184"/>
                    <a:pt x="44" y="187"/>
                    <a:pt x="37" y="190"/>
                  </a:cubicBezTo>
                  <a:close/>
                  <a:moveTo>
                    <a:pt x="36" y="48"/>
                  </a:moveTo>
                  <a:cubicBezTo>
                    <a:pt x="43" y="51"/>
                    <a:pt x="51" y="54"/>
                    <a:pt x="60" y="56"/>
                  </a:cubicBezTo>
                  <a:cubicBezTo>
                    <a:pt x="54" y="73"/>
                    <a:pt x="50" y="92"/>
                    <a:pt x="50" y="113"/>
                  </a:cubicBezTo>
                  <a:cubicBezTo>
                    <a:pt x="10" y="113"/>
                    <a:pt x="10" y="113"/>
                    <a:pt x="10" y="113"/>
                  </a:cubicBezTo>
                  <a:cubicBezTo>
                    <a:pt x="11" y="88"/>
                    <a:pt x="20" y="66"/>
                    <a:pt x="36" y="48"/>
                  </a:cubicBezTo>
                  <a:close/>
                  <a:moveTo>
                    <a:pt x="123" y="113"/>
                  </a:moveTo>
                  <a:cubicBezTo>
                    <a:pt x="123" y="79"/>
                    <a:pt x="123" y="79"/>
                    <a:pt x="123" y="79"/>
                  </a:cubicBezTo>
                  <a:cubicBezTo>
                    <a:pt x="123" y="71"/>
                    <a:pt x="123" y="71"/>
                    <a:pt x="123" y="71"/>
                  </a:cubicBezTo>
                  <a:cubicBezTo>
                    <a:pt x="123" y="64"/>
                    <a:pt x="123" y="64"/>
                    <a:pt x="123" y="64"/>
                  </a:cubicBezTo>
                  <a:cubicBezTo>
                    <a:pt x="138" y="63"/>
                    <a:pt x="153" y="62"/>
                    <a:pt x="167" y="59"/>
                  </a:cubicBezTo>
                  <a:cubicBezTo>
                    <a:pt x="172" y="74"/>
                    <a:pt x="176" y="93"/>
                    <a:pt x="176" y="113"/>
                  </a:cubicBezTo>
                  <a:lnTo>
                    <a:pt x="123" y="113"/>
                  </a:lnTo>
                  <a:close/>
                  <a:moveTo>
                    <a:pt x="123" y="54"/>
                  </a:moveTo>
                  <a:cubicBezTo>
                    <a:pt x="123" y="11"/>
                    <a:pt x="123" y="11"/>
                    <a:pt x="123" y="11"/>
                  </a:cubicBezTo>
                  <a:cubicBezTo>
                    <a:pt x="139" y="13"/>
                    <a:pt x="153" y="28"/>
                    <a:pt x="163" y="49"/>
                  </a:cubicBezTo>
                  <a:cubicBezTo>
                    <a:pt x="150" y="52"/>
                    <a:pt x="137" y="53"/>
                    <a:pt x="123" y="54"/>
                  </a:cubicBezTo>
                  <a:close/>
                  <a:moveTo>
                    <a:pt x="152" y="16"/>
                  </a:moveTo>
                  <a:cubicBezTo>
                    <a:pt x="167" y="21"/>
                    <a:pt x="181" y="29"/>
                    <a:pt x="193" y="40"/>
                  </a:cubicBezTo>
                  <a:cubicBezTo>
                    <a:pt x="187" y="43"/>
                    <a:pt x="180" y="45"/>
                    <a:pt x="173" y="47"/>
                  </a:cubicBezTo>
                  <a:cubicBezTo>
                    <a:pt x="167" y="34"/>
                    <a:pt x="160" y="24"/>
                    <a:pt x="152" y="16"/>
                  </a:cubicBezTo>
                  <a:close/>
                  <a:moveTo>
                    <a:pt x="113" y="11"/>
                  </a:moveTo>
                  <a:cubicBezTo>
                    <a:pt x="113" y="54"/>
                    <a:pt x="113" y="54"/>
                    <a:pt x="113" y="54"/>
                  </a:cubicBezTo>
                  <a:cubicBezTo>
                    <a:pt x="99" y="53"/>
                    <a:pt x="86" y="52"/>
                    <a:pt x="73" y="49"/>
                  </a:cubicBezTo>
                  <a:cubicBezTo>
                    <a:pt x="83" y="28"/>
                    <a:pt x="97" y="13"/>
                    <a:pt x="113" y="11"/>
                  </a:cubicBezTo>
                  <a:close/>
                  <a:moveTo>
                    <a:pt x="113" y="64"/>
                  </a:moveTo>
                  <a:cubicBezTo>
                    <a:pt x="113" y="71"/>
                    <a:pt x="113" y="71"/>
                    <a:pt x="113" y="71"/>
                  </a:cubicBezTo>
                  <a:cubicBezTo>
                    <a:pt x="113" y="79"/>
                    <a:pt x="113" y="79"/>
                    <a:pt x="113" y="79"/>
                  </a:cubicBezTo>
                  <a:cubicBezTo>
                    <a:pt x="113" y="113"/>
                    <a:pt x="113" y="113"/>
                    <a:pt x="113" y="113"/>
                  </a:cubicBezTo>
                  <a:cubicBezTo>
                    <a:pt x="60" y="113"/>
                    <a:pt x="60" y="113"/>
                    <a:pt x="60" y="113"/>
                  </a:cubicBezTo>
                  <a:cubicBezTo>
                    <a:pt x="60" y="93"/>
                    <a:pt x="64" y="75"/>
                    <a:pt x="69" y="59"/>
                  </a:cubicBezTo>
                  <a:cubicBezTo>
                    <a:pt x="83" y="62"/>
                    <a:pt x="98" y="63"/>
                    <a:pt x="113" y="64"/>
                  </a:cubicBezTo>
                  <a:close/>
                  <a:moveTo>
                    <a:pt x="60" y="123"/>
                  </a:moveTo>
                  <a:cubicBezTo>
                    <a:pt x="113" y="123"/>
                    <a:pt x="113" y="123"/>
                    <a:pt x="113" y="123"/>
                  </a:cubicBezTo>
                  <a:cubicBezTo>
                    <a:pt x="113" y="175"/>
                    <a:pt x="113" y="175"/>
                    <a:pt x="113" y="175"/>
                  </a:cubicBezTo>
                  <a:cubicBezTo>
                    <a:pt x="98" y="175"/>
                    <a:pt x="83" y="177"/>
                    <a:pt x="70" y="179"/>
                  </a:cubicBezTo>
                  <a:cubicBezTo>
                    <a:pt x="64" y="163"/>
                    <a:pt x="60" y="144"/>
                    <a:pt x="60" y="123"/>
                  </a:cubicBezTo>
                  <a:close/>
                  <a:moveTo>
                    <a:pt x="113" y="185"/>
                  </a:moveTo>
                  <a:cubicBezTo>
                    <a:pt x="113" y="225"/>
                    <a:pt x="113" y="225"/>
                    <a:pt x="113" y="225"/>
                  </a:cubicBezTo>
                  <a:cubicBezTo>
                    <a:pt x="98" y="223"/>
                    <a:pt x="84" y="209"/>
                    <a:pt x="74" y="189"/>
                  </a:cubicBezTo>
                  <a:cubicBezTo>
                    <a:pt x="86" y="186"/>
                    <a:pt x="100" y="185"/>
                    <a:pt x="113" y="185"/>
                  </a:cubicBezTo>
                  <a:close/>
                  <a:moveTo>
                    <a:pt x="123" y="123"/>
                  </a:moveTo>
                  <a:cubicBezTo>
                    <a:pt x="176" y="123"/>
                    <a:pt x="176" y="123"/>
                    <a:pt x="176" y="123"/>
                  </a:cubicBezTo>
                  <a:cubicBezTo>
                    <a:pt x="176" y="144"/>
                    <a:pt x="172" y="163"/>
                    <a:pt x="166" y="179"/>
                  </a:cubicBezTo>
                  <a:cubicBezTo>
                    <a:pt x="152" y="177"/>
                    <a:pt x="138" y="175"/>
                    <a:pt x="123" y="175"/>
                  </a:cubicBezTo>
                  <a:lnTo>
                    <a:pt x="123" y="123"/>
                  </a:lnTo>
                  <a:close/>
                  <a:moveTo>
                    <a:pt x="63" y="47"/>
                  </a:moveTo>
                  <a:cubicBezTo>
                    <a:pt x="56" y="45"/>
                    <a:pt x="49" y="43"/>
                    <a:pt x="43" y="40"/>
                  </a:cubicBezTo>
                  <a:cubicBezTo>
                    <a:pt x="54" y="29"/>
                    <a:pt x="68" y="21"/>
                    <a:pt x="84" y="16"/>
                  </a:cubicBezTo>
                  <a:cubicBezTo>
                    <a:pt x="76" y="24"/>
                    <a:pt x="69" y="34"/>
                    <a:pt x="63" y="47"/>
                  </a:cubicBezTo>
                  <a:close/>
                  <a:moveTo>
                    <a:pt x="45" y="197"/>
                  </a:moveTo>
                  <a:cubicBezTo>
                    <a:pt x="51" y="195"/>
                    <a:pt x="57" y="193"/>
                    <a:pt x="64" y="191"/>
                  </a:cubicBezTo>
                  <a:cubicBezTo>
                    <a:pt x="69" y="203"/>
                    <a:pt x="76" y="213"/>
                    <a:pt x="84" y="220"/>
                  </a:cubicBezTo>
                  <a:cubicBezTo>
                    <a:pt x="69" y="215"/>
                    <a:pt x="56" y="207"/>
                    <a:pt x="45" y="197"/>
                  </a:cubicBezTo>
                  <a:close/>
                  <a:moveTo>
                    <a:pt x="123" y="225"/>
                  </a:moveTo>
                  <a:cubicBezTo>
                    <a:pt x="123" y="185"/>
                    <a:pt x="123" y="185"/>
                    <a:pt x="123" y="185"/>
                  </a:cubicBezTo>
                  <a:cubicBezTo>
                    <a:pt x="136" y="185"/>
                    <a:pt x="150" y="186"/>
                    <a:pt x="162" y="189"/>
                  </a:cubicBezTo>
                  <a:cubicBezTo>
                    <a:pt x="152" y="209"/>
                    <a:pt x="138" y="223"/>
                    <a:pt x="123" y="225"/>
                  </a:cubicBezTo>
                  <a:close/>
                  <a:moveTo>
                    <a:pt x="186" y="123"/>
                  </a:moveTo>
                  <a:cubicBezTo>
                    <a:pt x="189" y="123"/>
                    <a:pt x="189" y="123"/>
                    <a:pt x="189" y="123"/>
                  </a:cubicBezTo>
                  <a:cubicBezTo>
                    <a:pt x="226" y="123"/>
                    <a:pt x="226" y="123"/>
                    <a:pt x="226" y="123"/>
                  </a:cubicBezTo>
                  <a:cubicBezTo>
                    <a:pt x="225" y="146"/>
                    <a:pt x="217" y="168"/>
                    <a:pt x="202" y="186"/>
                  </a:cubicBezTo>
                  <a:cubicBezTo>
                    <a:pt x="199" y="185"/>
                    <a:pt x="196" y="186"/>
                    <a:pt x="194" y="188"/>
                  </a:cubicBezTo>
                  <a:cubicBezTo>
                    <a:pt x="188" y="185"/>
                    <a:pt x="182" y="183"/>
                    <a:pt x="176" y="182"/>
                  </a:cubicBezTo>
                  <a:cubicBezTo>
                    <a:pt x="182" y="165"/>
                    <a:pt x="186" y="145"/>
                    <a:pt x="186" y="123"/>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nvGrpSpPr>
            <p:cNvPr id="299" name="组合 298">
              <a:extLst>
                <a:ext uri="{FF2B5EF4-FFF2-40B4-BE49-F238E27FC236}">
                  <a16:creationId xmlns:a16="http://schemas.microsoft.com/office/drawing/2014/main" xmlns="" id="{24762268-0E3B-4EEA-A630-109B41B31071}"/>
                </a:ext>
              </a:extLst>
            </p:cNvPr>
            <p:cNvGrpSpPr/>
            <p:nvPr/>
          </p:nvGrpSpPr>
          <p:grpSpPr>
            <a:xfrm>
              <a:off x="10392350" y="4638058"/>
              <a:ext cx="213432" cy="182176"/>
              <a:chOff x="10155238" y="5010151"/>
              <a:chExt cx="379413" cy="323850"/>
            </a:xfrm>
          </p:grpSpPr>
          <p:sp>
            <p:nvSpPr>
              <p:cNvPr id="361" name="Freeform 19">
                <a:extLst>
                  <a:ext uri="{FF2B5EF4-FFF2-40B4-BE49-F238E27FC236}">
                    <a16:creationId xmlns:a16="http://schemas.microsoft.com/office/drawing/2014/main" xmlns="" id="{FF8A3544-85F5-41DC-AC2C-4A1904148F03}"/>
                  </a:ext>
                </a:extLst>
              </p:cNvPr>
              <p:cNvSpPr>
                <a:spLocks noEditPoints="1"/>
              </p:cNvSpPr>
              <p:nvPr/>
            </p:nvSpPr>
            <p:spPr bwMode="auto">
              <a:xfrm>
                <a:off x="10155238" y="5010151"/>
                <a:ext cx="379413" cy="323850"/>
              </a:xfrm>
              <a:custGeom>
                <a:avLst/>
                <a:gdLst>
                  <a:gd name="T0" fmla="*/ 217 w 303"/>
                  <a:gd name="T1" fmla="*/ 150 h 258"/>
                  <a:gd name="T2" fmla="*/ 259 w 303"/>
                  <a:gd name="T3" fmla="*/ 160 h 258"/>
                  <a:gd name="T4" fmla="*/ 186 w 303"/>
                  <a:gd name="T5" fmla="*/ 180 h 258"/>
                  <a:gd name="T6" fmla="*/ 240 w 303"/>
                  <a:gd name="T7" fmla="*/ 88 h 258"/>
                  <a:gd name="T8" fmla="*/ 240 w 303"/>
                  <a:gd name="T9" fmla="*/ 84 h 258"/>
                  <a:gd name="T10" fmla="*/ 240 w 303"/>
                  <a:gd name="T11" fmla="*/ 84 h 258"/>
                  <a:gd name="T12" fmla="*/ 157 w 303"/>
                  <a:gd name="T13" fmla="*/ 0 h 258"/>
                  <a:gd name="T14" fmla="*/ 157 w 303"/>
                  <a:gd name="T15" fmla="*/ 0 h 258"/>
                  <a:gd name="T16" fmla="*/ 73 w 303"/>
                  <a:gd name="T17" fmla="*/ 84 h 258"/>
                  <a:gd name="T18" fmla="*/ 73 w 303"/>
                  <a:gd name="T19" fmla="*/ 84 h 258"/>
                  <a:gd name="T20" fmla="*/ 74 w 303"/>
                  <a:gd name="T21" fmla="*/ 88 h 258"/>
                  <a:gd name="T22" fmla="*/ 128 w 303"/>
                  <a:gd name="T23" fmla="*/ 180 h 258"/>
                  <a:gd name="T24" fmla="*/ 33 w 303"/>
                  <a:gd name="T25" fmla="*/ 173 h 258"/>
                  <a:gd name="T26" fmla="*/ 81 w 303"/>
                  <a:gd name="T27" fmla="*/ 160 h 258"/>
                  <a:gd name="T28" fmla="*/ 29 w 303"/>
                  <a:gd name="T29" fmla="*/ 150 h 258"/>
                  <a:gd name="T30" fmla="*/ 112 w 303"/>
                  <a:gd name="T31" fmla="*/ 251 h 258"/>
                  <a:gd name="T32" fmla="*/ 113 w 303"/>
                  <a:gd name="T33" fmla="*/ 251 h 258"/>
                  <a:gd name="T34" fmla="*/ 183 w 303"/>
                  <a:gd name="T35" fmla="*/ 252 h 258"/>
                  <a:gd name="T36" fmla="*/ 193 w 303"/>
                  <a:gd name="T37" fmla="*/ 258 h 258"/>
                  <a:gd name="T38" fmla="*/ 204 w 303"/>
                  <a:gd name="T39" fmla="*/ 252 h 258"/>
                  <a:gd name="T40" fmla="*/ 204 w 303"/>
                  <a:gd name="T41" fmla="*/ 240 h 258"/>
                  <a:gd name="T42" fmla="*/ 193 w 303"/>
                  <a:gd name="T43" fmla="*/ 234 h 258"/>
                  <a:gd name="T44" fmla="*/ 183 w 303"/>
                  <a:gd name="T45" fmla="*/ 240 h 258"/>
                  <a:gd name="T46" fmla="*/ 112 w 303"/>
                  <a:gd name="T47" fmla="*/ 242 h 258"/>
                  <a:gd name="T48" fmla="*/ 107 w 303"/>
                  <a:gd name="T49" fmla="*/ 200 h 258"/>
                  <a:gd name="T50" fmla="*/ 152 w 303"/>
                  <a:gd name="T51" fmla="*/ 205 h 258"/>
                  <a:gd name="T52" fmla="*/ 159 w 303"/>
                  <a:gd name="T53" fmla="*/ 208 h 258"/>
                  <a:gd name="T54" fmla="*/ 159 w 303"/>
                  <a:gd name="T55" fmla="*/ 208 h 258"/>
                  <a:gd name="T56" fmla="*/ 180 w 303"/>
                  <a:gd name="T57" fmla="*/ 186 h 258"/>
                  <a:gd name="T58" fmla="*/ 289 w 303"/>
                  <a:gd name="T59" fmla="*/ 242 h 258"/>
                  <a:gd name="T60" fmla="*/ 255 w 303"/>
                  <a:gd name="T61" fmla="*/ 240 h 258"/>
                  <a:gd name="T62" fmla="*/ 245 w 303"/>
                  <a:gd name="T63" fmla="*/ 234 h 258"/>
                  <a:gd name="T64" fmla="*/ 234 w 303"/>
                  <a:gd name="T65" fmla="*/ 240 h 258"/>
                  <a:gd name="T66" fmla="*/ 234 w 303"/>
                  <a:gd name="T67" fmla="*/ 252 h 258"/>
                  <a:gd name="T68" fmla="*/ 245 w 303"/>
                  <a:gd name="T69" fmla="*/ 258 h 258"/>
                  <a:gd name="T70" fmla="*/ 255 w 303"/>
                  <a:gd name="T71" fmla="*/ 252 h 258"/>
                  <a:gd name="T72" fmla="*/ 303 w 303"/>
                  <a:gd name="T73" fmla="*/ 251 h 258"/>
                  <a:gd name="T74" fmla="*/ 100 w 303"/>
                  <a:gd name="T75" fmla="*/ 242 h 258"/>
                  <a:gd name="T76" fmla="*/ 31 w 303"/>
                  <a:gd name="T77" fmla="*/ 181 h 258"/>
                  <a:gd name="T78" fmla="*/ 157 w 303"/>
                  <a:gd name="T79" fmla="*/ 193 h 258"/>
                  <a:gd name="T80" fmla="*/ 83 w 303"/>
                  <a:gd name="T81" fmla="*/ 89 h 258"/>
                  <a:gd name="T82" fmla="*/ 83 w 303"/>
                  <a:gd name="T83" fmla="*/ 87 h 258"/>
                  <a:gd name="T84" fmla="*/ 157 w 303"/>
                  <a:gd name="T85" fmla="*/ 10 h 258"/>
                  <a:gd name="T86" fmla="*/ 231 w 303"/>
                  <a:gd name="T87" fmla="*/ 86 h 258"/>
                  <a:gd name="T88" fmla="*/ 230 w 303"/>
                  <a:gd name="T89" fmla="*/ 89 h 258"/>
                  <a:gd name="T90" fmla="*/ 157 w 303"/>
                  <a:gd name="T91" fmla="*/ 19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258">
                    <a:moveTo>
                      <a:pt x="266" y="150"/>
                    </a:moveTo>
                    <a:cubicBezTo>
                      <a:pt x="217" y="150"/>
                      <a:pt x="217" y="150"/>
                      <a:pt x="217" y="150"/>
                    </a:cubicBezTo>
                    <a:cubicBezTo>
                      <a:pt x="217" y="160"/>
                      <a:pt x="217" y="160"/>
                      <a:pt x="217" y="160"/>
                    </a:cubicBezTo>
                    <a:cubicBezTo>
                      <a:pt x="259" y="160"/>
                      <a:pt x="259" y="160"/>
                      <a:pt x="259" y="160"/>
                    </a:cubicBezTo>
                    <a:cubicBezTo>
                      <a:pt x="283" y="223"/>
                      <a:pt x="283" y="223"/>
                      <a:pt x="283" y="223"/>
                    </a:cubicBezTo>
                    <a:cubicBezTo>
                      <a:pt x="186" y="180"/>
                      <a:pt x="186" y="180"/>
                      <a:pt x="186" y="180"/>
                    </a:cubicBezTo>
                    <a:cubicBezTo>
                      <a:pt x="208" y="155"/>
                      <a:pt x="237" y="118"/>
                      <a:pt x="240" y="89"/>
                    </a:cubicBezTo>
                    <a:cubicBezTo>
                      <a:pt x="240" y="89"/>
                      <a:pt x="240" y="89"/>
                      <a:pt x="240" y="88"/>
                    </a:cubicBezTo>
                    <a:cubicBezTo>
                      <a:pt x="240" y="88"/>
                      <a:pt x="240" y="87"/>
                      <a:pt x="240" y="86"/>
                    </a:cubicBezTo>
                    <a:cubicBezTo>
                      <a:pt x="240" y="86"/>
                      <a:pt x="240" y="85"/>
                      <a:pt x="240" y="84"/>
                    </a:cubicBezTo>
                    <a:cubicBezTo>
                      <a:pt x="240" y="84"/>
                      <a:pt x="240" y="84"/>
                      <a:pt x="240" y="84"/>
                    </a:cubicBezTo>
                    <a:cubicBezTo>
                      <a:pt x="240" y="84"/>
                      <a:pt x="240" y="84"/>
                      <a:pt x="240" y="84"/>
                    </a:cubicBezTo>
                    <a:cubicBezTo>
                      <a:pt x="240" y="38"/>
                      <a:pt x="203" y="0"/>
                      <a:pt x="157" y="0"/>
                    </a:cubicBezTo>
                    <a:cubicBezTo>
                      <a:pt x="157" y="0"/>
                      <a:pt x="157" y="0"/>
                      <a:pt x="157" y="0"/>
                    </a:cubicBezTo>
                    <a:cubicBezTo>
                      <a:pt x="157" y="0"/>
                      <a:pt x="157" y="0"/>
                      <a:pt x="157" y="0"/>
                    </a:cubicBezTo>
                    <a:cubicBezTo>
                      <a:pt x="157" y="0"/>
                      <a:pt x="157" y="0"/>
                      <a:pt x="157" y="0"/>
                    </a:cubicBezTo>
                    <a:cubicBezTo>
                      <a:pt x="157" y="0"/>
                      <a:pt x="157" y="0"/>
                      <a:pt x="157" y="0"/>
                    </a:cubicBezTo>
                    <a:cubicBezTo>
                      <a:pt x="111" y="0"/>
                      <a:pt x="73" y="38"/>
                      <a:pt x="73" y="84"/>
                    </a:cubicBezTo>
                    <a:cubicBezTo>
                      <a:pt x="73" y="84"/>
                      <a:pt x="73" y="84"/>
                      <a:pt x="73" y="84"/>
                    </a:cubicBezTo>
                    <a:cubicBezTo>
                      <a:pt x="73" y="84"/>
                      <a:pt x="73" y="84"/>
                      <a:pt x="73" y="84"/>
                    </a:cubicBezTo>
                    <a:cubicBezTo>
                      <a:pt x="73" y="85"/>
                      <a:pt x="74" y="86"/>
                      <a:pt x="74" y="86"/>
                    </a:cubicBezTo>
                    <a:cubicBezTo>
                      <a:pt x="74" y="87"/>
                      <a:pt x="74" y="88"/>
                      <a:pt x="74" y="88"/>
                    </a:cubicBezTo>
                    <a:cubicBezTo>
                      <a:pt x="74" y="89"/>
                      <a:pt x="74" y="89"/>
                      <a:pt x="74" y="89"/>
                    </a:cubicBezTo>
                    <a:cubicBezTo>
                      <a:pt x="77" y="118"/>
                      <a:pt x="107" y="156"/>
                      <a:pt x="128" y="180"/>
                    </a:cubicBezTo>
                    <a:cubicBezTo>
                      <a:pt x="75" y="210"/>
                      <a:pt x="75" y="210"/>
                      <a:pt x="75" y="210"/>
                    </a:cubicBezTo>
                    <a:cubicBezTo>
                      <a:pt x="33" y="173"/>
                      <a:pt x="33" y="173"/>
                      <a:pt x="33" y="173"/>
                    </a:cubicBezTo>
                    <a:cubicBezTo>
                      <a:pt x="37" y="160"/>
                      <a:pt x="37" y="160"/>
                      <a:pt x="37" y="160"/>
                    </a:cubicBezTo>
                    <a:cubicBezTo>
                      <a:pt x="81" y="160"/>
                      <a:pt x="81" y="160"/>
                      <a:pt x="81" y="160"/>
                    </a:cubicBezTo>
                    <a:cubicBezTo>
                      <a:pt x="81" y="150"/>
                      <a:pt x="81" y="150"/>
                      <a:pt x="81" y="150"/>
                    </a:cubicBezTo>
                    <a:cubicBezTo>
                      <a:pt x="29" y="150"/>
                      <a:pt x="29" y="150"/>
                      <a:pt x="29" y="150"/>
                    </a:cubicBezTo>
                    <a:cubicBezTo>
                      <a:pt x="0" y="251"/>
                      <a:pt x="0" y="251"/>
                      <a:pt x="0" y="251"/>
                    </a:cubicBezTo>
                    <a:cubicBezTo>
                      <a:pt x="112" y="251"/>
                      <a:pt x="112" y="251"/>
                      <a:pt x="112" y="251"/>
                    </a:cubicBezTo>
                    <a:cubicBezTo>
                      <a:pt x="112" y="252"/>
                      <a:pt x="112" y="252"/>
                      <a:pt x="112" y="252"/>
                    </a:cubicBezTo>
                    <a:cubicBezTo>
                      <a:pt x="113" y="251"/>
                      <a:pt x="113" y="251"/>
                      <a:pt x="113" y="251"/>
                    </a:cubicBezTo>
                    <a:cubicBezTo>
                      <a:pt x="182" y="251"/>
                      <a:pt x="182" y="251"/>
                      <a:pt x="182" y="251"/>
                    </a:cubicBezTo>
                    <a:cubicBezTo>
                      <a:pt x="182" y="251"/>
                      <a:pt x="182" y="252"/>
                      <a:pt x="183" y="252"/>
                    </a:cubicBezTo>
                    <a:cubicBezTo>
                      <a:pt x="184" y="254"/>
                      <a:pt x="185" y="256"/>
                      <a:pt x="187" y="257"/>
                    </a:cubicBezTo>
                    <a:cubicBezTo>
                      <a:pt x="189" y="258"/>
                      <a:pt x="191" y="258"/>
                      <a:pt x="193" y="258"/>
                    </a:cubicBezTo>
                    <a:cubicBezTo>
                      <a:pt x="196" y="258"/>
                      <a:pt x="198" y="258"/>
                      <a:pt x="199" y="257"/>
                    </a:cubicBezTo>
                    <a:cubicBezTo>
                      <a:pt x="201" y="256"/>
                      <a:pt x="203" y="254"/>
                      <a:pt x="204" y="252"/>
                    </a:cubicBezTo>
                    <a:cubicBezTo>
                      <a:pt x="205" y="250"/>
                      <a:pt x="206" y="248"/>
                      <a:pt x="206" y="246"/>
                    </a:cubicBezTo>
                    <a:cubicBezTo>
                      <a:pt x="206" y="244"/>
                      <a:pt x="205" y="242"/>
                      <a:pt x="204" y="240"/>
                    </a:cubicBezTo>
                    <a:cubicBezTo>
                      <a:pt x="203" y="238"/>
                      <a:pt x="201" y="236"/>
                      <a:pt x="199" y="235"/>
                    </a:cubicBezTo>
                    <a:cubicBezTo>
                      <a:pt x="198" y="234"/>
                      <a:pt x="196" y="234"/>
                      <a:pt x="193" y="234"/>
                    </a:cubicBezTo>
                    <a:cubicBezTo>
                      <a:pt x="191" y="234"/>
                      <a:pt x="189" y="234"/>
                      <a:pt x="187" y="235"/>
                    </a:cubicBezTo>
                    <a:cubicBezTo>
                      <a:pt x="185" y="236"/>
                      <a:pt x="184" y="238"/>
                      <a:pt x="183" y="240"/>
                    </a:cubicBezTo>
                    <a:cubicBezTo>
                      <a:pt x="182" y="240"/>
                      <a:pt x="182" y="241"/>
                      <a:pt x="182" y="242"/>
                    </a:cubicBezTo>
                    <a:cubicBezTo>
                      <a:pt x="112" y="242"/>
                      <a:pt x="112" y="242"/>
                      <a:pt x="112" y="242"/>
                    </a:cubicBezTo>
                    <a:cubicBezTo>
                      <a:pt x="81" y="215"/>
                      <a:pt x="81" y="215"/>
                      <a:pt x="81" y="215"/>
                    </a:cubicBezTo>
                    <a:cubicBezTo>
                      <a:pt x="107" y="200"/>
                      <a:pt x="107" y="200"/>
                      <a:pt x="107" y="200"/>
                    </a:cubicBezTo>
                    <a:cubicBezTo>
                      <a:pt x="133" y="186"/>
                      <a:pt x="133" y="186"/>
                      <a:pt x="133" y="186"/>
                    </a:cubicBezTo>
                    <a:cubicBezTo>
                      <a:pt x="144" y="197"/>
                      <a:pt x="151" y="204"/>
                      <a:pt x="152" y="205"/>
                    </a:cubicBezTo>
                    <a:cubicBezTo>
                      <a:pt x="155" y="208"/>
                      <a:pt x="155" y="208"/>
                      <a:pt x="155" y="208"/>
                    </a:cubicBezTo>
                    <a:cubicBezTo>
                      <a:pt x="159" y="208"/>
                      <a:pt x="159" y="208"/>
                      <a:pt x="159" y="208"/>
                    </a:cubicBezTo>
                    <a:cubicBezTo>
                      <a:pt x="159" y="208"/>
                      <a:pt x="159" y="208"/>
                      <a:pt x="159" y="208"/>
                    </a:cubicBezTo>
                    <a:cubicBezTo>
                      <a:pt x="159" y="208"/>
                      <a:pt x="159" y="208"/>
                      <a:pt x="159" y="208"/>
                    </a:cubicBezTo>
                    <a:cubicBezTo>
                      <a:pt x="162" y="205"/>
                      <a:pt x="162" y="205"/>
                      <a:pt x="162" y="205"/>
                    </a:cubicBezTo>
                    <a:cubicBezTo>
                      <a:pt x="163" y="204"/>
                      <a:pt x="170" y="197"/>
                      <a:pt x="180" y="186"/>
                    </a:cubicBezTo>
                    <a:cubicBezTo>
                      <a:pt x="286" y="233"/>
                      <a:pt x="286" y="233"/>
                      <a:pt x="286" y="233"/>
                    </a:cubicBezTo>
                    <a:cubicBezTo>
                      <a:pt x="289" y="242"/>
                      <a:pt x="289" y="242"/>
                      <a:pt x="289" y="242"/>
                    </a:cubicBezTo>
                    <a:cubicBezTo>
                      <a:pt x="256" y="242"/>
                      <a:pt x="256" y="242"/>
                      <a:pt x="256" y="242"/>
                    </a:cubicBezTo>
                    <a:cubicBezTo>
                      <a:pt x="256" y="241"/>
                      <a:pt x="256" y="240"/>
                      <a:pt x="255" y="240"/>
                    </a:cubicBezTo>
                    <a:cubicBezTo>
                      <a:pt x="254" y="238"/>
                      <a:pt x="253" y="236"/>
                      <a:pt x="251" y="235"/>
                    </a:cubicBezTo>
                    <a:cubicBezTo>
                      <a:pt x="249" y="234"/>
                      <a:pt x="247" y="234"/>
                      <a:pt x="245" y="234"/>
                    </a:cubicBezTo>
                    <a:cubicBezTo>
                      <a:pt x="242" y="234"/>
                      <a:pt x="240" y="234"/>
                      <a:pt x="238" y="235"/>
                    </a:cubicBezTo>
                    <a:cubicBezTo>
                      <a:pt x="236" y="236"/>
                      <a:pt x="235" y="238"/>
                      <a:pt x="234" y="240"/>
                    </a:cubicBezTo>
                    <a:cubicBezTo>
                      <a:pt x="233" y="242"/>
                      <a:pt x="232" y="244"/>
                      <a:pt x="232" y="246"/>
                    </a:cubicBezTo>
                    <a:cubicBezTo>
                      <a:pt x="232" y="248"/>
                      <a:pt x="233" y="250"/>
                      <a:pt x="234" y="252"/>
                    </a:cubicBezTo>
                    <a:cubicBezTo>
                      <a:pt x="235" y="254"/>
                      <a:pt x="236" y="256"/>
                      <a:pt x="238" y="257"/>
                    </a:cubicBezTo>
                    <a:cubicBezTo>
                      <a:pt x="240" y="258"/>
                      <a:pt x="242" y="258"/>
                      <a:pt x="245" y="258"/>
                    </a:cubicBezTo>
                    <a:cubicBezTo>
                      <a:pt x="247" y="258"/>
                      <a:pt x="249" y="258"/>
                      <a:pt x="251" y="257"/>
                    </a:cubicBezTo>
                    <a:cubicBezTo>
                      <a:pt x="253" y="256"/>
                      <a:pt x="254" y="254"/>
                      <a:pt x="255" y="252"/>
                    </a:cubicBezTo>
                    <a:cubicBezTo>
                      <a:pt x="256" y="252"/>
                      <a:pt x="256" y="251"/>
                      <a:pt x="256" y="251"/>
                    </a:cubicBezTo>
                    <a:cubicBezTo>
                      <a:pt x="303" y="251"/>
                      <a:pt x="303" y="251"/>
                      <a:pt x="303" y="251"/>
                    </a:cubicBezTo>
                    <a:lnTo>
                      <a:pt x="266" y="150"/>
                    </a:lnTo>
                    <a:close/>
                    <a:moveTo>
                      <a:pt x="100" y="242"/>
                    </a:moveTo>
                    <a:cubicBezTo>
                      <a:pt x="13" y="242"/>
                      <a:pt x="13" y="242"/>
                      <a:pt x="13" y="242"/>
                    </a:cubicBezTo>
                    <a:cubicBezTo>
                      <a:pt x="31" y="181"/>
                      <a:pt x="31" y="181"/>
                      <a:pt x="31" y="181"/>
                    </a:cubicBezTo>
                    <a:lnTo>
                      <a:pt x="100" y="242"/>
                    </a:lnTo>
                    <a:close/>
                    <a:moveTo>
                      <a:pt x="157" y="193"/>
                    </a:moveTo>
                    <a:cubicBezTo>
                      <a:pt x="150" y="187"/>
                      <a:pt x="136" y="173"/>
                      <a:pt x="122" y="156"/>
                    </a:cubicBezTo>
                    <a:cubicBezTo>
                      <a:pt x="99" y="128"/>
                      <a:pt x="86" y="105"/>
                      <a:pt x="83" y="89"/>
                    </a:cubicBezTo>
                    <a:cubicBezTo>
                      <a:pt x="83" y="88"/>
                      <a:pt x="83" y="88"/>
                      <a:pt x="83" y="87"/>
                    </a:cubicBezTo>
                    <a:cubicBezTo>
                      <a:pt x="83" y="87"/>
                      <a:pt x="83" y="87"/>
                      <a:pt x="83" y="87"/>
                    </a:cubicBezTo>
                    <a:cubicBezTo>
                      <a:pt x="83" y="86"/>
                      <a:pt x="83" y="85"/>
                      <a:pt x="83" y="84"/>
                    </a:cubicBezTo>
                    <a:cubicBezTo>
                      <a:pt x="83" y="43"/>
                      <a:pt x="116" y="10"/>
                      <a:pt x="157" y="10"/>
                    </a:cubicBezTo>
                    <a:cubicBezTo>
                      <a:pt x="198" y="10"/>
                      <a:pt x="231" y="43"/>
                      <a:pt x="231" y="84"/>
                    </a:cubicBezTo>
                    <a:cubicBezTo>
                      <a:pt x="231" y="85"/>
                      <a:pt x="231" y="86"/>
                      <a:pt x="231" y="86"/>
                    </a:cubicBezTo>
                    <a:cubicBezTo>
                      <a:pt x="231" y="87"/>
                      <a:pt x="231" y="87"/>
                      <a:pt x="231" y="87"/>
                    </a:cubicBezTo>
                    <a:cubicBezTo>
                      <a:pt x="231" y="88"/>
                      <a:pt x="230" y="88"/>
                      <a:pt x="230" y="89"/>
                    </a:cubicBezTo>
                    <a:cubicBezTo>
                      <a:pt x="228" y="105"/>
                      <a:pt x="215" y="128"/>
                      <a:pt x="192" y="156"/>
                    </a:cubicBezTo>
                    <a:cubicBezTo>
                      <a:pt x="178" y="173"/>
                      <a:pt x="164" y="187"/>
                      <a:pt x="157" y="193"/>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62" name="Freeform 20">
                <a:extLst>
                  <a:ext uri="{FF2B5EF4-FFF2-40B4-BE49-F238E27FC236}">
                    <a16:creationId xmlns:a16="http://schemas.microsoft.com/office/drawing/2014/main" xmlns="" id="{8D750512-E10C-4EC3-9C5C-AADA7D2CB1EF}"/>
                  </a:ext>
                </a:extLst>
              </p:cNvPr>
              <p:cNvSpPr>
                <a:spLocks/>
              </p:cNvSpPr>
              <p:nvPr/>
            </p:nvSpPr>
            <p:spPr bwMode="auto">
              <a:xfrm>
                <a:off x="10304463" y="5073651"/>
                <a:ext cx="93663" cy="115888"/>
              </a:xfrm>
              <a:custGeom>
                <a:avLst/>
                <a:gdLst>
                  <a:gd name="T0" fmla="*/ 74 w 74"/>
                  <a:gd name="T1" fmla="*/ 39 h 93"/>
                  <a:gd name="T2" fmla="*/ 74 w 74"/>
                  <a:gd name="T3" fmla="*/ 39 h 93"/>
                  <a:gd name="T4" fmla="*/ 74 w 74"/>
                  <a:gd name="T5" fmla="*/ 38 h 93"/>
                  <a:gd name="T6" fmla="*/ 37 w 74"/>
                  <a:gd name="T7" fmla="*/ 0 h 93"/>
                  <a:gd name="T8" fmla="*/ 0 w 74"/>
                  <a:gd name="T9" fmla="*/ 38 h 93"/>
                  <a:gd name="T10" fmla="*/ 0 w 74"/>
                  <a:gd name="T11" fmla="*/ 39 h 93"/>
                  <a:gd name="T12" fmla="*/ 0 w 74"/>
                  <a:gd name="T13" fmla="*/ 39 h 93"/>
                  <a:gd name="T14" fmla="*/ 0 w 74"/>
                  <a:gd name="T15" fmla="*/ 40 h 93"/>
                  <a:gd name="T16" fmla="*/ 19 w 74"/>
                  <a:gd name="T17" fmla="*/ 74 h 93"/>
                  <a:gd name="T18" fmla="*/ 37 w 74"/>
                  <a:gd name="T19" fmla="*/ 93 h 93"/>
                  <a:gd name="T20" fmla="*/ 55 w 74"/>
                  <a:gd name="T21" fmla="*/ 74 h 93"/>
                  <a:gd name="T22" fmla="*/ 74 w 74"/>
                  <a:gd name="T23" fmla="*/ 40 h 93"/>
                  <a:gd name="T24" fmla="*/ 74 w 74"/>
                  <a:gd name="T25"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3">
                    <a:moveTo>
                      <a:pt x="74" y="39"/>
                    </a:moveTo>
                    <a:cubicBezTo>
                      <a:pt x="74" y="39"/>
                      <a:pt x="74" y="39"/>
                      <a:pt x="74" y="39"/>
                    </a:cubicBezTo>
                    <a:cubicBezTo>
                      <a:pt x="74" y="39"/>
                      <a:pt x="74" y="38"/>
                      <a:pt x="74" y="38"/>
                    </a:cubicBezTo>
                    <a:cubicBezTo>
                      <a:pt x="74" y="17"/>
                      <a:pt x="57" y="0"/>
                      <a:pt x="37" y="0"/>
                    </a:cubicBezTo>
                    <a:cubicBezTo>
                      <a:pt x="16" y="0"/>
                      <a:pt x="0" y="17"/>
                      <a:pt x="0" y="38"/>
                    </a:cubicBezTo>
                    <a:cubicBezTo>
                      <a:pt x="0" y="38"/>
                      <a:pt x="0" y="39"/>
                      <a:pt x="0" y="39"/>
                    </a:cubicBezTo>
                    <a:cubicBezTo>
                      <a:pt x="0" y="39"/>
                      <a:pt x="0" y="39"/>
                      <a:pt x="0" y="39"/>
                    </a:cubicBezTo>
                    <a:cubicBezTo>
                      <a:pt x="0" y="40"/>
                      <a:pt x="0" y="40"/>
                      <a:pt x="0" y="40"/>
                    </a:cubicBezTo>
                    <a:cubicBezTo>
                      <a:pt x="1" y="49"/>
                      <a:pt x="8" y="60"/>
                      <a:pt x="19" y="74"/>
                    </a:cubicBezTo>
                    <a:cubicBezTo>
                      <a:pt x="26" y="83"/>
                      <a:pt x="33" y="90"/>
                      <a:pt x="37" y="93"/>
                    </a:cubicBezTo>
                    <a:cubicBezTo>
                      <a:pt x="41" y="90"/>
                      <a:pt x="48" y="83"/>
                      <a:pt x="55" y="74"/>
                    </a:cubicBezTo>
                    <a:cubicBezTo>
                      <a:pt x="66" y="60"/>
                      <a:pt x="73" y="49"/>
                      <a:pt x="74" y="40"/>
                    </a:cubicBezTo>
                    <a:cubicBezTo>
                      <a:pt x="74" y="40"/>
                      <a:pt x="74" y="40"/>
                      <a:pt x="74" y="39"/>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nvGrpSpPr>
            <p:cNvPr id="300" name="组合 299">
              <a:extLst>
                <a:ext uri="{FF2B5EF4-FFF2-40B4-BE49-F238E27FC236}">
                  <a16:creationId xmlns:a16="http://schemas.microsoft.com/office/drawing/2014/main" xmlns="" id="{2CC1883D-B723-49A0-A72E-F45290D1DEA6}"/>
                </a:ext>
              </a:extLst>
            </p:cNvPr>
            <p:cNvGrpSpPr/>
            <p:nvPr/>
          </p:nvGrpSpPr>
          <p:grpSpPr>
            <a:xfrm>
              <a:off x="10872393" y="4632786"/>
              <a:ext cx="189067" cy="192721"/>
              <a:chOff x="10070077" y="5057774"/>
              <a:chExt cx="328613" cy="334963"/>
            </a:xfrm>
          </p:grpSpPr>
          <p:sp>
            <p:nvSpPr>
              <p:cNvPr id="355" name="Freeform 25">
                <a:extLst>
                  <a:ext uri="{FF2B5EF4-FFF2-40B4-BE49-F238E27FC236}">
                    <a16:creationId xmlns:a16="http://schemas.microsoft.com/office/drawing/2014/main" xmlns="" id="{0030CE54-0E63-4D88-BEFF-0E5460001D28}"/>
                  </a:ext>
                </a:extLst>
              </p:cNvPr>
              <p:cNvSpPr>
                <a:spLocks noEditPoints="1"/>
              </p:cNvSpPr>
              <p:nvPr/>
            </p:nvSpPr>
            <p:spPr bwMode="auto">
              <a:xfrm>
                <a:off x="10135164" y="5129212"/>
                <a:ext cx="168275" cy="169863"/>
              </a:xfrm>
              <a:custGeom>
                <a:avLst/>
                <a:gdLst>
                  <a:gd name="T0" fmla="*/ 54 w 109"/>
                  <a:gd name="T1" fmla="*/ 10 h 110"/>
                  <a:gd name="T2" fmla="*/ 54 w 109"/>
                  <a:gd name="T3" fmla="*/ 10 h 110"/>
                  <a:gd name="T4" fmla="*/ 10 w 109"/>
                  <a:gd name="T5" fmla="*/ 55 h 110"/>
                  <a:gd name="T6" fmla="*/ 54 w 109"/>
                  <a:gd name="T7" fmla="*/ 100 h 110"/>
                  <a:gd name="T8" fmla="*/ 64 w 109"/>
                  <a:gd name="T9" fmla="*/ 99 h 110"/>
                  <a:gd name="T10" fmla="*/ 99 w 109"/>
                  <a:gd name="T11" fmla="*/ 55 h 110"/>
                  <a:gd name="T12" fmla="*/ 54 w 109"/>
                  <a:gd name="T13" fmla="*/ 10 h 110"/>
                  <a:gd name="T14" fmla="*/ 54 w 109"/>
                  <a:gd name="T15" fmla="*/ 110 h 110"/>
                  <a:gd name="T16" fmla="*/ 54 w 109"/>
                  <a:gd name="T17" fmla="*/ 110 h 110"/>
                  <a:gd name="T18" fmla="*/ 0 w 109"/>
                  <a:gd name="T19" fmla="*/ 55 h 110"/>
                  <a:gd name="T20" fmla="*/ 54 w 109"/>
                  <a:gd name="T21" fmla="*/ 0 h 110"/>
                  <a:gd name="T22" fmla="*/ 109 w 109"/>
                  <a:gd name="T23" fmla="*/ 55 h 110"/>
                  <a:gd name="T24" fmla="*/ 66 w 109"/>
                  <a:gd name="T25" fmla="*/ 108 h 110"/>
                  <a:gd name="T26" fmla="*/ 54 w 10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10">
                    <a:moveTo>
                      <a:pt x="54" y="10"/>
                    </a:moveTo>
                    <a:cubicBezTo>
                      <a:pt x="54" y="10"/>
                      <a:pt x="54" y="10"/>
                      <a:pt x="54" y="10"/>
                    </a:cubicBezTo>
                    <a:cubicBezTo>
                      <a:pt x="30" y="10"/>
                      <a:pt x="10" y="30"/>
                      <a:pt x="10" y="55"/>
                    </a:cubicBezTo>
                    <a:cubicBezTo>
                      <a:pt x="10" y="80"/>
                      <a:pt x="30" y="100"/>
                      <a:pt x="54" y="100"/>
                    </a:cubicBezTo>
                    <a:cubicBezTo>
                      <a:pt x="58" y="100"/>
                      <a:pt x="61" y="99"/>
                      <a:pt x="64" y="99"/>
                    </a:cubicBezTo>
                    <a:cubicBezTo>
                      <a:pt x="85" y="94"/>
                      <a:pt x="99" y="76"/>
                      <a:pt x="99" y="55"/>
                    </a:cubicBezTo>
                    <a:cubicBezTo>
                      <a:pt x="99" y="30"/>
                      <a:pt x="79" y="10"/>
                      <a:pt x="54" y="10"/>
                    </a:cubicBezTo>
                    <a:close/>
                    <a:moveTo>
                      <a:pt x="54" y="110"/>
                    </a:moveTo>
                    <a:cubicBezTo>
                      <a:pt x="54" y="110"/>
                      <a:pt x="54" y="110"/>
                      <a:pt x="54" y="110"/>
                    </a:cubicBezTo>
                    <a:cubicBezTo>
                      <a:pt x="24" y="110"/>
                      <a:pt x="0" y="85"/>
                      <a:pt x="0" y="55"/>
                    </a:cubicBezTo>
                    <a:cubicBezTo>
                      <a:pt x="0" y="25"/>
                      <a:pt x="24" y="0"/>
                      <a:pt x="54" y="0"/>
                    </a:cubicBezTo>
                    <a:cubicBezTo>
                      <a:pt x="84" y="0"/>
                      <a:pt x="109" y="25"/>
                      <a:pt x="109" y="55"/>
                    </a:cubicBezTo>
                    <a:cubicBezTo>
                      <a:pt x="109" y="80"/>
                      <a:pt x="91" y="102"/>
                      <a:pt x="66" y="108"/>
                    </a:cubicBezTo>
                    <a:cubicBezTo>
                      <a:pt x="62" y="109"/>
                      <a:pt x="58" y="110"/>
                      <a:pt x="54" y="110"/>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6" name="Freeform 26">
                <a:extLst>
                  <a:ext uri="{FF2B5EF4-FFF2-40B4-BE49-F238E27FC236}">
                    <a16:creationId xmlns:a16="http://schemas.microsoft.com/office/drawing/2014/main" xmlns="" id="{544FF9AE-BEE0-4E47-A0B2-2DF991013B19}"/>
                  </a:ext>
                </a:extLst>
              </p:cNvPr>
              <p:cNvSpPr>
                <a:spLocks/>
              </p:cNvSpPr>
              <p:nvPr/>
            </p:nvSpPr>
            <p:spPr bwMode="auto">
              <a:xfrm>
                <a:off x="10158977" y="5153025"/>
                <a:ext cx="60325" cy="60325"/>
              </a:xfrm>
              <a:custGeom>
                <a:avLst/>
                <a:gdLst>
                  <a:gd name="T0" fmla="*/ 6 w 39"/>
                  <a:gd name="T1" fmla="*/ 39 h 39"/>
                  <a:gd name="T2" fmla="*/ 6 w 39"/>
                  <a:gd name="T3" fmla="*/ 39 h 39"/>
                  <a:gd name="T4" fmla="*/ 0 w 39"/>
                  <a:gd name="T5" fmla="*/ 39 h 39"/>
                  <a:gd name="T6" fmla="*/ 13 w 39"/>
                  <a:gd name="T7" fmla="*/ 10 h 39"/>
                  <a:gd name="T8" fmla="*/ 39 w 39"/>
                  <a:gd name="T9" fmla="*/ 0 h 39"/>
                  <a:gd name="T10" fmla="*/ 39 w 39"/>
                  <a:gd name="T11" fmla="*/ 6 h 39"/>
                  <a:gd name="T12" fmla="*/ 17 w 39"/>
                  <a:gd name="T13" fmla="*/ 15 h 39"/>
                  <a:gd name="T14" fmla="*/ 6 w 39"/>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39"/>
                    </a:moveTo>
                    <a:cubicBezTo>
                      <a:pt x="6" y="39"/>
                      <a:pt x="6" y="39"/>
                      <a:pt x="6" y="39"/>
                    </a:cubicBezTo>
                    <a:cubicBezTo>
                      <a:pt x="0" y="39"/>
                      <a:pt x="0" y="39"/>
                      <a:pt x="0" y="39"/>
                    </a:cubicBezTo>
                    <a:cubicBezTo>
                      <a:pt x="0" y="28"/>
                      <a:pt x="5" y="18"/>
                      <a:pt x="13" y="10"/>
                    </a:cubicBezTo>
                    <a:cubicBezTo>
                      <a:pt x="20" y="4"/>
                      <a:pt x="29" y="0"/>
                      <a:pt x="39" y="0"/>
                    </a:cubicBezTo>
                    <a:cubicBezTo>
                      <a:pt x="39" y="6"/>
                      <a:pt x="39" y="6"/>
                      <a:pt x="39" y="6"/>
                    </a:cubicBezTo>
                    <a:cubicBezTo>
                      <a:pt x="31" y="6"/>
                      <a:pt x="23" y="9"/>
                      <a:pt x="17" y="15"/>
                    </a:cubicBezTo>
                    <a:cubicBezTo>
                      <a:pt x="10" y="21"/>
                      <a:pt x="6" y="30"/>
                      <a:pt x="6" y="39"/>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7" name="Freeform 27">
                <a:extLst>
                  <a:ext uri="{FF2B5EF4-FFF2-40B4-BE49-F238E27FC236}">
                    <a16:creationId xmlns:a16="http://schemas.microsoft.com/office/drawing/2014/main" xmlns="" id="{92FE17F5-C14B-46E4-934C-213FAFB22824}"/>
                  </a:ext>
                </a:extLst>
              </p:cNvPr>
              <p:cNvSpPr>
                <a:spLocks/>
              </p:cNvSpPr>
              <p:nvPr/>
            </p:nvSpPr>
            <p:spPr bwMode="auto">
              <a:xfrm>
                <a:off x="10271689" y="5259387"/>
                <a:ext cx="61913" cy="52388"/>
              </a:xfrm>
              <a:custGeom>
                <a:avLst/>
                <a:gdLst>
                  <a:gd name="T0" fmla="*/ 33 w 39"/>
                  <a:gd name="T1" fmla="*/ 33 h 33"/>
                  <a:gd name="T2" fmla="*/ 33 w 39"/>
                  <a:gd name="T3" fmla="*/ 33 h 33"/>
                  <a:gd name="T4" fmla="*/ 0 w 39"/>
                  <a:gd name="T5" fmla="*/ 8 h 33"/>
                  <a:gd name="T6" fmla="*/ 6 w 39"/>
                  <a:gd name="T7" fmla="*/ 0 h 33"/>
                  <a:gd name="T8" fmla="*/ 39 w 39"/>
                  <a:gd name="T9" fmla="*/ 25 h 33"/>
                  <a:gd name="T10" fmla="*/ 33 w 39"/>
                  <a:gd name="T11" fmla="*/ 33 h 33"/>
                  <a:gd name="T12" fmla="*/ 33 w 39"/>
                  <a:gd name="T13" fmla="*/ 33 h 33"/>
                  <a:gd name="T14" fmla="*/ 33 w 3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3">
                    <a:moveTo>
                      <a:pt x="33" y="33"/>
                    </a:moveTo>
                    <a:lnTo>
                      <a:pt x="33" y="33"/>
                    </a:lnTo>
                    <a:lnTo>
                      <a:pt x="0" y="8"/>
                    </a:lnTo>
                    <a:lnTo>
                      <a:pt x="6" y="0"/>
                    </a:lnTo>
                    <a:lnTo>
                      <a:pt x="39" y="25"/>
                    </a:lnTo>
                    <a:lnTo>
                      <a:pt x="33" y="33"/>
                    </a:lnTo>
                    <a:lnTo>
                      <a:pt x="33" y="33"/>
                    </a:lnTo>
                    <a:lnTo>
                      <a:pt x="33" y="33"/>
                    </a:ln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8" name="Freeform 28">
                <a:extLst>
                  <a:ext uri="{FF2B5EF4-FFF2-40B4-BE49-F238E27FC236}">
                    <a16:creationId xmlns:a16="http://schemas.microsoft.com/office/drawing/2014/main" xmlns="" id="{BAD4E76F-E308-45CB-9DFF-0AF07EC149CA}"/>
                  </a:ext>
                </a:extLst>
              </p:cNvPr>
              <p:cNvSpPr>
                <a:spLocks/>
              </p:cNvSpPr>
              <p:nvPr/>
            </p:nvSpPr>
            <p:spPr bwMode="auto">
              <a:xfrm>
                <a:off x="10070077" y="5057774"/>
                <a:ext cx="328613" cy="327025"/>
              </a:xfrm>
              <a:custGeom>
                <a:avLst/>
                <a:gdLst>
                  <a:gd name="T0" fmla="*/ 121 w 212"/>
                  <a:gd name="T1" fmla="*/ 210 h 211"/>
                  <a:gd name="T2" fmla="*/ 121 w 212"/>
                  <a:gd name="T3" fmla="*/ 210 h 211"/>
                  <a:gd name="T4" fmla="*/ 116 w 212"/>
                  <a:gd name="T5" fmla="*/ 206 h 211"/>
                  <a:gd name="T6" fmla="*/ 121 w 212"/>
                  <a:gd name="T7" fmla="*/ 201 h 211"/>
                  <a:gd name="T8" fmla="*/ 202 w 212"/>
                  <a:gd name="T9" fmla="*/ 106 h 211"/>
                  <a:gd name="T10" fmla="*/ 106 w 212"/>
                  <a:gd name="T11" fmla="*/ 9 h 211"/>
                  <a:gd name="T12" fmla="*/ 10 w 212"/>
                  <a:gd name="T13" fmla="*/ 106 h 211"/>
                  <a:gd name="T14" fmla="*/ 92 w 212"/>
                  <a:gd name="T15" fmla="*/ 201 h 211"/>
                  <a:gd name="T16" fmla="*/ 96 w 212"/>
                  <a:gd name="T17" fmla="*/ 206 h 211"/>
                  <a:gd name="T18" fmla="*/ 90 w 212"/>
                  <a:gd name="T19" fmla="*/ 210 h 211"/>
                  <a:gd name="T20" fmla="*/ 0 w 212"/>
                  <a:gd name="T21" fmla="*/ 106 h 211"/>
                  <a:gd name="T22" fmla="*/ 106 w 212"/>
                  <a:gd name="T23" fmla="*/ 0 h 211"/>
                  <a:gd name="T24" fmla="*/ 212 w 212"/>
                  <a:gd name="T25" fmla="*/ 106 h 211"/>
                  <a:gd name="T26" fmla="*/ 122 w 212"/>
                  <a:gd name="T27" fmla="*/ 210 h 211"/>
                  <a:gd name="T28" fmla="*/ 121 w 212"/>
                  <a:gd name="T29" fmla="*/ 21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211">
                    <a:moveTo>
                      <a:pt x="121" y="210"/>
                    </a:moveTo>
                    <a:cubicBezTo>
                      <a:pt x="121" y="210"/>
                      <a:pt x="121" y="210"/>
                      <a:pt x="121" y="210"/>
                    </a:cubicBezTo>
                    <a:cubicBezTo>
                      <a:pt x="119" y="210"/>
                      <a:pt x="117" y="209"/>
                      <a:pt x="116" y="206"/>
                    </a:cubicBezTo>
                    <a:cubicBezTo>
                      <a:pt x="116" y="203"/>
                      <a:pt x="118" y="201"/>
                      <a:pt x="121" y="201"/>
                    </a:cubicBezTo>
                    <a:cubicBezTo>
                      <a:pt x="167" y="194"/>
                      <a:pt x="202" y="153"/>
                      <a:pt x="202" y="106"/>
                    </a:cubicBezTo>
                    <a:cubicBezTo>
                      <a:pt x="202" y="52"/>
                      <a:pt x="159" y="9"/>
                      <a:pt x="106" y="9"/>
                    </a:cubicBezTo>
                    <a:cubicBezTo>
                      <a:pt x="53" y="9"/>
                      <a:pt x="10" y="52"/>
                      <a:pt x="10" y="106"/>
                    </a:cubicBezTo>
                    <a:cubicBezTo>
                      <a:pt x="10" y="153"/>
                      <a:pt x="45" y="194"/>
                      <a:pt x="92" y="201"/>
                    </a:cubicBezTo>
                    <a:cubicBezTo>
                      <a:pt x="94" y="201"/>
                      <a:pt x="96" y="203"/>
                      <a:pt x="96" y="206"/>
                    </a:cubicBezTo>
                    <a:cubicBezTo>
                      <a:pt x="95" y="209"/>
                      <a:pt x="93" y="211"/>
                      <a:pt x="90" y="210"/>
                    </a:cubicBezTo>
                    <a:cubicBezTo>
                      <a:pt x="39" y="203"/>
                      <a:pt x="0" y="158"/>
                      <a:pt x="0" y="106"/>
                    </a:cubicBezTo>
                    <a:cubicBezTo>
                      <a:pt x="0" y="47"/>
                      <a:pt x="47" y="0"/>
                      <a:pt x="106" y="0"/>
                    </a:cubicBezTo>
                    <a:cubicBezTo>
                      <a:pt x="164" y="0"/>
                      <a:pt x="212" y="47"/>
                      <a:pt x="212" y="106"/>
                    </a:cubicBezTo>
                    <a:cubicBezTo>
                      <a:pt x="212" y="158"/>
                      <a:pt x="173" y="203"/>
                      <a:pt x="122" y="210"/>
                    </a:cubicBezTo>
                    <a:cubicBezTo>
                      <a:pt x="122" y="210"/>
                      <a:pt x="121" y="210"/>
                      <a:pt x="121" y="210"/>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9" name="Freeform 29">
                <a:extLst>
                  <a:ext uri="{FF2B5EF4-FFF2-40B4-BE49-F238E27FC236}">
                    <a16:creationId xmlns:a16="http://schemas.microsoft.com/office/drawing/2014/main" xmlns="" id="{47EC46B1-6A44-4554-8265-2C255A14E0A4}"/>
                  </a:ext>
                </a:extLst>
              </p:cNvPr>
              <p:cNvSpPr>
                <a:spLocks/>
              </p:cNvSpPr>
              <p:nvPr/>
            </p:nvSpPr>
            <p:spPr bwMode="auto">
              <a:xfrm>
                <a:off x="10193902" y="5360987"/>
                <a:ext cx="31750" cy="31750"/>
              </a:xfrm>
              <a:custGeom>
                <a:avLst/>
                <a:gdLst>
                  <a:gd name="T0" fmla="*/ 10 w 20"/>
                  <a:gd name="T1" fmla="*/ 21 h 21"/>
                  <a:gd name="T2" fmla="*/ 10 w 20"/>
                  <a:gd name="T3" fmla="*/ 21 h 21"/>
                  <a:gd name="T4" fmla="*/ 0 w 20"/>
                  <a:gd name="T5" fmla="*/ 11 h 21"/>
                  <a:gd name="T6" fmla="*/ 10 w 20"/>
                  <a:gd name="T7" fmla="*/ 0 h 21"/>
                  <a:gd name="T8" fmla="*/ 20 w 20"/>
                  <a:gd name="T9" fmla="*/ 11 h 21"/>
                  <a:gd name="T10" fmla="*/ 1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10" y="21"/>
                    </a:moveTo>
                    <a:cubicBezTo>
                      <a:pt x="10" y="21"/>
                      <a:pt x="10" y="21"/>
                      <a:pt x="10" y="21"/>
                    </a:cubicBezTo>
                    <a:cubicBezTo>
                      <a:pt x="4" y="21"/>
                      <a:pt x="0" y="16"/>
                      <a:pt x="0" y="11"/>
                    </a:cubicBezTo>
                    <a:cubicBezTo>
                      <a:pt x="0" y="5"/>
                      <a:pt x="4" y="0"/>
                      <a:pt x="10" y="0"/>
                    </a:cubicBezTo>
                    <a:cubicBezTo>
                      <a:pt x="16" y="0"/>
                      <a:pt x="20" y="5"/>
                      <a:pt x="20" y="11"/>
                    </a:cubicBezTo>
                    <a:cubicBezTo>
                      <a:pt x="20" y="16"/>
                      <a:pt x="16" y="21"/>
                      <a:pt x="10" y="21"/>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60" name="Freeform 30">
                <a:extLst>
                  <a:ext uri="{FF2B5EF4-FFF2-40B4-BE49-F238E27FC236}">
                    <a16:creationId xmlns:a16="http://schemas.microsoft.com/office/drawing/2014/main" xmlns="" id="{E5E5799A-A916-41DA-9CA1-A8373E4905DD}"/>
                  </a:ext>
                </a:extLst>
              </p:cNvPr>
              <p:cNvSpPr>
                <a:spLocks/>
              </p:cNvSpPr>
              <p:nvPr/>
            </p:nvSpPr>
            <p:spPr bwMode="auto">
              <a:xfrm>
                <a:off x="10243114" y="5360987"/>
                <a:ext cx="31750" cy="31750"/>
              </a:xfrm>
              <a:custGeom>
                <a:avLst/>
                <a:gdLst>
                  <a:gd name="T0" fmla="*/ 10 w 20"/>
                  <a:gd name="T1" fmla="*/ 21 h 21"/>
                  <a:gd name="T2" fmla="*/ 10 w 20"/>
                  <a:gd name="T3" fmla="*/ 21 h 21"/>
                  <a:gd name="T4" fmla="*/ 0 w 20"/>
                  <a:gd name="T5" fmla="*/ 11 h 21"/>
                  <a:gd name="T6" fmla="*/ 10 w 20"/>
                  <a:gd name="T7" fmla="*/ 0 h 21"/>
                  <a:gd name="T8" fmla="*/ 20 w 20"/>
                  <a:gd name="T9" fmla="*/ 11 h 21"/>
                  <a:gd name="T10" fmla="*/ 10 w 20"/>
                  <a:gd name="T11" fmla="*/ 21 h 21"/>
                </a:gdLst>
                <a:ahLst/>
                <a:cxnLst>
                  <a:cxn ang="0">
                    <a:pos x="T0" y="T1"/>
                  </a:cxn>
                  <a:cxn ang="0">
                    <a:pos x="T2" y="T3"/>
                  </a:cxn>
                  <a:cxn ang="0">
                    <a:pos x="T4" y="T5"/>
                  </a:cxn>
                  <a:cxn ang="0">
                    <a:pos x="T6" y="T7"/>
                  </a:cxn>
                  <a:cxn ang="0">
                    <a:pos x="T8" y="T9"/>
                  </a:cxn>
                  <a:cxn ang="0">
                    <a:pos x="T10" y="T11"/>
                  </a:cxn>
                </a:cxnLst>
                <a:rect l="0" t="0" r="r" b="b"/>
                <a:pathLst>
                  <a:path w="20" h="21">
                    <a:moveTo>
                      <a:pt x="10" y="21"/>
                    </a:moveTo>
                    <a:cubicBezTo>
                      <a:pt x="10" y="21"/>
                      <a:pt x="10" y="21"/>
                      <a:pt x="10" y="21"/>
                    </a:cubicBezTo>
                    <a:cubicBezTo>
                      <a:pt x="4" y="21"/>
                      <a:pt x="0" y="16"/>
                      <a:pt x="0" y="11"/>
                    </a:cubicBezTo>
                    <a:cubicBezTo>
                      <a:pt x="0" y="5"/>
                      <a:pt x="4" y="0"/>
                      <a:pt x="10" y="0"/>
                    </a:cubicBezTo>
                    <a:cubicBezTo>
                      <a:pt x="16" y="0"/>
                      <a:pt x="20" y="5"/>
                      <a:pt x="20" y="11"/>
                    </a:cubicBezTo>
                    <a:cubicBezTo>
                      <a:pt x="20" y="16"/>
                      <a:pt x="16" y="21"/>
                      <a:pt x="10" y="21"/>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nvGrpSpPr>
            <p:cNvPr id="301" name="组合 300">
              <a:extLst>
                <a:ext uri="{FF2B5EF4-FFF2-40B4-BE49-F238E27FC236}">
                  <a16:creationId xmlns:a16="http://schemas.microsoft.com/office/drawing/2014/main" xmlns="" id="{8D590CE8-3838-465C-9D98-7113B01947E3}"/>
                </a:ext>
              </a:extLst>
            </p:cNvPr>
            <p:cNvGrpSpPr/>
            <p:nvPr/>
          </p:nvGrpSpPr>
          <p:grpSpPr>
            <a:xfrm>
              <a:off x="9006385" y="4633130"/>
              <a:ext cx="178203" cy="192033"/>
              <a:chOff x="10871200" y="5129213"/>
              <a:chExt cx="531813" cy="573087"/>
            </a:xfrm>
          </p:grpSpPr>
          <p:sp>
            <p:nvSpPr>
              <p:cNvPr id="350" name="Oval 35">
                <a:extLst>
                  <a:ext uri="{FF2B5EF4-FFF2-40B4-BE49-F238E27FC236}">
                    <a16:creationId xmlns:a16="http://schemas.microsoft.com/office/drawing/2014/main" xmlns="" id="{E9C677F4-1538-4A55-86C9-7D29467BB70C}"/>
                  </a:ext>
                </a:extLst>
              </p:cNvPr>
              <p:cNvSpPr>
                <a:spLocks noChangeArrowheads="1"/>
              </p:cNvSpPr>
              <p:nvPr/>
            </p:nvSpPr>
            <p:spPr bwMode="auto">
              <a:xfrm>
                <a:off x="11155363" y="5638800"/>
                <a:ext cx="60325" cy="63500"/>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1" name="Oval 36">
                <a:extLst>
                  <a:ext uri="{FF2B5EF4-FFF2-40B4-BE49-F238E27FC236}">
                    <a16:creationId xmlns:a16="http://schemas.microsoft.com/office/drawing/2014/main" xmlns="" id="{28DC0FBF-A8BA-4273-A406-2B1ED5263467}"/>
                  </a:ext>
                </a:extLst>
              </p:cNvPr>
              <p:cNvSpPr>
                <a:spLocks noChangeArrowheads="1"/>
              </p:cNvSpPr>
              <p:nvPr/>
            </p:nvSpPr>
            <p:spPr bwMode="auto">
              <a:xfrm>
                <a:off x="11055350" y="5638800"/>
                <a:ext cx="66675" cy="63500"/>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2" name="Freeform 37">
                <a:extLst>
                  <a:ext uri="{FF2B5EF4-FFF2-40B4-BE49-F238E27FC236}">
                    <a16:creationId xmlns:a16="http://schemas.microsoft.com/office/drawing/2014/main" xmlns="" id="{3F7A147F-5698-4AED-8168-8FCD986BD516}"/>
                  </a:ext>
                </a:extLst>
              </p:cNvPr>
              <p:cNvSpPr>
                <a:spLocks/>
              </p:cNvSpPr>
              <p:nvPr/>
            </p:nvSpPr>
            <p:spPr bwMode="auto">
              <a:xfrm>
                <a:off x="10871200" y="5241925"/>
                <a:ext cx="531813" cy="442912"/>
              </a:xfrm>
              <a:custGeom>
                <a:avLst/>
                <a:gdLst>
                  <a:gd name="T0" fmla="*/ 57 w 142"/>
                  <a:gd name="T1" fmla="*/ 118 h 118"/>
                  <a:gd name="T2" fmla="*/ 57 w 142"/>
                  <a:gd name="T3" fmla="*/ 118 h 118"/>
                  <a:gd name="T4" fmla="*/ 0 w 142"/>
                  <a:gd name="T5" fmla="*/ 67 h 118"/>
                  <a:gd name="T6" fmla="*/ 71 w 142"/>
                  <a:gd name="T7" fmla="*/ 0 h 118"/>
                  <a:gd name="T8" fmla="*/ 142 w 142"/>
                  <a:gd name="T9" fmla="*/ 67 h 118"/>
                  <a:gd name="T10" fmla="*/ 85 w 142"/>
                  <a:gd name="T11" fmla="*/ 118 h 118"/>
                  <a:gd name="T12" fmla="*/ 81 w 142"/>
                  <a:gd name="T13" fmla="*/ 115 h 118"/>
                  <a:gd name="T14" fmla="*/ 84 w 142"/>
                  <a:gd name="T15" fmla="*/ 111 h 118"/>
                  <a:gd name="T16" fmla="*/ 134 w 142"/>
                  <a:gd name="T17" fmla="*/ 67 h 118"/>
                  <a:gd name="T18" fmla="*/ 71 w 142"/>
                  <a:gd name="T19" fmla="*/ 8 h 118"/>
                  <a:gd name="T20" fmla="*/ 8 w 142"/>
                  <a:gd name="T21" fmla="*/ 67 h 118"/>
                  <a:gd name="T22" fmla="*/ 58 w 142"/>
                  <a:gd name="T23" fmla="*/ 111 h 118"/>
                  <a:gd name="T24" fmla="*/ 61 w 142"/>
                  <a:gd name="T25" fmla="*/ 115 h 118"/>
                  <a:gd name="T26" fmla="*/ 57 w 142"/>
                  <a:gd name="T2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18">
                    <a:moveTo>
                      <a:pt x="57" y="118"/>
                    </a:moveTo>
                    <a:cubicBezTo>
                      <a:pt x="57" y="118"/>
                      <a:pt x="57" y="118"/>
                      <a:pt x="57" y="118"/>
                    </a:cubicBezTo>
                    <a:cubicBezTo>
                      <a:pt x="24" y="113"/>
                      <a:pt x="0" y="92"/>
                      <a:pt x="0" y="67"/>
                    </a:cubicBezTo>
                    <a:cubicBezTo>
                      <a:pt x="0" y="37"/>
                      <a:pt x="32" y="0"/>
                      <a:pt x="71" y="0"/>
                    </a:cubicBezTo>
                    <a:cubicBezTo>
                      <a:pt x="109" y="0"/>
                      <a:pt x="142" y="37"/>
                      <a:pt x="142" y="67"/>
                    </a:cubicBezTo>
                    <a:cubicBezTo>
                      <a:pt x="142" y="92"/>
                      <a:pt x="118" y="113"/>
                      <a:pt x="85" y="118"/>
                    </a:cubicBezTo>
                    <a:cubicBezTo>
                      <a:pt x="83" y="118"/>
                      <a:pt x="81" y="117"/>
                      <a:pt x="81" y="115"/>
                    </a:cubicBezTo>
                    <a:cubicBezTo>
                      <a:pt x="80" y="113"/>
                      <a:pt x="81" y="111"/>
                      <a:pt x="84" y="111"/>
                    </a:cubicBezTo>
                    <a:cubicBezTo>
                      <a:pt x="113" y="106"/>
                      <a:pt x="134" y="88"/>
                      <a:pt x="134" y="67"/>
                    </a:cubicBezTo>
                    <a:cubicBezTo>
                      <a:pt x="134" y="44"/>
                      <a:pt x="107" y="8"/>
                      <a:pt x="71" y="8"/>
                    </a:cubicBezTo>
                    <a:cubicBezTo>
                      <a:pt x="35" y="8"/>
                      <a:pt x="8" y="44"/>
                      <a:pt x="8" y="67"/>
                    </a:cubicBezTo>
                    <a:cubicBezTo>
                      <a:pt x="8" y="88"/>
                      <a:pt x="29" y="106"/>
                      <a:pt x="58" y="111"/>
                    </a:cubicBezTo>
                    <a:cubicBezTo>
                      <a:pt x="60" y="111"/>
                      <a:pt x="61" y="113"/>
                      <a:pt x="61" y="115"/>
                    </a:cubicBezTo>
                    <a:cubicBezTo>
                      <a:pt x="61" y="117"/>
                      <a:pt x="59" y="118"/>
                      <a:pt x="57" y="118"/>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3" name="Freeform 38">
                <a:extLst>
                  <a:ext uri="{FF2B5EF4-FFF2-40B4-BE49-F238E27FC236}">
                    <a16:creationId xmlns:a16="http://schemas.microsoft.com/office/drawing/2014/main" xmlns="" id="{73657DF1-A5CA-4075-8397-E9F5EBD063B5}"/>
                  </a:ext>
                </a:extLst>
              </p:cNvPr>
              <p:cNvSpPr>
                <a:spLocks noEditPoints="1"/>
              </p:cNvSpPr>
              <p:nvPr/>
            </p:nvSpPr>
            <p:spPr bwMode="auto">
              <a:xfrm>
                <a:off x="11039475" y="5129213"/>
                <a:ext cx="195263" cy="112712"/>
              </a:xfrm>
              <a:custGeom>
                <a:avLst/>
                <a:gdLst>
                  <a:gd name="T0" fmla="*/ 36 w 52"/>
                  <a:gd name="T1" fmla="*/ 30 h 30"/>
                  <a:gd name="T2" fmla="*/ 15 w 52"/>
                  <a:gd name="T3" fmla="*/ 30 h 30"/>
                  <a:gd name="T4" fmla="*/ 12 w 52"/>
                  <a:gd name="T5" fmla="*/ 28 h 30"/>
                  <a:gd name="T6" fmla="*/ 0 w 52"/>
                  <a:gd name="T7" fmla="*/ 5 h 30"/>
                  <a:gd name="T8" fmla="*/ 0 w 52"/>
                  <a:gd name="T9" fmla="*/ 1 h 30"/>
                  <a:gd name="T10" fmla="*/ 4 w 52"/>
                  <a:gd name="T11" fmla="*/ 0 h 30"/>
                  <a:gd name="T12" fmla="*/ 48 w 52"/>
                  <a:gd name="T13" fmla="*/ 0 h 30"/>
                  <a:gd name="T14" fmla="*/ 52 w 52"/>
                  <a:gd name="T15" fmla="*/ 1 h 30"/>
                  <a:gd name="T16" fmla="*/ 52 w 52"/>
                  <a:gd name="T17" fmla="*/ 5 h 30"/>
                  <a:gd name="T18" fmla="*/ 39 w 52"/>
                  <a:gd name="T19" fmla="*/ 28 h 30"/>
                  <a:gd name="T20" fmla="*/ 36 w 52"/>
                  <a:gd name="T21" fmla="*/ 30 h 30"/>
                  <a:gd name="T22" fmla="*/ 17 w 52"/>
                  <a:gd name="T23" fmla="*/ 22 h 30"/>
                  <a:gd name="T24" fmla="*/ 34 w 52"/>
                  <a:gd name="T25" fmla="*/ 22 h 30"/>
                  <a:gd name="T26" fmla="*/ 42 w 52"/>
                  <a:gd name="T27" fmla="*/ 7 h 30"/>
                  <a:gd name="T28" fmla="*/ 10 w 52"/>
                  <a:gd name="T29" fmla="*/ 7 h 30"/>
                  <a:gd name="T30" fmla="*/ 17 w 52"/>
                  <a:gd name="T31" fmla="*/ 22 h 30"/>
                  <a:gd name="T32" fmla="*/ 17 w 52"/>
                  <a:gd name="T3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30">
                    <a:moveTo>
                      <a:pt x="36" y="30"/>
                    </a:moveTo>
                    <a:cubicBezTo>
                      <a:pt x="15" y="30"/>
                      <a:pt x="15" y="30"/>
                      <a:pt x="15" y="30"/>
                    </a:cubicBezTo>
                    <a:cubicBezTo>
                      <a:pt x="14" y="30"/>
                      <a:pt x="13" y="29"/>
                      <a:pt x="12" y="28"/>
                    </a:cubicBezTo>
                    <a:cubicBezTo>
                      <a:pt x="0" y="5"/>
                      <a:pt x="0" y="5"/>
                      <a:pt x="0" y="5"/>
                    </a:cubicBezTo>
                    <a:cubicBezTo>
                      <a:pt x="0" y="4"/>
                      <a:pt x="0" y="3"/>
                      <a:pt x="0" y="1"/>
                    </a:cubicBezTo>
                    <a:cubicBezTo>
                      <a:pt x="1" y="0"/>
                      <a:pt x="3" y="0"/>
                      <a:pt x="4" y="0"/>
                    </a:cubicBezTo>
                    <a:cubicBezTo>
                      <a:pt x="48" y="0"/>
                      <a:pt x="48" y="0"/>
                      <a:pt x="48" y="0"/>
                    </a:cubicBezTo>
                    <a:cubicBezTo>
                      <a:pt x="50" y="0"/>
                      <a:pt x="51" y="0"/>
                      <a:pt x="52" y="1"/>
                    </a:cubicBezTo>
                    <a:cubicBezTo>
                      <a:pt x="52" y="3"/>
                      <a:pt x="52" y="4"/>
                      <a:pt x="52" y="5"/>
                    </a:cubicBezTo>
                    <a:cubicBezTo>
                      <a:pt x="39" y="28"/>
                      <a:pt x="39" y="28"/>
                      <a:pt x="39" y="28"/>
                    </a:cubicBezTo>
                    <a:cubicBezTo>
                      <a:pt x="39" y="29"/>
                      <a:pt x="38" y="30"/>
                      <a:pt x="36" y="30"/>
                    </a:cubicBezTo>
                    <a:close/>
                    <a:moveTo>
                      <a:pt x="17" y="22"/>
                    </a:moveTo>
                    <a:cubicBezTo>
                      <a:pt x="34" y="22"/>
                      <a:pt x="34" y="22"/>
                      <a:pt x="34" y="22"/>
                    </a:cubicBezTo>
                    <a:cubicBezTo>
                      <a:pt x="42" y="7"/>
                      <a:pt x="42" y="7"/>
                      <a:pt x="42" y="7"/>
                    </a:cubicBezTo>
                    <a:cubicBezTo>
                      <a:pt x="10" y="7"/>
                      <a:pt x="10" y="7"/>
                      <a:pt x="10" y="7"/>
                    </a:cubicBezTo>
                    <a:cubicBezTo>
                      <a:pt x="17" y="22"/>
                      <a:pt x="17" y="22"/>
                      <a:pt x="17" y="22"/>
                    </a:cubicBezTo>
                    <a:cubicBezTo>
                      <a:pt x="17" y="22"/>
                      <a:pt x="17" y="22"/>
                      <a:pt x="17" y="22"/>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54" name="Freeform 39">
                <a:extLst>
                  <a:ext uri="{FF2B5EF4-FFF2-40B4-BE49-F238E27FC236}">
                    <a16:creationId xmlns:a16="http://schemas.microsoft.com/office/drawing/2014/main" xmlns="" id="{C3A19E20-AE6A-4E91-B875-FB32A6134FD8}"/>
                  </a:ext>
                </a:extLst>
              </p:cNvPr>
              <p:cNvSpPr>
                <a:spLocks noEditPoints="1"/>
              </p:cNvSpPr>
              <p:nvPr/>
            </p:nvSpPr>
            <p:spPr bwMode="auto">
              <a:xfrm>
                <a:off x="11025188" y="5346700"/>
                <a:ext cx="217488" cy="255587"/>
              </a:xfrm>
              <a:custGeom>
                <a:avLst/>
                <a:gdLst>
                  <a:gd name="T0" fmla="*/ 54 w 58"/>
                  <a:gd name="T1" fmla="*/ 41 h 68"/>
                  <a:gd name="T2" fmla="*/ 58 w 58"/>
                  <a:gd name="T3" fmla="*/ 44 h 68"/>
                  <a:gd name="T4" fmla="*/ 54 w 58"/>
                  <a:gd name="T5" fmla="*/ 47 h 68"/>
                  <a:gd name="T6" fmla="*/ 32 w 58"/>
                  <a:gd name="T7" fmla="*/ 47 h 68"/>
                  <a:gd name="T8" fmla="*/ 32 w 58"/>
                  <a:gd name="T9" fmla="*/ 65 h 68"/>
                  <a:gd name="T10" fmla="*/ 28 w 58"/>
                  <a:gd name="T11" fmla="*/ 68 h 68"/>
                  <a:gd name="T12" fmla="*/ 24 w 58"/>
                  <a:gd name="T13" fmla="*/ 65 h 68"/>
                  <a:gd name="T14" fmla="*/ 24 w 58"/>
                  <a:gd name="T15" fmla="*/ 47 h 68"/>
                  <a:gd name="T16" fmla="*/ 3 w 58"/>
                  <a:gd name="T17" fmla="*/ 47 h 68"/>
                  <a:gd name="T18" fmla="*/ 0 w 58"/>
                  <a:gd name="T19" fmla="*/ 44 h 68"/>
                  <a:gd name="T20" fmla="*/ 3 w 58"/>
                  <a:gd name="T21" fmla="*/ 41 h 68"/>
                  <a:gd name="T22" fmla="*/ 24 w 58"/>
                  <a:gd name="T23" fmla="*/ 41 h 68"/>
                  <a:gd name="T24" fmla="*/ 24 w 58"/>
                  <a:gd name="T25" fmla="*/ 32 h 68"/>
                  <a:gd name="T26" fmla="*/ 3 w 58"/>
                  <a:gd name="T27" fmla="*/ 32 h 68"/>
                  <a:gd name="T28" fmla="*/ 0 w 58"/>
                  <a:gd name="T29" fmla="*/ 28 h 68"/>
                  <a:gd name="T30" fmla="*/ 3 w 58"/>
                  <a:gd name="T31" fmla="*/ 26 h 68"/>
                  <a:gd name="T32" fmla="*/ 22 w 58"/>
                  <a:gd name="T33" fmla="*/ 26 h 68"/>
                  <a:gd name="T34" fmla="*/ 7 w 58"/>
                  <a:gd name="T35" fmla="*/ 6 h 68"/>
                  <a:gd name="T36" fmla="*/ 9 w 58"/>
                  <a:gd name="T37" fmla="*/ 1 h 68"/>
                  <a:gd name="T38" fmla="*/ 13 w 58"/>
                  <a:gd name="T39" fmla="*/ 2 h 68"/>
                  <a:gd name="T40" fmla="*/ 29 w 58"/>
                  <a:gd name="T41" fmla="*/ 23 h 68"/>
                  <a:gd name="T42" fmla="*/ 44 w 58"/>
                  <a:gd name="T43" fmla="*/ 4 h 68"/>
                  <a:gd name="T44" fmla="*/ 50 w 58"/>
                  <a:gd name="T45" fmla="*/ 2 h 68"/>
                  <a:gd name="T46" fmla="*/ 51 w 58"/>
                  <a:gd name="T47" fmla="*/ 7 h 68"/>
                  <a:gd name="T48" fmla="*/ 36 w 58"/>
                  <a:gd name="T49" fmla="*/ 25 h 68"/>
                  <a:gd name="T50" fmla="*/ 53 w 58"/>
                  <a:gd name="T51" fmla="*/ 25 h 68"/>
                  <a:gd name="T52" fmla="*/ 57 w 58"/>
                  <a:gd name="T53" fmla="*/ 29 h 68"/>
                  <a:gd name="T54" fmla="*/ 53 w 58"/>
                  <a:gd name="T55" fmla="*/ 32 h 68"/>
                  <a:gd name="T56" fmla="*/ 32 w 58"/>
                  <a:gd name="T57" fmla="*/ 32 h 68"/>
                  <a:gd name="T58" fmla="*/ 32 w 58"/>
                  <a:gd name="T59" fmla="*/ 41 h 68"/>
                  <a:gd name="T60" fmla="*/ 54 w 58"/>
                  <a:gd name="T61" fmla="*/ 41 h 68"/>
                  <a:gd name="T62" fmla="*/ 54 w 58"/>
                  <a:gd name="T63" fmla="*/ 41 h 68"/>
                  <a:gd name="T64" fmla="*/ 54 w 58"/>
                  <a:gd name="T65" fmla="*/ 4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68">
                    <a:moveTo>
                      <a:pt x="54" y="41"/>
                    </a:moveTo>
                    <a:cubicBezTo>
                      <a:pt x="56" y="41"/>
                      <a:pt x="58" y="42"/>
                      <a:pt x="58" y="44"/>
                    </a:cubicBezTo>
                    <a:cubicBezTo>
                      <a:pt x="58" y="46"/>
                      <a:pt x="56" y="47"/>
                      <a:pt x="54" y="47"/>
                    </a:cubicBezTo>
                    <a:cubicBezTo>
                      <a:pt x="32" y="47"/>
                      <a:pt x="32" y="47"/>
                      <a:pt x="32" y="47"/>
                    </a:cubicBezTo>
                    <a:cubicBezTo>
                      <a:pt x="32" y="65"/>
                      <a:pt x="32" y="65"/>
                      <a:pt x="32" y="65"/>
                    </a:cubicBezTo>
                    <a:cubicBezTo>
                      <a:pt x="32" y="67"/>
                      <a:pt x="31" y="68"/>
                      <a:pt x="28" y="68"/>
                    </a:cubicBezTo>
                    <a:cubicBezTo>
                      <a:pt x="26" y="68"/>
                      <a:pt x="24" y="67"/>
                      <a:pt x="24" y="65"/>
                    </a:cubicBezTo>
                    <a:cubicBezTo>
                      <a:pt x="24" y="47"/>
                      <a:pt x="24" y="47"/>
                      <a:pt x="24" y="47"/>
                    </a:cubicBezTo>
                    <a:cubicBezTo>
                      <a:pt x="3" y="47"/>
                      <a:pt x="3" y="47"/>
                      <a:pt x="3" y="47"/>
                    </a:cubicBezTo>
                    <a:cubicBezTo>
                      <a:pt x="1" y="47"/>
                      <a:pt x="0" y="46"/>
                      <a:pt x="0" y="44"/>
                    </a:cubicBezTo>
                    <a:cubicBezTo>
                      <a:pt x="0" y="42"/>
                      <a:pt x="1" y="41"/>
                      <a:pt x="3" y="41"/>
                    </a:cubicBezTo>
                    <a:cubicBezTo>
                      <a:pt x="24" y="41"/>
                      <a:pt x="24" y="41"/>
                      <a:pt x="24" y="41"/>
                    </a:cubicBezTo>
                    <a:cubicBezTo>
                      <a:pt x="24" y="32"/>
                      <a:pt x="24" y="32"/>
                      <a:pt x="24" y="32"/>
                    </a:cubicBezTo>
                    <a:cubicBezTo>
                      <a:pt x="3" y="32"/>
                      <a:pt x="3" y="32"/>
                      <a:pt x="3" y="32"/>
                    </a:cubicBezTo>
                    <a:cubicBezTo>
                      <a:pt x="1" y="32"/>
                      <a:pt x="0" y="30"/>
                      <a:pt x="0" y="28"/>
                    </a:cubicBezTo>
                    <a:cubicBezTo>
                      <a:pt x="0" y="27"/>
                      <a:pt x="1" y="26"/>
                      <a:pt x="3" y="26"/>
                    </a:cubicBezTo>
                    <a:cubicBezTo>
                      <a:pt x="22" y="26"/>
                      <a:pt x="22" y="26"/>
                      <a:pt x="22" y="26"/>
                    </a:cubicBezTo>
                    <a:cubicBezTo>
                      <a:pt x="7" y="6"/>
                      <a:pt x="7" y="6"/>
                      <a:pt x="7" y="6"/>
                    </a:cubicBezTo>
                    <a:cubicBezTo>
                      <a:pt x="6" y="4"/>
                      <a:pt x="7" y="2"/>
                      <a:pt x="9" y="1"/>
                    </a:cubicBezTo>
                    <a:cubicBezTo>
                      <a:pt x="10" y="0"/>
                      <a:pt x="12" y="1"/>
                      <a:pt x="13" y="2"/>
                    </a:cubicBezTo>
                    <a:cubicBezTo>
                      <a:pt x="29" y="23"/>
                      <a:pt x="29" y="23"/>
                      <a:pt x="29" y="23"/>
                    </a:cubicBezTo>
                    <a:cubicBezTo>
                      <a:pt x="44" y="4"/>
                      <a:pt x="44" y="4"/>
                      <a:pt x="44" y="4"/>
                    </a:cubicBezTo>
                    <a:cubicBezTo>
                      <a:pt x="45" y="2"/>
                      <a:pt x="47" y="1"/>
                      <a:pt x="50" y="2"/>
                    </a:cubicBezTo>
                    <a:cubicBezTo>
                      <a:pt x="52" y="4"/>
                      <a:pt x="51" y="7"/>
                      <a:pt x="51" y="7"/>
                    </a:cubicBezTo>
                    <a:cubicBezTo>
                      <a:pt x="36" y="25"/>
                      <a:pt x="36" y="25"/>
                      <a:pt x="36" y="25"/>
                    </a:cubicBezTo>
                    <a:cubicBezTo>
                      <a:pt x="53" y="25"/>
                      <a:pt x="53" y="25"/>
                      <a:pt x="53" y="25"/>
                    </a:cubicBezTo>
                    <a:cubicBezTo>
                      <a:pt x="55" y="25"/>
                      <a:pt x="57" y="27"/>
                      <a:pt x="57" y="29"/>
                    </a:cubicBezTo>
                    <a:cubicBezTo>
                      <a:pt x="57" y="30"/>
                      <a:pt x="55" y="32"/>
                      <a:pt x="53" y="32"/>
                    </a:cubicBezTo>
                    <a:cubicBezTo>
                      <a:pt x="32" y="32"/>
                      <a:pt x="32" y="32"/>
                      <a:pt x="32" y="32"/>
                    </a:cubicBezTo>
                    <a:cubicBezTo>
                      <a:pt x="32" y="41"/>
                      <a:pt x="32" y="41"/>
                      <a:pt x="32" y="41"/>
                    </a:cubicBezTo>
                    <a:cubicBezTo>
                      <a:pt x="54" y="41"/>
                      <a:pt x="54" y="41"/>
                      <a:pt x="54" y="41"/>
                    </a:cubicBezTo>
                    <a:close/>
                    <a:moveTo>
                      <a:pt x="54" y="41"/>
                    </a:moveTo>
                    <a:cubicBezTo>
                      <a:pt x="54" y="41"/>
                      <a:pt x="54" y="41"/>
                      <a:pt x="54" y="41"/>
                    </a:cubicBezTo>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nvGrpSpPr>
            <p:cNvPr id="302" name="组合 301">
              <a:extLst>
                <a:ext uri="{FF2B5EF4-FFF2-40B4-BE49-F238E27FC236}">
                  <a16:creationId xmlns:a16="http://schemas.microsoft.com/office/drawing/2014/main" xmlns="" id="{421F7A1A-8ED4-491F-A3F6-CBF8BB82AF63}"/>
                </a:ext>
              </a:extLst>
            </p:cNvPr>
            <p:cNvGrpSpPr/>
            <p:nvPr/>
          </p:nvGrpSpPr>
          <p:grpSpPr>
            <a:xfrm>
              <a:off x="9460159" y="4620560"/>
              <a:ext cx="206375" cy="197460"/>
              <a:chOff x="11202988" y="4970463"/>
              <a:chExt cx="735012" cy="703262"/>
            </a:xfrm>
          </p:grpSpPr>
          <p:sp>
            <p:nvSpPr>
              <p:cNvPr id="342" name="Freeform 44">
                <a:extLst>
                  <a:ext uri="{FF2B5EF4-FFF2-40B4-BE49-F238E27FC236}">
                    <a16:creationId xmlns:a16="http://schemas.microsoft.com/office/drawing/2014/main" xmlns="" id="{8DBE15C2-7B2E-48F0-9D23-151C61741163}"/>
                  </a:ext>
                </a:extLst>
              </p:cNvPr>
              <p:cNvSpPr>
                <a:spLocks/>
              </p:cNvSpPr>
              <p:nvPr/>
            </p:nvSpPr>
            <p:spPr bwMode="auto">
              <a:xfrm>
                <a:off x="11360150" y="5138738"/>
                <a:ext cx="431800" cy="460375"/>
              </a:xfrm>
              <a:custGeom>
                <a:avLst/>
                <a:gdLst>
                  <a:gd name="T0" fmla="*/ 111 w 115"/>
                  <a:gd name="T1" fmla="*/ 59 h 123"/>
                  <a:gd name="T2" fmla="*/ 111 w 115"/>
                  <a:gd name="T3" fmla="*/ 54 h 123"/>
                  <a:gd name="T4" fmla="*/ 56 w 115"/>
                  <a:gd name="T5" fmla="*/ 0 h 123"/>
                  <a:gd name="T6" fmla="*/ 0 w 115"/>
                  <a:gd name="T7" fmla="*/ 54 h 123"/>
                  <a:gd name="T8" fmla="*/ 33 w 115"/>
                  <a:gd name="T9" fmla="*/ 105 h 123"/>
                  <a:gd name="T10" fmla="*/ 33 w 115"/>
                  <a:gd name="T11" fmla="*/ 116 h 123"/>
                  <a:gd name="T12" fmla="*/ 32 w 115"/>
                  <a:gd name="T13" fmla="*/ 116 h 123"/>
                  <a:gd name="T14" fmla="*/ 28 w 115"/>
                  <a:gd name="T15" fmla="*/ 119 h 123"/>
                  <a:gd name="T16" fmla="*/ 32 w 115"/>
                  <a:gd name="T17" fmla="*/ 123 h 123"/>
                  <a:gd name="T18" fmla="*/ 81 w 115"/>
                  <a:gd name="T19" fmla="*/ 123 h 123"/>
                  <a:gd name="T20" fmla="*/ 84 w 115"/>
                  <a:gd name="T21" fmla="*/ 119 h 123"/>
                  <a:gd name="T22" fmla="*/ 81 w 115"/>
                  <a:gd name="T23" fmla="*/ 116 h 123"/>
                  <a:gd name="T24" fmla="*/ 79 w 115"/>
                  <a:gd name="T25" fmla="*/ 116 h 123"/>
                  <a:gd name="T26" fmla="*/ 79 w 115"/>
                  <a:gd name="T27" fmla="*/ 104 h 123"/>
                  <a:gd name="T28" fmla="*/ 90 w 115"/>
                  <a:gd name="T29" fmla="*/ 97 h 123"/>
                  <a:gd name="T30" fmla="*/ 101 w 115"/>
                  <a:gd name="T31" fmla="*/ 93 h 123"/>
                  <a:gd name="T32" fmla="*/ 98 w 115"/>
                  <a:gd name="T33" fmla="*/ 82 h 123"/>
                  <a:gd name="T34" fmla="*/ 86 w 115"/>
                  <a:gd name="T35" fmla="*/ 85 h 123"/>
                  <a:gd name="T36" fmla="*/ 85 w 115"/>
                  <a:gd name="T37" fmla="*/ 91 h 123"/>
                  <a:gd name="T38" fmla="*/ 73 w 115"/>
                  <a:gd name="T39" fmla="*/ 98 h 123"/>
                  <a:gd name="T40" fmla="*/ 73 w 115"/>
                  <a:gd name="T41" fmla="*/ 99 h 123"/>
                  <a:gd name="T42" fmla="*/ 71 w 115"/>
                  <a:gd name="T43" fmla="*/ 102 h 123"/>
                  <a:gd name="T44" fmla="*/ 71 w 115"/>
                  <a:gd name="T45" fmla="*/ 116 h 123"/>
                  <a:gd name="T46" fmla="*/ 41 w 115"/>
                  <a:gd name="T47" fmla="*/ 116 h 123"/>
                  <a:gd name="T48" fmla="*/ 41 w 115"/>
                  <a:gd name="T49" fmla="*/ 102 h 123"/>
                  <a:gd name="T50" fmla="*/ 38 w 115"/>
                  <a:gd name="T51" fmla="*/ 99 h 123"/>
                  <a:gd name="T52" fmla="*/ 38 w 115"/>
                  <a:gd name="T53" fmla="*/ 98 h 123"/>
                  <a:gd name="T54" fmla="*/ 8 w 115"/>
                  <a:gd name="T55" fmla="*/ 54 h 123"/>
                  <a:gd name="T56" fmla="*/ 56 w 115"/>
                  <a:gd name="T57" fmla="*/ 8 h 123"/>
                  <a:gd name="T58" fmla="*/ 103 w 115"/>
                  <a:gd name="T59" fmla="*/ 54 h 123"/>
                  <a:gd name="T60" fmla="*/ 103 w 115"/>
                  <a:gd name="T61" fmla="*/ 58 h 123"/>
                  <a:gd name="T62" fmla="*/ 98 w 115"/>
                  <a:gd name="T63" fmla="*/ 62 h 123"/>
                  <a:gd name="T64" fmla="*/ 101 w 115"/>
                  <a:gd name="T65" fmla="*/ 74 h 123"/>
                  <a:gd name="T66" fmla="*/ 113 w 115"/>
                  <a:gd name="T67" fmla="*/ 70 h 123"/>
                  <a:gd name="T68" fmla="*/ 111 w 115"/>
                  <a:gd name="T69" fmla="*/ 5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5" h="123">
                    <a:moveTo>
                      <a:pt x="111" y="59"/>
                    </a:moveTo>
                    <a:cubicBezTo>
                      <a:pt x="111" y="58"/>
                      <a:pt x="111" y="56"/>
                      <a:pt x="111" y="54"/>
                    </a:cubicBezTo>
                    <a:cubicBezTo>
                      <a:pt x="111" y="24"/>
                      <a:pt x="86" y="0"/>
                      <a:pt x="56" y="0"/>
                    </a:cubicBezTo>
                    <a:cubicBezTo>
                      <a:pt x="26" y="0"/>
                      <a:pt x="0" y="24"/>
                      <a:pt x="0" y="54"/>
                    </a:cubicBezTo>
                    <a:cubicBezTo>
                      <a:pt x="0" y="76"/>
                      <a:pt x="14" y="96"/>
                      <a:pt x="33" y="105"/>
                    </a:cubicBezTo>
                    <a:cubicBezTo>
                      <a:pt x="33" y="106"/>
                      <a:pt x="33" y="110"/>
                      <a:pt x="33" y="116"/>
                    </a:cubicBezTo>
                    <a:cubicBezTo>
                      <a:pt x="33" y="116"/>
                      <a:pt x="32" y="116"/>
                      <a:pt x="32" y="116"/>
                    </a:cubicBezTo>
                    <a:cubicBezTo>
                      <a:pt x="29" y="116"/>
                      <a:pt x="28" y="117"/>
                      <a:pt x="28" y="119"/>
                    </a:cubicBezTo>
                    <a:cubicBezTo>
                      <a:pt x="28" y="121"/>
                      <a:pt x="29" y="123"/>
                      <a:pt x="32" y="123"/>
                    </a:cubicBezTo>
                    <a:cubicBezTo>
                      <a:pt x="32" y="123"/>
                      <a:pt x="32" y="123"/>
                      <a:pt x="81" y="123"/>
                    </a:cubicBezTo>
                    <a:cubicBezTo>
                      <a:pt x="83" y="123"/>
                      <a:pt x="84" y="121"/>
                      <a:pt x="84" y="119"/>
                    </a:cubicBezTo>
                    <a:cubicBezTo>
                      <a:pt x="84" y="117"/>
                      <a:pt x="83" y="116"/>
                      <a:pt x="81" y="116"/>
                    </a:cubicBezTo>
                    <a:cubicBezTo>
                      <a:pt x="81" y="116"/>
                      <a:pt x="81" y="116"/>
                      <a:pt x="79" y="116"/>
                    </a:cubicBezTo>
                    <a:cubicBezTo>
                      <a:pt x="79" y="114"/>
                      <a:pt x="79" y="111"/>
                      <a:pt x="79" y="104"/>
                    </a:cubicBezTo>
                    <a:cubicBezTo>
                      <a:pt x="83" y="102"/>
                      <a:pt x="87" y="100"/>
                      <a:pt x="90" y="97"/>
                    </a:cubicBezTo>
                    <a:cubicBezTo>
                      <a:pt x="94" y="99"/>
                      <a:pt x="99" y="97"/>
                      <a:pt x="101" y="93"/>
                    </a:cubicBezTo>
                    <a:cubicBezTo>
                      <a:pt x="103" y="89"/>
                      <a:pt x="102" y="84"/>
                      <a:pt x="98" y="82"/>
                    </a:cubicBezTo>
                    <a:cubicBezTo>
                      <a:pt x="93" y="80"/>
                      <a:pt x="88" y="81"/>
                      <a:pt x="86" y="85"/>
                    </a:cubicBezTo>
                    <a:cubicBezTo>
                      <a:pt x="85" y="87"/>
                      <a:pt x="85" y="89"/>
                      <a:pt x="85" y="91"/>
                    </a:cubicBezTo>
                    <a:cubicBezTo>
                      <a:pt x="81" y="94"/>
                      <a:pt x="77" y="97"/>
                      <a:pt x="73" y="98"/>
                    </a:cubicBezTo>
                    <a:cubicBezTo>
                      <a:pt x="73" y="98"/>
                      <a:pt x="73" y="98"/>
                      <a:pt x="73" y="99"/>
                    </a:cubicBezTo>
                    <a:cubicBezTo>
                      <a:pt x="72" y="99"/>
                      <a:pt x="71" y="101"/>
                      <a:pt x="71" y="102"/>
                    </a:cubicBezTo>
                    <a:cubicBezTo>
                      <a:pt x="71" y="102"/>
                      <a:pt x="71" y="102"/>
                      <a:pt x="71" y="116"/>
                    </a:cubicBezTo>
                    <a:cubicBezTo>
                      <a:pt x="65" y="116"/>
                      <a:pt x="56" y="116"/>
                      <a:pt x="41" y="116"/>
                    </a:cubicBezTo>
                    <a:cubicBezTo>
                      <a:pt x="41" y="114"/>
                      <a:pt x="41" y="110"/>
                      <a:pt x="41" y="102"/>
                    </a:cubicBezTo>
                    <a:cubicBezTo>
                      <a:pt x="41" y="100"/>
                      <a:pt x="40" y="99"/>
                      <a:pt x="38" y="99"/>
                    </a:cubicBezTo>
                    <a:cubicBezTo>
                      <a:pt x="38" y="98"/>
                      <a:pt x="38" y="98"/>
                      <a:pt x="38" y="98"/>
                    </a:cubicBezTo>
                    <a:cubicBezTo>
                      <a:pt x="20" y="91"/>
                      <a:pt x="8" y="74"/>
                      <a:pt x="8" y="54"/>
                    </a:cubicBezTo>
                    <a:cubicBezTo>
                      <a:pt x="8" y="29"/>
                      <a:pt x="29" y="8"/>
                      <a:pt x="56" y="8"/>
                    </a:cubicBezTo>
                    <a:cubicBezTo>
                      <a:pt x="82" y="8"/>
                      <a:pt x="103" y="29"/>
                      <a:pt x="103" y="54"/>
                    </a:cubicBezTo>
                    <a:cubicBezTo>
                      <a:pt x="103" y="56"/>
                      <a:pt x="103" y="57"/>
                      <a:pt x="103" y="58"/>
                    </a:cubicBezTo>
                    <a:cubicBezTo>
                      <a:pt x="101" y="59"/>
                      <a:pt x="99" y="60"/>
                      <a:pt x="98" y="62"/>
                    </a:cubicBezTo>
                    <a:cubicBezTo>
                      <a:pt x="95" y="66"/>
                      <a:pt x="97" y="72"/>
                      <a:pt x="101" y="74"/>
                    </a:cubicBezTo>
                    <a:cubicBezTo>
                      <a:pt x="106" y="76"/>
                      <a:pt x="111" y="74"/>
                      <a:pt x="113" y="70"/>
                    </a:cubicBezTo>
                    <a:cubicBezTo>
                      <a:pt x="115" y="66"/>
                      <a:pt x="114" y="62"/>
                      <a:pt x="111" y="59"/>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3" name="Freeform 45">
                <a:extLst>
                  <a:ext uri="{FF2B5EF4-FFF2-40B4-BE49-F238E27FC236}">
                    <a16:creationId xmlns:a16="http://schemas.microsoft.com/office/drawing/2014/main" xmlns="" id="{EB3C4BF9-5628-4F36-96C0-7DBB152BF258}"/>
                  </a:ext>
                </a:extLst>
              </p:cNvPr>
              <p:cNvSpPr>
                <a:spLocks/>
              </p:cNvSpPr>
              <p:nvPr/>
            </p:nvSpPr>
            <p:spPr bwMode="auto">
              <a:xfrm>
                <a:off x="11464925" y="5607050"/>
                <a:ext cx="209550" cy="30162"/>
              </a:xfrm>
              <a:custGeom>
                <a:avLst/>
                <a:gdLst>
                  <a:gd name="T0" fmla="*/ 53 w 56"/>
                  <a:gd name="T1" fmla="*/ 0 h 8"/>
                  <a:gd name="T2" fmla="*/ 4 w 56"/>
                  <a:gd name="T3" fmla="*/ 0 h 8"/>
                  <a:gd name="T4" fmla="*/ 0 w 56"/>
                  <a:gd name="T5" fmla="*/ 4 h 8"/>
                  <a:gd name="T6" fmla="*/ 4 w 56"/>
                  <a:gd name="T7" fmla="*/ 8 h 8"/>
                  <a:gd name="T8" fmla="*/ 53 w 56"/>
                  <a:gd name="T9" fmla="*/ 8 h 8"/>
                  <a:gd name="T10" fmla="*/ 56 w 56"/>
                  <a:gd name="T11" fmla="*/ 4 h 8"/>
                  <a:gd name="T12" fmla="*/ 53 w 5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6" h="8">
                    <a:moveTo>
                      <a:pt x="53" y="0"/>
                    </a:moveTo>
                    <a:cubicBezTo>
                      <a:pt x="53" y="0"/>
                      <a:pt x="53" y="0"/>
                      <a:pt x="4" y="0"/>
                    </a:cubicBezTo>
                    <a:cubicBezTo>
                      <a:pt x="1" y="0"/>
                      <a:pt x="0" y="2"/>
                      <a:pt x="0" y="4"/>
                    </a:cubicBezTo>
                    <a:cubicBezTo>
                      <a:pt x="0" y="6"/>
                      <a:pt x="1" y="8"/>
                      <a:pt x="4" y="8"/>
                    </a:cubicBezTo>
                    <a:cubicBezTo>
                      <a:pt x="4" y="8"/>
                      <a:pt x="4" y="8"/>
                      <a:pt x="53" y="8"/>
                    </a:cubicBezTo>
                    <a:cubicBezTo>
                      <a:pt x="55" y="8"/>
                      <a:pt x="56" y="6"/>
                      <a:pt x="56" y="4"/>
                    </a:cubicBezTo>
                    <a:cubicBezTo>
                      <a:pt x="56" y="2"/>
                      <a:pt x="55" y="0"/>
                      <a:pt x="53" y="0"/>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4" name="Freeform 46">
                <a:extLst>
                  <a:ext uri="{FF2B5EF4-FFF2-40B4-BE49-F238E27FC236}">
                    <a16:creationId xmlns:a16="http://schemas.microsoft.com/office/drawing/2014/main" xmlns="" id="{7A331EBD-8F06-4175-BD89-4D2B612F1A59}"/>
                  </a:ext>
                </a:extLst>
              </p:cNvPr>
              <p:cNvSpPr>
                <a:spLocks/>
              </p:cNvSpPr>
              <p:nvPr/>
            </p:nvSpPr>
            <p:spPr bwMode="auto">
              <a:xfrm>
                <a:off x="11509375" y="5648325"/>
                <a:ext cx="117475" cy="25400"/>
              </a:xfrm>
              <a:custGeom>
                <a:avLst/>
                <a:gdLst>
                  <a:gd name="T0" fmla="*/ 27 w 31"/>
                  <a:gd name="T1" fmla="*/ 0 h 7"/>
                  <a:gd name="T2" fmla="*/ 4 w 31"/>
                  <a:gd name="T3" fmla="*/ 0 h 7"/>
                  <a:gd name="T4" fmla="*/ 0 w 31"/>
                  <a:gd name="T5" fmla="*/ 4 h 7"/>
                  <a:gd name="T6" fmla="*/ 4 w 31"/>
                  <a:gd name="T7" fmla="*/ 7 h 7"/>
                  <a:gd name="T8" fmla="*/ 27 w 31"/>
                  <a:gd name="T9" fmla="*/ 7 h 7"/>
                  <a:gd name="T10" fmla="*/ 31 w 31"/>
                  <a:gd name="T11" fmla="*/ 4 h 7"/>
                  <a:gd name="T12" fmla="*/ 27 w 3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1" h="7">
                    <a:moveTo>
                      <a:pt x="27" y="0"/>
                    </a:moveTo>
                    <a:cubicBezTo>
                      <a:pt x="27" y="0"/>
                      <a:pt x="27" y="0"/>
                      <a:pt x="4" y="0"/>
                    </a:cubicBezTo>
                    <a:cubicBezTo>
                      <a:pt x="2" y="0"/>
                      <a:pt x="0" y="1"/>
                      <a:pt x="0" y="4"/>
                    </a:cubicBezTo>
                    <a:cubicBezTo>
                      <a:pt x="0" y="6"/>
                      <a:pt x="2" y="7"/>
                      <a:pt x="4" y="7"/>
                    </a:cubicBezTo>
                    <a:cubicBezTo>
                      <a:pt x="4" y="7"/>
                      <a:pt x="4" y="7"/>
                      <a:pt x="27" y="7"/>
                    </a:cubicBezTo>
                    <a:cubicBezTo>
                      <a:pt x="29" y="7"/>
                      <a:pt x="31" y="6"/>
                      <a:pt x="31" y="4"/>
                    </a:cubicBezTo>
                    <a:cubicBezTo>
                      <a:pt x="31" y="1"/>
                      <a:pt x="29" y="0"/>
                      <a:pt x="27" y="0"/>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5" name="Freeform 47">
                <a:extLst>
                  <a:ext uri="{FF2B5EF4-FFF2-40B4-BE49-F238E27FC236}">
                    <a16:creationId xmlns:a16="http://schemas.microsoft.com/office/drawing/2014/main" xmlns="" id="{1174BC0C-1DDF-415F-ADD7-9BC423703A50}"/>
                  </a:ext>
                </a:extLst>
              </p:cNvPr>
              <p:cNvSpPr>
                <a:spLocks/>
              </p:cNvSpPr>
              <p:nvPr/>
            </p:nvSpPr>
            <p:spPr bwMode="auto">
              <a:xfrm>
                <a:off x="11202988" y="5321300"/>
                <a:ext cx="134937" cy="30162"/>
              </a:xfrm>
              <a:custGeom>
                <a:avLst/>
                <a:gdLst>
                  <a:gd name="T0" fmla="*/ 32 w 36"/>
                  <a:gd name="T1" fmla="*/ 0 h 8"/>
                  <a:gd name="T2" fmla="*/ 4 w 36"/>
                  <a:gd name="T3" fmla="*/ 0 h 8"/>
                  <a:gd name="T4" fmla="*/ 0 w 36"/>
                  <a:gd name="T5" fmla="*/ 4 h 8"/>
                  <a:gd name="T6" fmla="*/ 4 w 36"/>
                  <a:gd name="T7" fmla="*/ 8 h 8"/>
                  <a:gd name="T8" fmla="*/ 32 w 36"/>
                  <a:gd name="T9" fmla="*/ 8 h 8"/>
                  <a:gd name="T10" fmla="*/ 36 w 36"/>
                  <a:gd name="T11" fmla="*/ 4 h 8"/>
                  <a:gd name="T12" fmla="*/ 32 w 3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6" h="8">
                    <a:moveTo>
                      <a:pt x="32" y="0"/>
                    </a:moveTo>
                    <a:cubicBezTo>
                      <a:pt x="32" y="0"/>
                      <a:pt x="32" y="0"/>
                      <a:pt x="4" y="0"/>
                    </a:cubicBezTo>
                    <a:cubicBezTo>
                      <a:pt x="1" y="0"/>
                      <a:pt x="0" y="2"/>
                      <a:pt x="0" y="4"/>
                    </a:cubicBezTo>
                    <a:cubicBezTo>
                      <a:pt x="0" y="6"/>
                      <a:pt x="1" y="8"/>
                      <a:pt x="4" y="8"/>
                    </a:cubicBezTo>
                    <a:cubicBezTo>
                      <a:pt x="4" y="8"/>
                      <a:pt x="4" y="8"/>
                      <a:pt x="32" y="8"/>
                    </a:cubicBezTo>
                    <a:cubicBezTo>
                      <a:pt x="35" y="8"/>
                      <a:pt x="36" y="6"/>
                      <a:pt x="36" y="4"/>
                    </a:cubicBezTo>
                    <a:cubicBezTo>
                      <a:pt x="36" y="2"/>
                      <a:pt x="35" y="0"/>
                      <a:pt x="32" y="0"/>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6" name="Freeform 48">
                <a:extLst>
                  <a:ext uri="{FF2B5EF4-FFF2-40B4-BE49-F238E27FC236}">
                    <a16:creationId xmlns:a16="http://schemas.microsoft.com/office/drawing/2014/main" xmlns="" id="{E3626AC3-E4A7-45CE-9CCF-00AC9A421AA4}"/>
                  </a:ext>
                </a:extLst>
              </p:cNvPr>
              <p:cNvSpPr>
                <a:spLocks/>
              </p:cNvSpPr>
              <p:nvPr/>
            </p:nvSpPr>
            <p:spPr bwMode="auto">
              <a:xfrm>
                <a:off x="11304588" y="5070475"/>
                <a:ext cx="104775" cy="104775"/>
              </a:xfrm>
              <a:custGeom>
                <a:avLst/>
                <a:gdLst>
                  <a:gd name="T0" fmla="*/ 22 w 28"/>
                  <a:gd name="T1" fmla="*/ 27 h 28"/>
                  <a:gd name="T2" fmla="*/ 25 w 28"/>
                  <a:gd name="T3" fmla="*/ 28 h 28"/>
                  <a:gd name="T4" fmla="*/ 27 w 28"/>
                  <a:gd name="T5" fmla="*/ 27 h 28"/>
                  <a:gd name="T6" fmla="*/ 27 w 28"/>
                  <a:gd name="T7" fmla="*/ 22 h 28"/>
                  <a:gd name="T8" fmla="*/ 7 w 28"/>
                  <a:gd name="T9" fmla="*/ 1 h 28"/>
                  <a:gd name="T10" fmla="*/ 1 w 28"/>
                  <a:gd name="T11" fmla="*/ 1 h 28"/>
                  <a:gd name="T12" fmla="*/ 1 w 28"/>
                  <a:gd name="T13" fmla="*/ 7 h 28"/>
                  <a:gd name="T14" fmla="*/ 22 w 28"/>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2" y="27"/>
                    </a:moveTo>
                    <a:cubicBezTo>
                      <a:pt x="22" y="28"/>
                      <a:pt x="23" y="28"/>
                      <a:pt x="25" y="28"/>
                    </a:cubicBezTo>
                    <a:cubicBezTo>
                      <a:pt x="25" y="28"/>
                      <a:pt x="26" y="28"/>
                      <a:pt x="27" y="27"/>
                    </a:cubicBezTo>
                    <a:cubicBezTo>
                      <a:pt x="28" y="26"/>
                      <a:pt x="28" y="23"/>
                      <a:pt x="27" y="22"/>
                    </a:cubicBezTo>
                    <a:cubicBezTo>
                      <a:pt x="27" y="22"/>
                      <a:pt x="27" y="22"/>
                      <a:pt x="7" y="1"/>
                    </a:cubicBezTo>
                    <a:cubicBezTo>
                      <a:pt x="5" y="0"/>
                      <a:pt x="3" y="0"/>
                      <a:pt x="1" y="1"/>
                    </a:cubicBezTo>
                    <a:cubicBezTo>
                      <a:pt x="0" y="3"/>
                      <a:pt x="0" y="5"/>
                      <a:pt x="1" y="7"/>
                    </a:cubicBezTo>
                    <a:cubicBezTo>
                      <a:pt x="1" y="7"/>
                      <a:pt x="1" y="7"/>
                      <a:pt x="22" y="27"/>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7" name="Freeform 49">
                <a:extLst>
                  <a:ext uri="{FF2B5EF4-FFF2-40B4-BE49-F238E27FC236}">
                    <a16:creationId xmlns:a16="http://schemas.microsoft.com/office/drawing/2014/main" xmlns="" id="{0C25BD01-C43D-4FC5-B308-8E4FF19BF498}"/>
                  </a:ext>
                </a:extLst>
              </p:cNvPr>
              <p:cNvSpPr>
                <a:spLocks/>
              </p:cNvSpPr>
              <p:nvPr/>
            </p:nvSpPr>
            <p:spPr bwMode="auto">
              <a:xfrm>
                <a:off x="11555413" y="4970463"/>
                <a:ext cx="25400" cy="134937"/>
              </a:xfrm>
              <a:custGeom>
                <a:avLst/>
                <a:gdLst>
                  <a:gd name="T0" fmla="*/ 4 w 7"/>
                  <a:gd name="T1" fmla="*/ 36 h 36"/>
                  <a:gd name="T2" fmla="*/ 7 w 7"/>
                  <a:gd name="T3" fmla="*/ 32 h 36"/>
                  <a:gd name="T4" fmla="*/ 7 w 7"/>
                  <a:gd name="T5" fmla="*/ 4 h 36"/>
                  <a:gd name="T6" fmla="*/ 4 w 7"/>
                  <a:gd name="T7" fmla="*/ 0 h 36"/>
                  <a:gd name="T8" fmla="*/ 0 w 7"/>
                  <a:gd name="T9" fmla="*/ 4 h 36"/>
                  <a:gd name="T10" fmla="*/ 0 w 7"/>
                  <a:gd name="T11" fmla="*/ 32 h 36"/>
                  <a:gd name="T12" fmla="*/ 4 w 7"/>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7" h="36">
                    <a:moveTo>
                      <a:pt x="4" y="36"/>
                    </a:moveTo>
                    <a:cubicBezTo>
                      <a:pt x="6" y="36"/>
                      <a:pt x="7" y="34"/>
                      <a:pt x="7" y="32"/>
                    </a:cubicBezTo>
                    <a:cubicBezTo>
                      <a:pt x="7" y="32"/>
                      <a:pt x="7" y="32"/>
                      <a:pt x="7" y="4"/>
                    </a:cubicBezTo>
                    <a:cubicBezTo>
                      <a:pt x="7" y="1"/>
                      <a:pt x="5" y="0"/>
                      <a:pt x="4" y="0"/>
                    </a:cubicBezTo>
                    <a:cubicBezTo>
                      <a:pt x="2" y="0"/>
                      <a:pt x="0" y="1"/>
                      <a:pt x="0" y="4"/>
                    </a:cubicBezTo>
                    <a:cubicBezTo>
                      <a:pt x="0" y="4"/>
                      <a:pt x="0" y="4"/>
                      <a:pt x="0" y="32"/>
                    </a:cubicBezTo>
                    <a:cubicBezTo>
                      <a:pt x="0" y="34"/>
                      <a:pt x="2" y="36"/>
                      <a:pt x="4" y="36"/>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8" name="Freeform 50">
                <a:extLst>
                  <a:ext uri="{FF2B5EF4-FFF2-40B4-BE49-F238E27FC236}">
                    <a16:creationId xmlns:a16="http://schemas.microsoft.com/office/drawing/2014/main" xmlns="" id="{7C181C43-4A72-4AB8-8BC0-EB6B7F26F9D9}"/>
                  </a:ext>
                </a:extLst>
              </p:cNvPr>
              <p:cNvSpPr>
                <a:spLocks/>
              </p:cNvSpPr>
              <p:nvPr/>
            </p:nvSpPr>
            <p:spPr bwMode="auto">
              <a:xfrm>
                <a:off x="11723688" y="5070475"/>
                <a:ext cx="109537" cy="104775"/>
              </a:xfrm>
              <a:custGeom>
                <a:avLst/>
                <a:gdLst>
                  <a:gd name="T0" fmla="*/ 5 w 29"/>
                  <a:gd name="T1" fmla="*/ 28 h 28"/>
                  <a:gd name="T2" fmla="*/ 7 w 29"/>
                  <a:gd name="T3" fmla="*/ 27 h 28"/>
                  <a:gd name="T4" fmla="*/ 28 w 29"/>
                  <a:gd name="T5" fmla="*/ 6 h 28"/>
                  <a:gd name="T6" fmla="*/ 28 w 29"/>
                  <a:gd name="T7" fmla="*/ 1 h 28"/>
                  <a:gd name="T8" fmla="*/ 22 w 29"/>
                  <a:gd name="T9" fmla="*/ 1 h 28"/>
                  <a:gd name="T10" fmla="*/ 2 w 29"/>
                  <a:gd name="T11" fmla="*/ 22 h 28"/>
                  <a:gd name="T12" fmla="*/ 2 w 29"/>
                  <a:gd name="T13" fmla="*/ 27 h 28"/>
                  <a:gd name="T14" fmla="*/ 5 w 29"/>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5" y="28"/>
                    </a:moveTo>
                    <a:cubicBezTo>
                      <a:pt x="5" y="28"/>
                      <a:pt x="7" y="28"/>
                      <a:pt x="7" y="27"/>
                    </a:cubicBezTo>
                    <a:cubicBezTo>
                      <a:pt x="7" y="27"/>
                      <a:pt x="7" y="27"/>
                      <a:pt x="28" y="6"/>
                    </a:cubicBezTo>
                    <a:cubicBezTo>
                      <a:pt x="29" y="5"/>
                      <a:pt x="29" y="3"/>
                      <a:pt x="28" y="1"/>
                    </a:cubicBezTo>
                    <a:cubicBezTo>
                      <a:pt x="26" y="0"/>
                      <a:pt x="24" y="0"/>
                      <a:pt x="22" y="1"/>
                    </a:cubicBezTo>
                    <a:cubicBezTo>
                      <a:pt x="22" y="1"/>
                      <a:pt x="22" y="1"/>
                      <a:pt x="2" y="22"/>
                    </a:cubicBezTo>
                    <a:cubicBezTo>
                      <a:pt x="0" y="23"/>
                      <a:pt x="0" y="25"/>
                      <a:pt x="2" y="27"/>
                    </a:cubicBezTo>
                    <a:cubicBezTo>
                      <a:pt x="3" y="28"/>
                      <a:pt x="4" y="28"/>
                      <a:pt x="5" y="28"/>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49" name="Freeform 51">
                <a:extLst>
                  <a:ext uri="{FF2B5EF4-FFF2-40B4-BE49-F238E27FC236}">
                    <a16:creationId xmlns:a16="http://schemas.microsoft.com/office/drawing/2014/main" xmlns="" id="{1B079681-846F-4899-A80C-F3DE76A66668}"/>
                  </a:ext>
                </a:extLst>
              </p:cNvPr>
              <p:cNvSpPr>
                <a:spLocks/>
              </p:cNvSpPr>
              <p:nvPr/>
            </p:nvSpPr>
            <p:spPr bwMode="auto">
              <a:xfrm>
                <a:off x="11803063" y="5318125"/>
                <a:ext cx="134937" cy="33337"/>
              </a:xfrm>
              <a:custGeom>
                <a:avLst/>
                <a:gdLst>
                  <a:gd name="T0" fmla="*/ 32 w 36"/>
                  <a:gd name="T1" fmla="*/ 0 h 9"/>
                  <a:gd name="T2" fmla="*/ 3 w 36"/>
                  <a:gd name="T3" fmla="*/ 0 h 9"/>
                  <a:gd name="T4" fmla="*/ 0 w 36"/>
                  <a:gd name="T5" fmla="*/ 4 h 9"/>
                  <a:gd name="T6" fmla="*/ 3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32" y="0"/>
                      <a:pt x="32" y="0"/>
                      <a:pt x="3" y="0"/>
                    </a:cubicBezTo>
                    <a:cubicBezTo>
                      <a:pt x="1" y="0"/>
                      <a:pt x="0" y="2"/>
                      <a:pt x="0" y="4"/>
                    </a:cubicBezTo>
                    <a:cubicBezTo>
                      <a:pt x="0" y="7"/>
                      <a:pt x="1" y="9"/>
                      <a:pt x="3" y="9"/>
                    </a:cubicBezTo>
                    <a:cubicBezTo>
                      <a:pt x="3" y="9"/>
                      <a:pt x="3" y="9"/>
                      <a:pt x="32" y="9"/>
                    </a:cubicBezTo>
                    <a:cubicBezTo>
                      <a:pt x="34" y="9"/>
                      <a:pt x="36" y="7"/>
                      <a:pt x="36" y="4"/>
                    </a:cubicBezTo>
                    <a:cubicBezTo>
                      <a:pt x="36" y="2"/>
                      <a:pt x="34" y="0"/>
                      <a:pt x="32" y="0"/>
                    </a:cubicBezTo>
                    <a:close/>
                  </a:path>
                </a:pathLst>
              </a:custGeom>
              <a:solidFill>
                <a:sysClr val="window" lastClr="FFFFFF">
                  <a:lumMod val="6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nvGrpSpPr>
            <p:cNvPr id="303" name="组合 454">
              <a:extLst>
                <a:ext uri="{FF2B5EF4-FFF2-40B4-BE49-F238E27FC236}">
                  <a16:creationId xmlns:a16="http://schemas.microsoft.com/office/drawing/2014/main" xmlns="" id="{12EB9E40-0CBC-4D1F-86C1-F6606770A516}"/>
                </a:ext>
              </a:extLst>
            </p:cNvPr>
            <p:cNvGrpSpPr>
              <a:grpSpLocks/>
            </p:cNvGrpSpPr>
            <p:nvPr/>
          </p:nvGrpSpPr>
          <p:grpSpPr bwMode="auto">
            <a:xfrm>
              <a:off x="10585658" y="2372940"/>
              <a:ext cx="177236" cy="119970"/>
              <a:chOff x="979488" y="1103312"/>
              <a:chExt cx="776288" cy="523876"/>
            </a:xfrm>
            <a:solidFill>
              <a:sysClr val="window" lastClr="FFFFFF">
                <a:lumMod val="65000"/>
              </a:sysClr>
            </a:solidFill>
          </p:grpSpPr>
          <p:sp>
            <p:nvSpPr>
              <p:cNvPr id="336" name="Freeform 265">
                <a:extLst>
                  <a:ext uri="{FF2B5EF4-FFF2-40B4-BE49-F238E27FC236}">
                    <a16:creationId xmlns:a16="http://schemas.microsoft.com/office/drawing/2014/main" xmlns="" id="{712B40B9-6DD4-425F-83EC-AAF763C4E73C}"/>
                  </a:ext>
                </a:extLst>
              </p:cNvPr>
              <p:cNvSpPr>
                <a:spLocks noEditPoints="1"/>
              </p:cNvSpPr>
              <p:nvPr/>
            </p:nvSpPr>
            <p:spPr bwMode="auto">
              <a:xfrm>
                <a:off x="979488" y="1103312"/>
                <a:ext cx="776288" cy="312738"/>
              </a:xfrm>
              <a:custGeom>
                <a:avLst/>
                <a:gdLst>
                  <a:gd name="T0" fmla="*/ 388144 w 472"/>
                  <a:gd name="T1" fmla="*/ 312738 h 190"/>
                  <a:gd name="T2" fmla="*/ 348672 w 472"/>
                  <a:gd name="T3" fmla="*/ 306154 h 190"/>
                  <a:gd name="T4" fmla="*/ 348672 w 472"/>
                  <a:gd name="T5" fmla="*/ 306154 h 190"/>
                  <a:gd name="T6" fmla="*/ 23025 w 472"/>
                  <a:gd name="T7" fmla="*/ 184351 h 190"/>
                  <a:gd name="T8" fmla="*/ 0 w 472"/>
                  <a:gd name="T9" fmla="*/ 158015 h 190"/>
                  <a:gd name="T10" fmla="*/ 23025 w 472"/>
                  <a:gd name="T11" fmla="*/ 130033 h 190"/>
                  <a:gd name="T12" fmla="*/ 348672 w 472"/>
                  <a:gd name="T13" fmla="*/ 8230 h 190"/>
                  <a:gd name="T14" fmla="*/ 427616 w 472"/>
                  <a:gd name="T15" fmla="*/ 8230 h 190"/>
                  <a:gd name="T16" fmla="*/ 751618 w 472"/>
                  <a:gd name="T17" fmla="*/ 130033 h 190"/>
                  <a:gd name="T18" fmla="*/ 776288 w 472"/>
                  <a:gd name="T19" fmla="*/ 158015 h 190"/>
                  <a:gd name="T20" fmla="*/ 751618 w 472"/>
                  <a:gd name="T21" fmla="*/ 184351 h 190"/>
                  <a:gd name="T22" fmla="*/ 427616 w 472"/>
                  <a:gd name="T23" fmla="*/ 306154 h 190"/>
                  <a:gd name="T24" fmla="*/ 388144 w 472"/>
                  <a:gd name="T25" fmla="*/ 312738 h 190"/>
                  <a:gd name="T26" fmla="*/ 358540 w 472"/>
                  <a:gd name="T27" fmla="*/ 278172 h 190"/>
                  <a:gd name="T28" fmla="*/ 417748 w 472"/>
                  <a:gd name="T29" fmla="*/ 278172 h 190"/>
                  <a:gd name="T30" fmla="*/ 740105 w 472"/>
                  <a:gd name="T31" fmla="*/ 158015 h 190"/>
                  <a:gd name="T32" fmla="*/ 417748 w 472"/>
                  <a:gd name="T33" fmla="*/ 36212 h 190"/>
                  <a:gd name="T34" fmla="*/ 358540 w 472"/>
                  <a:gd name="T35" fmla="*/ 36212 h 190"/>
                  <a:gd name="T36" fmla="*/ 36183 w 472"/>
                  <a:gd name="T37" fmla="*/ 158015 h 190"/>
                  <a:gd name="T38" fmla="*/ 358540 w 472"/>
                  <a:gd name="T39" fmla="*/ 278172 h 1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2"/>
                  <a:gd name="T61" fmla="*/ 0 h 190"/>
                  <a:gd name="T62" fmla="*/ 472 w 472"/>
                  <a:gd name="T63" fmla="*/ 190 h 1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2" h="190">
                    <a:moveTo>
                      <a:pt x="236" y="190"/>
                    </a:moveTo>
                    <a:cubicBezTo>
                      <a:pt x="227" y="190"/>
                      <a:pt x="218" y="189"/>
                      <a:pt x="212" y="186"/>
                    </a:cubicBezTo>
                    <a:cubicBezTo>
                      <a:pt x="212" y="186"/>
                      <a:pt x="212" y="186"/>
                      <a:pt x="212" y="186"/>
                    </a:cubicBezTo>
                    <a:cubicBezTo>
                      <a:pt x="14" y="112"/>
                      <a:pt x="14" y="112"/>
                      <a:pt x="14" y="112"/>
                    </a:cubicBezTo>
                    <a:cubicBezTo>
                      <a:pt x="2" y="107"/>
                      <a:pt x="0" y="100"/>
                      <a:pt x="0" y="96"/>
                    </a:cubicBezTo>
                    <a:cubicBezTo>
                      <a:pt x="0" y="92"/>
                      <a:pt x="2" y="84"/>
                      <a:pt x="14" y="79"/>
                    </a:cubicBezTo>
                    <a:cubicBezTo>
                      <a:pt x="212" y="5"/>
                      <a:pt x="212" y="5"/>
                      <a:pt x="212" y="5"/>
                    </a:cubicBezTo>
                    <a:cubicBezTo>
                      <a:pt x="225" y="0"/>
                      <a:pt x="247" y="0"/>
                      <a:pt x="260" y="5"/>
                    </a:cubicBezTo>
                    <a:cubicBezTo>
                      <a:pt x="457" y="79"/>
                      <a:pt x="457" y="79"/>
                      <a:pt x="457" y="79"/>
                    </a:cubicBezTo>
                    <a:cubicBezTo>
                      <a:pt x="470" y="84"/>
                      <a:pt x="472" y="92"/>
                      <a:pt x="472" y="96"/>
                    </a:cubicBezTo>
                    <a:cubicBezTo>
                      <a:pt x="472" y="100"/>
                      <a:pt x="470" y="107"/>
                      <a:pt x="457" y="112"/>
                    </a:cubicBezTo>
                    <a:cubicBezTo>
                      <a:pt x="260" y="186"/>
                      <a:pt x="260" y="186"/>
                      <a:pt x="260" y="186"/>
                    </a:cubicBezTo>
                    <a:cubicBezTo>
                      <a:pt x="253" y="189"/>
                      <a:pt x="245" y="190"/>
                      <a:pt x="236" y="190"/>
                    </a:cubicBezTo>
                    <a:close/>
                    <a:moveTo>
                      <a:pt x="218" y="169"/>
                    </a:moveTo>
                    <a:cubicBezTo>
                      <a:pt x="227" y="173"/>
                      <a:pt x="244" y="173"/>
                      <a:pt x="254" y="169"/>
                    </a:cubicBezTo>
                    <a:cubicBezTo>
                      <a:pt x="450" y="96"/>
                      <a:pt x="450" y="96"/>
                      <a:pt x="450" y="96"/>
                    </a:cubicBezTo>
                    <a:cubicBezTo>
                      <a:pt x="254" y="22"/>
                      <a:pt x="254" y="22"/>
                      <a:pt x="254" y="22"/>
                    </a:cubicBezTo>
                    <a:cubicBezTo>
                      <a:pt x="244" y="18"/>
                      <a:pt x="227" y="18"/>
                      <a:pt x="218" y="22"/>
                    </a:cubicBezTo>
                    <a:cubicBezTo>
                      <a:pt x="22" y="96"/>
                      <a:pt x="22" y="96"/>
                      <a:pt x="22" y="96"/>
                    </a:cubicBezTo>
                    <a:lnTo>
                      <a:pt x="218"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37" name="Oval 266">
                <a:extLst>
                  <a:ext uri="{FF2B5EF4-FFF2-40B4-BE49-F238E27FC236}">
                    <a16:creationId xmlns:a16="http://schemas.microsoft.com/office/drawing/2014/main" xmlns="" id="{97069894-C469-488B-8ABE-C744F387C163}"/>
                  </a:ext>
                </a:extLst>
              </p:cNvPr>
              <p:cNvSpPr>
                <a:spLocks noChangeArrowheads="1"/>
              </p:cNvSpPr>
              <p:nvPr/>
            </p:nvSpPr>
            <p:spPr bwMode="auto">
              <a:xfrm>
                <a:off x="1384301" y="1562100"/>
                <a:ext cx="66675"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defTabSz="914400" fontAlgn="ctr">
                  <a:defRPr/>
                </a:pPr>
                <a:endParaRPr lang="en-US" altLang="zh-CN" sz="2139" kern="0" dirty="0">
                  <a:solidFill>
                    <a:prstClr val="black"/>
                  </a:solidFill>
                  <a:latin typeface="Huawei Sans" panose="020C0503030203020204" pitchFamily="34" charset="0"/>
                </a:endParaRPr>
              </a:p>
            </p:txBody>
          </p:sp>
          <p:sp>
            <p:nvSpPr>
              <p:cNvPr id="338" name="Oval 267">
                <a:extLst>
                  <a:ext uri="{FF2B5EF4-FFF2-40B4-BE49-F238E27FC236}">
                    <a16:creationId xmlns:a16="http://schemas.microsoft.com/office/drawing/2014/main" xmlns="" id="{14152C97-951C-4B30-9753-5912FA383D05}"/>
                  </a:ext>
                </a:extLst>
              </p:cNvPr>
              <p:cNvSpPr>
                <a:spLocks noChangeArrowheads="1"/>
              </p:cNvSpPr>
              <p:nvPr/>
            </p:nvSpPr>
            <p:spPr bwMode="auto">
              <a:xfrm>
                <a:off x="1284288" y="1562100"/>
                <a:ext cx="65088"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defTabSz="914400" fontAlgn="ctr">
                  <a:defRPr/>
                </a:pPr>
                <a:endParaRPr lang="en-US" altLang="zh-CN" sz="2139" kern="0" dirty="0">
                  <a:solidFill>
                    <a:prstClr val="black"/>
                  </a:solidFill>
                  <a:latin typeface="Huawei Sans" panose="020C0503030203020204" pitchFamily="34" charset="0"/>
                </a:endParaRPr>
              </a:p>
            </p:txBody>
          </p:sp>
          <p:sp>
            <p:nvSpPr>
              <p:cNvPr id="339" name="Freeform 306">
                <a:extLst>
                  <a:ext uri="{FF2B5EF4-FFF2-40B4-BE49-F238E27FC236}">
                    <a16:creationId xmlns:a16="http://schemas.microsoft.com/office/drawing/2014/main" xmlns="" id="{D93B3804-21E8-404A-9329-9C8FF32924E2}"/>
                  </a:ext>
                </a:extLst>
              </p:cNvPr>
              <p:cNvSpPr>
                <a:spLocks/>
              </p:cNvSpPr>
              <p:nvPr/>
            </p:nvSpPr>
            <p:spPr bwMode="auto">
              <a:xfrm>
                <a:off x="1725613" y="1243012"/>
                <a:ext cx="30163" cy="290513"/>
              </a:xfrm>
              <a:custGeom>
                <a:avLst/>
                <a:gdLst>
                  <a:gd name="T0" fmla="*/ 15082 w 18"/>
                  <a:gd name="T1" fmla="*/ 290513 h 177"/>
                  <a:gd name="T2" fmla="*/ 0 w 18"/>
                  <a:gd name="T3" fmla="*/ 275741 h 177"/>
                  <a:gd name="T4" fmla="*/ 0 w 18"/>
                  <a:gd name="T5" fmla="*/ 14772 h 177"/>
                  <a:gd name="T6" fmla="*/ 15082 w 18"/>
                  <a:gd name="T7" fmla="*/ 0 h 177"/>
                  <a:gd name="T8" fmla="*/ 30163 w 18"/>
                  <a:gd name="T9" fmla="*/ 14772 h 177"/>
                  <a:gd name="T10" fmla="*/ 30163 w 18"/>
                  <a:gd name="T11" fmla="*/ 275741 h 177"/>
                  <a:gd name="T12" fmla="*/ 15082 w 18"/>
                  <a:gd name="T13" fmla="*/ 290513 h 177"/>
                  <a:gd name="T14" fmla="*/ 0 60000 65536"/>
                  <a:gd name="T15" fmla="*/ 0 60000 65536"/>
                  <a:gd name="T16" fmla="*/ 0 60000 65536"/>
                  <a:gd name="T17" fmla="*/ 0 60000 65536"/>
                  <a:gd name="T18" fmla="*/ 0 60000 65536"/>
                  <a:gd name="T19" fmla="*/ 0 60000 65536"/>
                  <a:gd name="T20" fmla="*/ 0 60000 65536"/>
                  <a:gd name="T21" fmla="*/ 0 w 18"/>
                  <a:gd name="T22" fmla="*/ 0 h 177"/>
                  <a:gd name="T23" fmla="*/ 18 w 18"/>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77">
                    <a:moveTo>
                      <a:pt x="9" y="177"/>
                    </a:moveTo>
                    <a:cubicBezTo>
                      <a:pt x="4" y="177"/>
                      <a:pt x="0" y="173"/>
                      <a:pt x="0" y="168"/>
                    </a:cubicBezTo>
                    <a:cubicBezTo>
                      <a:pt x="0" y="9"/>
                      <a:pt x="0" y="9"/>
                      <a:pt x="0" y="9"/>
                    </a:cubicBezTo>
                    <a:cubicBezTo>
                      <a:pt x="0" y="4"/>
                      <a:pt x="4" y="0"/>
                      <a:pt x="9" y="0"/>
                    </a:cubicBezTo>
                    <a:cubicBezTo>
                      <a:pt x="13" y="0"/>
                      <a:pt x="18" y="4"/>
                      <a:pt x="18" y="9"/>
                    </a:cubicBezTo>
                    <a:cubicBezTo>
                      <a:pt x="18" y="168"/>
                      <a:pt x="18" y="168"/>
                      <a:pt x="18" y="168"/>
                    </a:cubicBezTo>
                    <a:cubicBezTo>
                      <a:pt x="18" y="173"/>
                      <a:pt x="13" y="177"/>
                      <a:pt x="9"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40" name="Freeform 307">
                <a:extLst>
                  <a:ext uri="{FF2B5EF4-FFF2-40B4-BE49-F238E27FC236}">
                    <a16:creationId xmlns:a16="http://schemas.microsoft.com/office/drawing/2014/main" xmlns="" id="{B587062C-77A9-4ECA-A513-5165D2F611A6}"/>
                  </a:ext>
                </a:extLst>
              </p:cNvPr>
              <p:cNvSpPr>
                <a:spLocks/>
              </p:cNvSpPr>
              <p:nvPr/>
            </p:nvSpPr>
            <p:spPr bwMode="auto">
              <a:xfrm>
                <a:off x="1404938" y="1322387"/>
                <a:ext cx="185738" cy="287338"/>
              </a:xfrm>
              <a:custGeom>
                <a:avLst/>
                <a:gdLst>
                  <a:gd name="T0" fmla="*/ 16437 w 113"/>
                  <a:gd name="T1" fmla="*/ 287338 h 175"/>
                  <a:gd name="T2" fmla="*/ 1644 w 113"/>
                  <a:gd name="T3" fmla="*/ 275844 h 175"/>
                  <a:gd name="T4" fmla="*/ 13150 w 113"/>
                  <a:gd name="T5" fmla="*/ 257783 h 175"/>
                  <a:gd name="T6" fmla="*/ 156151 w 113"/>
                  <a:gd name="T7" fmla="*/ 172403 h 175"/>
                  <a:gd name="T8" fmla="*/ 156151 w 113"/>
                  <a:gd name="T9" fmla="*/ 14777 h 175"/>
                  <a:gd name="T10" fmla="*/ 170945 w 113"/>
                  <a:gd name="T11" fmla="*/ 0 h 175"/>
                  <a:gd name="T12" fmla="*/ 185738 w 113"/>
                  <a:gd name="T13" fmla="*/ 14777 h 175"/>
                  <a:gd name="T14" fmla="*/ 185738 w 113"/>
                  <a:gd name="T15" fmla="*/ 177329 h 175"/>
                  <a:gd name="T16" fmla="*/ 182451 w 113"/>
                  <a:gd name="T17" fmla="*/ 187180 h 175"/>
                  <a:gd name="T18" fmla="*/ 19724 w 113"/>
                  <a:gd name="T19" fmla="*/ 287338 h 175"/>
                  <a:gd name="T20" fmla="*/ 16437 w 113"/>
                  <a:gd name="T21" fmla="*/ 287338 h 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175"/>
                  <a:gd name="T35" fmla="*/ 113 w 113"/>
                  <a:gd name="T36" fmla="*/ 175 h 1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175">
                    <a:moveTo>
                      <a:pt x="10" y="175"/>
                    </a:moveTo>
                    <a:cubicBezTo>
                      <a:pt x="6" y="175"/>
                      <a:pt x="2" y="172"/>
                      <a:pt x="1" y="168"/>
                    </a:cubicBezTo>
                    <a:cubicBezTo>
                      <a:pt x="0" y="163"/>
                      <a:pt x="3" y="158"/>
                      <a:pt x="8" y="157"/>
                    </a:cubicBezTo>
                    <a:cubicBezTo>
                      <a:pt x="42" y="150"/>
                      <a:pt x="73" y="132"/>
                      <a:pt x="95" y="105"/>
                    </a:cubicBezTo>
                    <a:cubicBezTo>
                      <a:pt x="95" y="9"/>
                      <a:pt x="95" y="9"/>
                      <a:pt x="95" y="9"/>
                    </a:cubicBezTo>
                    <a:cubicBezTo>
                      <a:pt x="95" y="4"/>
                      <a:pt x="99" y="0"/>
                      <a:pt x="104" y="0"/>
                    </a:cubicBezTo>
                    <a:cubicBezTo>
                      <a:pt x="109" y="0"/>
                      <a:pt x="113" y="4"/>
                      <a:pt x="113" y="9"/>
                    </a:cubicBezTo>
                    <a:cubicBezTo>
                      <a:pt x="113" y="108"/>
                      <a:pt x="113" y="108"/>
                      <a:pt x="113" y="108"/>
                    </a:cubicBezTo>
                    <a:cubicBezTo>
                      <a:pt x="113" y="110"/>
                      <a:pt x="113" y="112"/>
                      <a:pt x="111" y="114"/>
                    </a:cubicBezTo>
                    <a:cubicBezTo>
                      <a:pt x="86" y="145"/>
                      <a:pt x="51" y="167"/>
                      <a:pt x="12" y="175"/>
                    </a:cubicBezTo>
                    <a:cubicBezTo>
                      <a:pt x="11" y="175"/>
                      <a:pt x="10" y="175"/>
                      <a:pt x="10"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41" name="Freeform 308">
                <a:extLst>
                  <a:ext uri="{FF2B5EF4-FFF2-40B4-BE49-F238E27FC236}">
                    <a16:creationId xmlns:a16="http://schemas.microsoft.com/office/drawing/2014/main" xmlns="" id="{933F0938-A07F-44D6-B649-13F7E89DB8F4}"/>
                  </a:ext>
                </a:extLst>
              </p:cNvPr>
              <p:cNvSpPr>
                <a:spLocks/>
              </p:cNvSpPr>
              <p:nvPr/>
            </p:nvSpPr>
            <p:spPr bwMode="auto">
              <a:xfrm>
                <a:off x="1144588" y="1322387"/>
                <a:ext cx="190500" cy="288925"/>
              </a:xfrm>
              <a:custGeom>
                <a:avLst/>
                <a:gdLst>
                  <a:gd name="T0" fmla="*/ 174078 w 116"/>
                  <a:gd name="T1" fmla="*/ 288925 h 176"/>
                  <a:gd name="T2" fmla="*/ 172435 w 116"/>
                  <a:gd name="T3" fmla="*/ 288925 h 176"/>
                  <a:gd name="T4" fmla="*/ 1642 w 116"/>
                  <a:gd name="T5" fmla="*/ 187145 h 176"/>
                  <a:gd name="T6" fmla="*/ 0 w 116"/>
                  <a:gd name="T7" fmla="*/ 177295 h 176"/>
                  <a:gd name="T8" fmla="*/ 0 w 116"/>
                  <a:gd name="T9" fmla="*/ 14775 h 176"/>
                  <a:gd name="T10" fmla="*/ 14780 w 116"/>
                  <a:gd name="T11" fmla="*/ 0 h 176"/>
                  <a:gd name="T12" fmla="*/ 29560 w 116"/>
                  <a:gd name="T13" fmla="*/ 14775 h 176"/>
                  <a:gd name="T14" fmla="*/ 29560 w 116"/>
                  <a:gd name="T15" fmla="*/ 172370 h 176"/>
                  <a:gd name="T16" fmla="*/ 177362 w 116"/>
                  <a:gd name="T17" fmla="*/ 259376 h 176"/>
                  <a:gd name="T18" fmla="*/ 188858 w 116"/>
                  <a:gd name="T19" fmla="*/ 277434 h 176"/>
                  <a:gd name="T20" fmla="*/ 174078 w 116"/>
                  <a:gd name="T21" fmla="*/ 288925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176"/>
                  <a:gd name="T35" fmla="*/ 116 w 116"/>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176">
                    <a:moveTo>
                      <a:pt x="106" y="176"/>
                    </a:moveTo>
                    <a:cubicBezTo>
                      <a:pt x="106" y="176"/>
                      <a:pt x="105" y="176"/>
                      <a:pt x="105" y="176"/>
                    </a:cubicBezTo>
                    <a:cubicBezTo>
                      <a:pt x="64" y="168"/>
                      <a:pt x="27" y="146"/>
                      <a:pt x="1" y="114"/>
                    </a:cubicBezTo>
                    <a:cubicBezTo>
                      <a:pt x="0" y="112"/>
                      <a:pt x="0" y="110"/>
                      <a:pt x="0" y="108"/>
                    </a:cubicBezTo>
                    <a:cubicBezTo>
                      <a:pt x="0" y="9"/>
                      <a:pt x="0" y="9"/>
                      <a:pt x="0" y="9"/>
                    </a:cubicBezTo>
                    <a:cubicBezTo>
                      <a:pt x="0" y="4"/>
                      <a:pt x="4" y="0"/>
                      <a:pt x="9" y="0"/>
                    </a:cubicBezTo>
                    <a:cubicBezTo>
                      <a:pt x="14" y="0"/>
                      <a:pt x="18" y="4"/>
                      <a:pt x="18" y="9"/>
                    </a:cubicBezTo>
                    <a:cubicBezTo>
                      <a:pt x="18" y="105"/>
                      <a:pt x="18" y="105"/>
                      <a:pt x="18" y="105"/>
                    </a:cubicBezTo>
                    <a:cubicBezTo>
                      <a:pt x="41" y="133"/>
                      <a:pt x="73" y="152"/>
                      <a:pt x="108" y="158"/>
                    </a:cubicBezTo>
                    <a:cubicBezTo>
                      <a:pt x="113" y="159"/>
                      <a:pt x="116" y="164"/>
                      <a:pt x="115" y="169"/>
                    </a:cubicBezTo>
                    <a:cubicBezTo>
                      <a:pt x="114" y="173"/>
                      <a:pt x="111" y="176"/>
                      <a:pt x="106"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grpSp>
        <p:grpSp>
          <p:nvGrpSpPr>
            <p:cNvPr id="304" name="组合 303">
              <a:extLst>
                <a:ext uri="{FF2B5EF4-FFF2-40B4-BE49-F238E27FC236}">
                  <a16:creationId xmlns:a16="http://schemas.microsoft.com/office/drawing/2014/main" xmlns="" id="{F7BC0353-1A46-4710-A6CE-E5B6890480F4}"/>
                </a:ext>
              </a:extLst>
            </p:cNvPr>
            <p:cNvGrpSpPr/>
            <p:nvPr/>
          </p:nvGrpSpPr>
          <p:grpSpPr>
            <a:xfrm>
              <a:off x="9177007" y="2358764"/>
              <a:ext cx="152060" cy="148323"/>
              <a:chOff x="11441113" y="1643063"/>
              <a:chExt cx="646113" cy="630237"/>
            </a:xfrm>
          </p:grpSpPr>
          <p:sp>
            <p:nvSpPr>
              <p:cNvPr id="334" name="Freeform 56">
                <a:extLst>
                  <a:ext uri="{FF2B5EF4-FFF2-40B4-BE49-F238E27FC236}">
                    <a16:creationId xmlns:a16="http://schemas.microsoft.com/office/drawing/2014/main" xmlns="" id="{9BD2E53D-10FC-4D94-A9ED-91B33DF5B90B}"/>
                  </a:ext>
                </a:extLst>
              </p:cNvPr>
              <p:cNvSpPr>
                <a:spLocks noEditPoints="1"/>
              </p:cNvSpPr>
              <p:nvPr/>
            </p:nvSpPr>
            <p:spPr bwMode="auto">
              <a:xfrm>
                <a:off x="11441113" y="1643063"/>
                <a:ext cx="646113" cy="630237"/>
              </a:xfrm>
              <a:custGeom>
                <a:avLst/>
                <a:gdLst>
                  <a:gd name="T0" fmla="*/ 168 w 172"/>
                  <a:gd name="T1" fmla="*/ 84 h 168"/>
                  <a:gd name="T2" fmla="*/ 84 w 172"/>
                  <a:gd name="T3" fmla="*/ 0 h 168"/>
                  <a:gd name="T4" fmla="*/ 83 w 172"/>
                  <a:gd name="T5" fmla="*/ 0 h 168"/>
                  <a:gd name="T6" fmla="*/ 83 w 172"/>
                  <a:gd name="T7" fmla="*/ 0 h 168"/>
                  <a:gd name="T8" fmla="*/ 18 w 172"/>
                  <a:gd name="T9" fmla="*/ 31 h 168"/>
                  <a:gd name="T10" fmla="*/ 17 w 172"/>
                  <a:gd name="T11" fmla="*/ 33 h 168"/>
                  <a:gd name="T12" fmla="*/ 17 w 172"/>
                  <a:gd name="T13" fmla="*/ 135 h 168"/>
                  <a:gd name="T14" fmla="*/ 19 w 172"/>
                  <a:gd name="T15" fmla="*/ 138 h 168"/>
                  <a:gd name="T16" fmla="*/ 83 w 172"/>
                  <a:gd name="T17" fmla="*/ 168 h 168"/>
                  <a:gd name="T18" fmla="*/ 84 w 172"/>
                  <a:gd name="T19" fmla="*/ 168 h 168"/>
                  <a:gd name="T20" fmla="*/ 162 w 172"/>
                  <a:gd name="T21" fmla="*/ 126 h 168"/>
                  <a:gd name="T22" fmla="*/ 146 w 172"/>
                  <a:gd name="T23" fmla="*/ 120 h 168"/>
                  <a:gd name="T24" fmla="*/ 145 w 172"/>
                  <a:gd name="T25" fmla="*/ 130 h 168"/>
                  <a:gd name="T26" fmla="*/ 136 w 172"/>
                  <a:gd name="T27" fmla="*/ 88 h 168"/>
                  <a:gd name="T28" fmla="*/ 160 w 172"/>
                  <a:gd name="T29" fmla="*/ 90 h 168"/>
                  <a:gd name="T30" fmla="*/ 160 w 172"/>
                  <a:gd name="T31" fmla="*/ 106 h 168"/>
                  <a:gd name="T32" fmla="*/ 168 w 172"/>
                  <a:gd name="T33" fmla="*/ 91 h 168"/>
                  <a:gd name="T34" fmla="*/ 136 w 172"/>
                  <a:gd name="T35" fmla="*/ 80 h 168"/>
                  <a:gd name="T36" fmla="*/ 146 w 172"/>
                  <a:gd name="T37" fmla="*/ 40 h 168"/>
                  <a:gd name="T38" fmla="*/ 141 w 172"/>
                  <a:gd name="T39" fmla="*/ 33 h 168"/>
                  <a:gd name="T40" fmla="*/ 111 w 172"/>
                  <a:gd name="T41" fmla="*/ 13 h 168"/>
                  <a:gd name="T42" fmla="*/ 56 w 172"/>
                  <a:gd name="T43" fmla="*/ 13 h 168"/>
                  <a:gd name="T44" fmla="*/ 27 w 172"/>
                  <a:gd name="T45" fmla="*/ 34 h 168"/>
                  <a:gd name="T46" fmla="*/ 7 w 172"/>
                  <a:gd name="T47" fmla="*/ 88 h 168"/>
                  <a:gd name="T48" fmla="*/ 37 w 172"/>
                  <a:gd name="T49" fmla="*/ 122 h 168"/>
                  <a:gd name="T50" fmla="*/ 7 w 172"/>
                  <a:gd name="T51" fmla="*/ 88 h 168"/>
                  <a:gd name="T52" fmla="*/ 22 w 172"/>
                  <a:gd name="T53" fmla="*/ 40 h 168"/>
                  <a:gd name="T54" fmla="*/ 31 w 172"/>
                  <a:gd name="T55" fmla="*/ 80 h 168"/>
                  <a:gd name="T56" fmla="*/ 27 w 172"/>
                  <a:gd name="T57" fmla="*/ 135 h 168"/>
                  <a:gd name="T58" fmla="*/ 56 w 172"/>
                  <a:gd name="T59" fmla="*/ 155 h 168"/>
                  <a:gd name="T60" fmla="*/ 141 w 172"/>
                  <a:gd name="T61" fmla="*/ 135 h 168"/>
                  <a:gd name="T62" fmla="*/ 128 w 172"/>
                  <a:gd name="T63" fmla="*/ 129 h 168"/>
                  <a:gd name="T64" fmla="*/ 123 w 172"/>
                  <a:gd name="T65" fmla="*/ 119 h 168"/>
                  <a:gd name="T66" fmla="*/ 96 w 172"/>
                  <a:gd name="T67" fmla="*/ 117 h 168"/>
                  <a:gd name="T68" fmla="*/ 121 w 172"/>
                  <a:gd name="T69" fmla="*/ 126 h 168"/>
                  <a:gd name="T70" fmla="*/ 88 w 172"/>
                  <a:gd name="T71" fmla="*/ 128 h 168"/>
                  <a:gd name="T72" fmla="*/ 79 w 172"/>
                  <a:gd name="T73" fmla="*/ 128 h 168"/>
                  <a:gd name="T74" fmla="*/ 46 w 172"/>
                  <a:gd name="T75" fmla="*/ 126 h 168"/>
                  <a:gd name="T76" fmla="*/ 73 w 172"/>
                  <a:gd name="T77" fmla="*/ 117 h 168"/>
                  <a:gd name="T78" fmla="*/ 44 w 172"/>
                  <a:gd name="T79" fmla="*/ 119 h 168"/>
                  <a:gd name="T80" fmla="*/ 52 w 172"/>
                  <a:gd name="T81" fmla="*/ 88 h 168"/>
                  <a:gd name="T82" fmla="*/ 52 w 172"/>
                  <a:gd name="T83" fmla="*/ 80 h 168"/>
                  <a:gd name="T84" fmla="*/ 44 w 172"/>
                  <a:gd name="T85" fmla="*/ 50 h 168"/>
                  <a:gd name="T86" fmla="*/ 69 w 172"/>
                  <a:gd name="T87" fmla="*/ 55 h 168"/>
                  <a:gd name="T88" fmla="*/ 69 w 172"/>
                  <a:gd name="T89" fmla="*/ 48 h 168"/>
                  <a:gd name="T90" fmla="*/ 79 w 172"/>
                  <a:gd name="T91" fmla="*/ 8 h 168"/>
                  <a:gd name="T92" fmla="*/ 83 w 172"/>
                  <a:gd name="T93" fmla="*/ 44 h 168"/>
                  <a:gd name="T94" fmla="*/ 88 w 172"/>
                  <a:gd name="T95" fmla="*/ 8 h 168"/>
                  <a:gd name="T96" fmla="*/ 99 w 172"/>
                  <a:gd name="T97" fmla="*/ 48 h 168"/>
                  <a:gd name="T98" fmla="*/ 99 w 172"/>
                  <a:gd name="T99" fmla="*/ 55 h 168"/>
                  <a:gd name="T100" fmla="*/ 124 w 172"/>
                  <a:gd name="T101" fmla="*/ 50 h 168"/>
                  <a:gd name="T102" fmla="*/ 116 w 172"/>
                  <a:gd name="T103" fmla="*/ 80 h 168"/>
                  <a:gd name="T104" fmla="*/ 116 w 172"/>
                  <a:gd name="T105" fmla="*/ 88 h 168"/>
                  <a:gd name="T106" fmla="*/ 123 w 172"/>
                  <a:gd name="T107" fmla="*/ 11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2" h="168">
                    <a:moveTo>
                      <a:pt x="168" y="91"/>
                    </a:moveTo>
                    <a:cubicBezTo>
                      <a:pt x="168" y="89"/>
                      <a:pt x="168" y="86"/>
                      <a:pt x="168" y="84"/>
                    </a:cubicBezTo>
                    <a:cubicBezTo>
                      <a:pt x="168" y="38"/>
                      <a:pt x="130" y="0"/>
                      <a:pt x="84" y="0"/>
                    </a:cubicBezTo>
                    <a:cubicBezTo>
                      <a:pt x="84" y="0"/>
                      <a:pt x="84" y="0"/>
                      <a:pt x="84" y="0"/>
                    </a:cubicBezTo>
                    <a:cubicBezTo>
                      <a:pt x="84" y="0"/>
                      <a:pt x="83" y="0"/>
                      <a:pt x="83" y="0"/>
                    </a:cubicBezTo>
                    <a:cubicBezTo>
                      <a:pt x="83" y="0"/>
                      <a:pt x="83" y="0"/>
                      <a:pt x="83" y="0"/>
                    </a:cubicBezTo>
                    <a:cubicBezTo>
                      <a:pt x="83" y="0"/>
                      <a:pt x="83" y="0"/>
                      <a:pt x="83" y="0"/>
                    </a:cubicBezTo>
                    <a:cubicBezTo>
                      <a:pt x="83" y="0"/>
                      <a:pt x="83" y="0"/>
                      <a:pt x="83" y="0"/>
                    </a:cubicBezTo>
                    <a:cubicBezTo>
                      <a:pt x="83" y="0"/>
                      <a:pt x="83" y="0"/>
                      <a:pt x="83" y="0"/>
                    </a:cubicBezTo>
                    <a:cubicBezTo>
                      <a:pt x="57" y="0"/>
                      <a:pt x="34" y="13"/>
                      <a:pt x="18" y="31"/>
                    </a:cubicBezTo>
                    <a:cubicBezTo>
                      <a:pt x="18" y="32"/>
                      <a:pt x="18" y="32"/>
                      <a:pt x="18" y="32"/>
                    </a:cubicBezTo>
                    <a:cubicBezTo>
                      <a:pt x="18" y="32"/>
                      <a:pt x="17" y="33"/>
                      <a:pt x="17" y="33"/>
                    </a:cubicBezTo>
                    <a:cubicBezTo>
                      <a:pt x="6" y="47"/>
                      <a:pt x="0" y="65"/>
                      <a:pt x="0" y="84"/>
                    </a:cubicBezTo>
                    <a:cubicBezTo>
                      <a:pt x="0" y="103"/>
                      <a:pt x="6" y="121"/>
                      <a:pt x="17" y="135"/>
                    </a:cubicBezTo>
                    <a:cubicBezTo>
                      <a:pt x="17" y="136"/>
                      <a:pt x="17" y="136"/>
                      <a:pt x="18" y="137"/>
                    </a:cubicBezTo>
                    <a:cubicBezTo>
                      <a:pt x="18" y="137"/>
                      <a:pt x="19" y="138"/>
                      <a:pt x="19" y="138"/>
                    </a:cubicBezTo>
                    <a:cubicBezTo>
                      <a:pt x="35" y="156"/>
                      <a:pt x="58" y="168"/>
                      <a:pt x="83" y="168"/>
                    </a:cubicBezTo>
                    <a:cubicBezTo>
                      <a:pt x="83" y="168"/>
                      <a:pt x="83" y="168"/>
                      <a:pt x="83" y="168"/>
                    </a:cubicBezTo>
                    <a:cubicBezTo>
                      <a:pt x="83" y="168"/>
                      <a:pt x="84" y="168"/>
                      <a:pt x="84" y="168"/>
                    </a:cubicBezTo>
                    <a:cubicBezTo>
                      <a:pt x="84" y="168"/>
                      <a:pt x="84" y="168"/>
                      <a:pt x="84" y="168"/>
                    </a:cubicBezTo>
                    <a:cubicBezTo>
                      <a:pt x="112" y="168"/>
                      <a:pt x="138" y="154"/>
                      <a:pt x="154" y="131"/>
                    </a:cubicBezTo>
                    <a:cubicBezTo>
                      <a:pt x="157" y="131"/>
                      <a:pt x="161" y="129"/>
                      <a:pt x="162" y="126"/>
                    </a:cubicBezTo>
                    <a:cubicBezTo>
                      <a:pt x="163" y="121"/>
                      <a:pt x="161" y="116"/>
                      <a:pt x="157" y="115"/>
                    </a:cubicBezTo>
                    <a:cubicBezTo>
                      <a:pt x="153" y="113"/>
                      <a:pt x="148" y="116"/>
                      <a:pt x="146" y="120"/>
                    </a:cubicBezTo>
                    <a:cubicBezTo>
                      <a:pt x="145" y="123"/>
                      <a:pt x="146" y="125"/>
                      <a:pt x="147" y="127"/>
                    </a:cubicBezTo>
                    <a:cubicBezTo>
                      <a:pt x="146" y="128"/>
                      <a:pt x="146" y="129"/>
                      <a:pt x="145" y="130"/>
                    </a:cubicBezTo>
                    <a:cubicBezTo>
                      <a:pt x="141" y="127"/>
                      <a:pt x="136" y="124"/>
                      <a:pt x="130" y="122"/>
                    </a:cubicBezTo>
                    <a:cubicBezTo>
                      <a:pt x="134" y="111"/>
                      <a:pt x="136" y="100"/>
                      <a:pt x="136" y="88"/>
                    </a:cubicBezTo>
                    <a:cubicBezTo>
                      <a:pt x="142" y="88"/>
                      <a:pt x="150" y="88"/>
                      <a:pt x="160" y="88"/>
                    </a:cubicBezTo>
                    <a:cubicBezTo>
                      <a:pt x="160" y="88"/>
                      <a:pt x="160" y="89"/>
                      <a:pt x="160" y="90"/>
                    </a:cubicBezTo>
                    <a:cubicBezTo>
                      <a:pt x="158" y="91"/>
                      <a:pt x="156" y="93"/>
                      <a:pt x="155" y="95"/>
                    </a:cubicBezTo>
                    <a:cubicBezTo>
                      <a:pt x="153" y="100"/>
                      <a:pt x="156" y="105"/>
                      <a:pt x="160" y="106"/>
                    </a:cubicBezTo>
                    <a:cubicBezTo>
                      <a:pt x="165" y="108"/>
                      <a:pt x="170" y="106"/>
                      <a:pt x="171" y="101"/>
                    </a:cubicBezTo>
                    <a:cubicBezTo>
                      <a:pt x="172" y="97"/>
                      <a:pt x="171" y="93"/>
                      <a:pt x="168" y="91"/>
                    </a:cubicBezTo>
                    <a:close/>
                    <a:moveTo>
                      <a:pt x="160" y="80"/>
                    </a:moveTo>
                    <a:cubicBezTo>
                      <a:pt x="157" y="80"/>
                      <a:pt x="150" y="80"/>
                      <a:pt x="136" y="80"/>
                    </a:cubicBezTo>
                    <a:cubicBezTo>
                      <a:pt x="136" y="69"/>
                      <a:pt x="134" y="58"/>
                      <a:pt x="131" y="48"/>
                    </a:cubicBezTo>
                    <a:cubicBezTo>
                      <a:pt x="136" y="45"/>
                      <a:pt x="141" y="43"/>
                      <a:pt x="146" y="40"/>
                    </a:cubicBezTo>
                    <a:cubicBezTo>
                      <a:pt x="154" y="51"/>
                      <a:pt x="159" y="65"/>
                      <a:pt x="160" y="80"/>
                    </a:cubicBezTo>
                    <a:close/>
                    <a:moveTo>
                      <a:pt x="141" y="33"/>
                    </a:moveTo>
                    <a:cubicBezTo>
                      <a:pt x="137" y="36"/>
                      <a:pt x="133" y="38"/>
                      <a:pt x="128" y="40"/>
                    </a:cubicBezTo>
                    <a:cubicBezTo>
                      <a:pt x="124" y="29"/>
                      <a:pt x="118" y="20"/>
                      <a:pt x="111" y="13"/>
                    </a:cubicBezTo>
                    <a:cubicBezTo>
                      <a:pt x="123" y="17"/>
                      <a:pt x="133" y="24"/>
                      <a:pt x="141" y="33"/>
                    </a:cubicBezTo>
                    <a:close/>
                    <a:moveTo>
                      <a:pt x="56" y="13"/>
                    </a:moveTo>
                    <a:cubicBezTo>
                      <a:pt x="49" y="20"/>
                      <a:pt x="43" y="29"/>
                      <a:pt x="39" y="40"/>
                    </a:cubicBezTo>
                    <a:cubicBezTo>
                      <a:pt x="35" y="38"/>
                      <a:pt x="30" y="36"/>
                      <a:pt x="27" y="34"/>
                    </a:cubicBezTo>
                    <a:cubicBezTo>
                      <a:pt x="35" y="25"/>
                      <a:pt x="45" y="18"/>
                      <a:pt x="56" y="13"/>
                    </a:cubicBezTo>
                    <a:close/>
                    <a:moveTo>
                      <a:pt x="7" y="88"/>
                    </a:moveTo>
                    <a:cubicBezTo>
                      <a:pt x="11" y="88"/>
                      <a:pt x="17" y="88"/>
                      <a:pt x="31" y="88"/>
                    </a:cubicBezTo>
                    <a:cubicBezTo>
                      <a:pt x="32" y="100"/>
                      <a:pt x="34" y="111"/>
                      <a:pt x="37" y="122"/>
                    </a:cubicBezTo>
                    <a:cubicBezTo>
                      <a:pt x="32" y="124"/>
                      <a:pt x="27" y="126"/>
                      <a:pt x="22" y="129"/>
                    </a:cubicBezTo>
                    <a:cubicBezTo>
                      <a:pt x="13" y="117"/>
                      <a:pt x="8" y="103"/>
                      <a:pt x="7" y="88"/>
                    </a:cubicBezTo>
                    <a:close/>
                    <a:moveTo>
                      <a:pt x="7" y="80"/>
                    </a:moveTo>
                    <a:cubicBezTo>
                      <a:pt x="8" y="65"/>
                      <a:pt x="13" y="51"/>
                      <a:pt x="22" y="40"/>
                    </a:cubicBezTo>
                    <a:cubicBezTo>
                      <a:pt x="26" y="43"/>
                      <a:pt x="31" y="45"/>
                      <a:pt x="37" y="48"/>
                    </a:cubicBezTo>
                    <a:cubicBezTo>
                      <a:pt x="34" y="58"/>
                      <a:pt x="32" y="69"/>
                      <a:pt x="31" y="80"/>
                    </a:cubicBezTo>
                    <a:cubicBezTo>
                      <a:pt x="25" y="80"/>
                      <a:pt x="17" y="80"/>
                      <a:pt x="7" y="80"/>
                    </a:cubicBezTo>
                    <a:close/>
                    <a:moveTo>
                      <a:pt x="27" y="135"/>
                    </a:moveTo>
                    <a:cubicBezTo>
                      <a:pt x="31" y="133"/>
                      <a:pt x="35" y="131"/>
                      <a:pt x="39" y="129"/>
                    </a:cubicBezTo>
                    <a:cubicBezTo>
                      <a:pt x="44" y="139"/>
                      <a:pt x="49" y="149"/>
                      <a:pt x="56" y="155"/>
                    </a:cubicBezTo>
                    <a:cubicBezTo>
                      <a:pt x="45" y="151"/>
                      <a:pt x="35" y="144"/>
                      <a:pt x="27" y="135"/>
                    </a:cubicBezTo>
                    <a:close/>
                    <a:moveTo>
                      <a:pt x="141" y="135"/>
                    </a:moveTo>
                    <a:cubicBezTo>
                      <a:pt x="132" y="144"/>
                      <a:pt x="122" y="151"/>
                      <a:pt x="111" y="156"/>
                    </a:cubicBezTo>
                    <a:cubicBezTo>
                      <a:pt x="118" y="149"/>
                      <a:pt x="124" y="140"/>
                      <a:pt x="128" y="129"/>
                    </a:cubicBezTo>
                    <a:cubicBezTo>
                      <a:pt x="133" y="131"/>
                      <a:pt x="137" y="133"/>
                      <a:pt x="141" y="135"/>
                    </a:cubicBezTo>
                    <a:close/>
                    <a:moveTo>
                      <a:pt x="123" y="119"/>
                    </a:moveTo>
                    <a:cubicBezTo>
                      <a:pt x="116" y="117"/>
                      <a:pt x="108" y="115"/>
                      <a:pt x="100" y="114"/>
                    </a:cubicBezTo>
                    <a:cubicBezTo>
                      <a:pt x="98" y="113"/>
                      <a:pt x="96" y="115"/>
                      <a:pt x="96" y="117"/>
                    </a:cubicBezTo>
                    <a:cubicBezTo>
                      <a:pt x="96" y="119"/>
                      <a:pt x="97" y="121"/>
                      <a:pt x="99" y="121"/>
                    </a:cubicBezTo>
                    <a:cubicBezTo>
                      <a:pt x="107" y="122"/>
                      <a:pt x="114" y="124"/>
                      <a:pt x="121" y="126"/>
                    </a:cubicBezTo>
                    <a:cubicBezTo>
                      <a:pt x="114" y="145"/>
                      <a:pt x="101" y="158"/>
                      <a:pt x="88" y="160"/>
                    </a:cubicBezTo>
                    <a:cubicBezTo>
                      <a:pt x="88" y="157"/>
                      <a:pt x="88" y="150"/>
                      <a:pt x="88" y="128"/>
                    </a:cubicBezTo>
                    <a:cubicBezTo>
                      <a:pt x="88" y="126"/>
                      <a:pt x="86" y="125"/>
                      <a:pt x="83" y="125"/>
                    </a:cubicBezTo>
                    <a:cubicBezTo>
                      <a:pt x="81" y="125"/>
                      <a:pt x="79" y="126"/>
                      <a:pt x="79" y="128"/>
                    </a:cubicBezTo>
                    <a:cubicBezTo>
                      <a:pt x="79" y="128"/>
                      <a:pt x="79" y="128"/>
                      <a:pt x="79" y="160"/>
                    </a:cubicBezTo>
                    <a:cubicBezTo>
                      <a:pt x="66" y="158"/>
                      <a:pt x="54" y="145"/>
                      <a:pt x="46" y="126"/>
                    </a:cubicBezTo>
                    <a:cubicBezTo>
                      <a:pt x="53" y="124"/>
                      <a:pt x="61" y="122"/>
                      <a:pt x="69" y="121"/>
                    </a:cubicBezTo>
                    <a:cubicBezTo>
                      <a:pt x="71" y="121"/>
                      <a:pt x="73" y="119"/>
                      <a:pt x="73" y="117"/>
                    </a:cubicBezTo>
                    <a:cubicBezTo>
                      <a:pt x="73" y="115"/>
                      <a:pt x="71" y="113"/>
                      <a:pt x="68" y="113"/>
                    </a:cubicBezTo>
                    <a:cubicBezTo>
                      <a:pt x="60" y="115"/>
                      <a:pt x="52" y="117"/>
                      <a:pt x="44" y="119"/>
                    </a:cubicBezTo>
                    <a:cubicBezTo>
                      <a:pt x="41" y="110"/>
                      <a:pt x="39" y="99"/>
                      <a:pt x="39" y="88"/>
                    </a:cubicBezTo>
                    <a:cubicBezTo>
                      <a:pt x="44" y="88"/>
                      <a:pt x="45" y="88"/>
                      <a:pt x="52" y="88"/>
                    </a:cubicBezTo>
                    <a:cubicBezTo>
                      <a:pt x="54" y="88"/>
                      <a:pt x="55" y="86"/>
                      <a:pt x="55" y="84"/>
                    </a:cubicBezTo>
                    <a:cubicBezTo>
                      <a:pt x="55" y="82"/>
                      <a:pt x="54" y="80"/>
                      <a:pt x="52" y="80"/>
                    </a:cubicBezTo>
                    <a:cubicBezTo>
                      <a:pt x="52" y="80"/>
                      <a:pt x="48" y="80"/>
                      <a:pt x="39" y="80"/>
                    </a:cubicBezTo>
                    <a:cubicBezTo>
                      <a:pt x="39" y="70"/>
                      <a:pt x="41" y="59"/>
                      <a:pt x="44" y="50"/>
                    </a:cubicBezTo>
                    <a:cubicBezTo>
                      <a:pt x="51" y="53"/>
                      <a:pt x="60" y="54"/>
                      <a:pt x="68" y="55"/>
                    </a:cubicBezTo>
                    <a:cubicBezTo>
                      <a:pt x="69" y="55"/>
                      <a:pt x="69" y="55"/>
                      <a:pt x="69" y="55"/>
                    </a:cubicBezTo>
                    <a:cubicBezTo>
                      <a:pt x="71" y="55"/>
                      <a:pt x="73" y="54"/>
                      <a:pt x="73" y="52"/>
                    </a:cubicBezTo>
                    <a:cubicBezTo>
                      <a:pt x="73" y="50"/>
                      <a:pt x="71" y="48"/>
                      <a:pt x="69" y="48"/>
                    </a:cubicBezTo>
                    <a:cubicBezTo>
                      <a:pt x="61" y="47"/>
                      <a:pt x="53" y="45"/>
                      <a:pt x="46" y="43"/>
                    </a:cubicBezTo>
                    <a:cubicBezTo>
                      <a:pt x="53" y="24"/>
                      <a:pt x="65" y="10"/>
                      <a:pt x="79" y="8"/>
                    </a:cubicBezTo>
                    <a:cubicBezTo>
                      <a:pt x="79" y="13"/>
                      <a:pt x="79" y="22"/>
                      <a:pt x="79" y="41"/>
                    </a:cubicBezTo>
                    <a:cubicBezTo>
                      <a:pt x="79" y="43"/>
                      <a:pt x="81" y="44"/>
                      <a:pt x="83" y="44"/>
                    </a:cubicBezTo>
                    <a:cubicBezTo>
                      <a:pt x="86" y="44"/>
                      <a:pt x="88" y="43"/>
                      <a:pt x="88" y="41"/>
                    </a:cubicBezTo>
                    <a:cubicBezTo>
                      <a:pt x="88" y="41"/>
                      <a:pt x="88" y="40"/>
                      <a:pt x="88" y="8"/>
                    </a:cubicBezTo>
                    <a:cubicBezTo>
                      <a:pt x="102" y="10"/>
                      <a:pt x="114" y="24"/>
                      <a:pt x="121" y="43"/>
                    </a:cubicBezTo>
                    <a:cubicBezTo>
                      <a:pt x="114" y="45"/>
                      <a:pt x="107" y="47"/>
                      <a:pt x="99" y="48"/>
                    </a:cubicBezTo>
                    <a:cubicBezTo>
                      <a:pt x="97" y="48"/>
                      <a:pt x="96" y="50"/>
                      <a:pt x="96" y="52"/>
                    </a:cubicBezTo>
                    <a:cubicBezTo>
                      <a:pt x="96" y="54"/>
                      <a:pt x="98" y="55"/>
                      <a:pt x="99" y="55"/>
                    </a:cubicBezTo>
                    <a:cubicBezTo>
                      <a:pt x="100" y="55"/>
                      <a:pt x="100" y="55"/>
                      <a:pt x="100" y="55"/>
                    </a:cubicBezTo>
                    <a:cubicBezTo>
                      <a:pt x="108" y="54"/>
                      <a:pt x="116" y="53"/>
                      <a:pt x="124" y="50"/>
                    </a:cubicBezTo>
                    <a:cubicBezTo>
                      <a:pt x="126" y="59"/>
                      <a:pt x="128" y="70"/>
                      <a:pt x="128" y="80"/>
                    </a:cubicBezTo>
                    <a:cubicBezTo>
                      <a:pt x="123" y="80"/>
                      <a:pt x="123" y="80"/>
                      <a:pt x="116" y="80"/>
                    </a:cubicBezTo>
                    <a:cubicBezTo>
                      <a:pt x="114" y="80"/>
                      <a:pt x="112" y="82"/>
                      <a:pt x="112" y="84"/>
                    </a:cubicBezTo>
                    <a:cubicBezTo>
                      <a:pt x="112" y="86"/>
                      <a:pt x="114" y="88"/>
                      <a:pt x="116" y="88"/>
                    </a:cubicBezTo>
                    <a:cubicBezTo>
                      <a:pt x="116" y="88"/>
                      <a:pt x="118" y="88"/>
                      <a:pt x="128" y="88"/>
                    </a:cubicBezTo>
                    <a:cubicBezTo>
                      <a:pt x="128" y="99"/>
                      <a:pt x="126" y="109"/>
                      <a:pt x="123" y="119"/>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35" name="Freeform 57">
                <a:extLst>
                  <a:ext uri="{FF2B5EF4-FFF2-40B4-BE49-F238E27FC236}">
                    <a16:creationId xmlns:a16="http://schemas.microsoft.com/office/drawing/2014/main" xmlns="" id="{43DACFDD-8FBA-4A75-B970-F7BC789FFC1D}"/>
                  </a:ext>
                </a:extLst>
              </p:cNvPr>
              <p:cNvSpPr>
                <a:spLocks noEditPoints="1"/>
              </p:cNvSpPr>
              <p:nvPr/>
            </p:nvSpPr>
            <p:spPr bwMode="auto">
              <a:xfrm>
                <a:off x="11663363" y="1865313"/>
                <a:ext cx="187325" cy="217487"/>
              </a:xfrm>
              <a:custGeom>
                <a:avLst/>
                <a:gdLst>
                  <a:gd name="T0" fmla="*/ 47 w 50"/>
                  <a:gd name="T1" fmla="*/ 35 h 58"/>
                  <a:gd name="T2" fmla="*/ 50 w 50"/>
                  <a:gd name="T3" fmla="*/ 38 h 58"/>
                  <a:gd name="T4" fmla="*/ 47 w 50"/>
                  <a:gd name="T5" fmla="*/ 40 h 58"/>
                  <a:gd name="T6" fmla="*/ 28 w 50"/>
                  <a:gd name="T7" fmla="*/ 40 h 58"/>
                  <a:gd name="T8" fmla="*/ 28 w 50"/>
                  <a:gd name="T9" fmla="*/ 55 h 58"/>
                  <a:gd name="T10" fmla="*/ 25 w 50"/>
                  <a:gd name="T11" fmla="*/ 58 h 58"/>
                  <a:gd name="T12" fmla="*/ 21 w 50"/>
                  <a:gd name="T13" fmla="*/ 55 h 58"/>
                  <a:gd name="T14" fmla="*/ 21 w 50"/>
                  <a:gd name="T15" fmla="*/ 40 h 58"/>
                  <a:gd name="T16" fmla="*/ 3 w 50"/>
                  <a:gd name="T17" fmla="*/ 40 h 58"/>
                  <a:gd name="T18" fmla="*/ 0 w 50"/>
                  <a:gd name="T19" fmla="*/ 37 h 58"/>
                  <a:gd name="T20" fmla="*/ 3 w 50"/>
                  <a:gd name="T21" fmla="*/ 35 h 58"/>
                  <a:gd name="T22" fmla="*/ 21 w 50"/>
                  <a:gd name="T23" fmla="*/ 35 h 58"/>
                  <a:gd name="T24" fmla="*/ 21 w 50"/>
                  <a:gd name="T25" fmla="*/ 27 h 58"/>
                  <a:gd name="T26" fmla="*/ 3 w 50"/>
                  <a:gd name="T27" fmla="*/ 27 h 58"/>
                  <a:gd name="T28" fmla="*/ 0 w 50"/>
                  <a:gd name="T29" fmla="*/ 24 h 58"/>
                  <a:gd name="T30" fmla="*/ 3 w 50"/>
                  <a:gd name="T31" fmla="*/ 22 h 58"/>
                  <a:gd name="T32" fmla="*/ 19 w 50"/>
                  <a:gd name="T33" fmla="*/ 22 h 58"/>
                  <a:gd name="T34" fmla="*/ 6 w 50"/>
                  <a:gd name="T35" fmla="*/ 5 h 58"/>
                  <a:gd name="T36" fmla="*/ 8 w 50"/>
                  <a:gd name="T37" fmla="*/ 1 h 58"/>
                  <a:gd name="T38" fmla="*/ 12 w 50"/>
                  <a:gd name="T39" fmla="*/ 2 h 58"/>
                  <a:gd name="T40" fmla="*/ 25 w 50"/>
                  <a:gd name="T41" fmla="*/ 19 h 58"/>
                  <a:gd name="T42" fmla="*/ 38 w 50"/>
                  <a:gd name="T43" fmla="*/ 3 h 58"/>
                  <a:gd name="T44" fmla="*/ 43 w 50"/>
                  <a:gd name="T45" fmla="*/ 2 h 58"/>
                  <a:gd name="T46" fmla="*/ 44 w 50"/>
                  <a:gd name="T47" fmla="*/ 6 h 58"/>
                  <a:gd name="T48" fmla="*/ 31 w 50"/>
                  <a:gd name="T49" fmla="*/ 22 h 58"/>
                  <a:gd name="T50" fmla="*/ 46 w 50"/>
                  <a:gd name="T51" fmla="*/ 22 h 58"/>
                  <a:gd name="T52" fmla="*/ 49 w 50"/>
                  <a:gd name="T53" fmla="*/ 24 h 58"/>
                  <a:gd name="T54" fmla="*/ 46 w 50"/>
                  <a:gd name="T55" fmla="*/ 27 h 58"/>
                  <a:gd name="T56" fmla="*/ 28 w 50"/>
                  <a:gd name="T57" fmla="*/ 27 h 58"/>
                  <a:gd name="T58" fmla="*/ 28 w 50"/>
                  <a:gd name="T59" fmla="*/ 35 h 58"/>
                  <a:gd name="T60" fmla="*/ 47 w 50"/>
                  <a:gd name="T61" fmla="*/ 35 h 58"/>
                  <a:gd name="T62" fmla="*/ 47 w 50"/>
                  <a:gd name="T63" fmla="*/ 35 h 58"/>
                  <a:gd name="T64" fmla="*/ 47 w 50"/>
                  <a:gd name="T65"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58">
                    <a:moveTo>
                      <a:pt x="47" y="35"/>
                    </a:moveTo>
                    <a:cubicBezTo>
                      <a:pt x="49" y="35"/>
                      <a:pt x="50" y="36"/>
                      <a:pt x="50" y="38"/>
                    </a:cubicBezTo>
                    <a:cubicBezTo>
                      <a:pt x="50" y="39"/>
                      <a:pt x="49" y="40"/>
                      <a:pt x="47" y="40"/>
                    </a:cubicBezTo>
                    <a:cubicBezTo>
                      <a:pt x="28" y="40"/>
                      <a:pt x="28" y="40"/>
                      <a:pt x="28" y="40"/>
                    </a:cubicBezTo>
                    <a:cubicBezTo>
                      <a:pt x="28" y="55"/>
                      <a:pt x="28" y="55"/>
                      <a:pt x="28" y="55"/>
                    </a:cubicBezTo>
                    <a:cubicBezTo>
                      <a:pt x="28" y="57"/>
                      <a:pt x="27" y="58"/>
                      <a:pt x="25" y="58"/>
                    </a:cubicBezTo>
                    <a:cubicBezTo>
                      <a:pt x="23" y="58"/>
                      <a:pt x="21" y="57"/>
                      <a:pt x="21" y="55"/>
                    </a:cubicBezTo>
                    <a:cubicBezTo>
                      <a:pt x="21" y="40"/>
                      <a:pt x="21" y="40"/>
                      <a:pt x="21" y="40"/>
                    </a:cubicBezTo>
                    <a:cubicBezTo>
                      <a:pt x="3" y="40"/>
                      <a:pt x="3" y="40"/>
                      <a:pt x="3" y="40"/>
                    </a:cubicBezTo>
                    <a:cubicBezTo>
                      <a:pt x="1" y="40"/>
                      <a:pt x="0" y="39"/>
                      <a:pt x="0" y="37"/>
                    </a:cubicBezTo>
                    <a:cubicBezTo>
                      <a:pt x="0" y="36"/>
                      <a:pt x="1" y="35"/>
                      <a:pt x="3" y="35"/>
                    </a:cubicBezTo>
                    <a:cubicBezTo>
                      <a:pt x="21" y="35"/>
                      <a:pt x="21" y="35"/>
                      <a:pt x="21" y="35"/>
                    </a:cubicBezTo>
                    <a:cubicBezTo>
                      <a:pt x="21" y="27"/>
                      <a:pt x="21" y="27"/>
                      <a:pt x="21" y="27"/>
                    </a:cubicBezTo>
                    <a:cubicBezTo>
                      <a:pt x="3" y="27"/>
                      <a:pt x="3" y="27"/>
                      <a:pt x="3" y="27"/>
                    </a:cubicBezTo>
                    <a:cubicBezTo>
                      <a:pt x="1" y="27"/>
                      <a:pt x="0" y="26"/>
                      <a:pt x="0" y="24"/>
                    </a:cubicBezTo>
                    <a:cubicBezTo>
                      <a:pt x="0" y="23"/>
                      <a:pt x="1" y="22"/>
                      <a:pt x="3" y="22"/>
                    </a:cubicBezTo>
                    <a:cubicBezTo>
                      <a:pt x="19" y="22"/>
                      <a:pt x="19" y="22"/>
                      <a:pt x="19" y="22"/>
                    </a:cubicBezTo>
                    <a:cubicBezTo>
                      <a:pt x="6" y="5"/>
                      <a:pt x="6" y="5"/>
                      <a:pt x="6" y="5"/>
                    </a:cubicBezTo>
                    <a:cubicBezTo>
                      <a:pt x="6" y="3"/>
                      <a:pt x="6" y="1"/>
                      <a:pt x="8" y="1"/>
                    </a:cubicBezTo>
                    <a:cubicBezTo>
                      <a:pt x="9" y="0"/>
                      <a:pt x="11" y="1"/>
                      <a:pt x="12" y="2"/>
                    </a:cubicBezTo>
                    <a:cubicBezTo>
                      <a:pt x="25" y="19"/>
                      <a:pt x="25" y="19"/>
                      <a:pt x="25" y="19"/>
                    </a:cubicBezTo>
                    <a:cubicBezTo>
                      <a:pt x="38" y="3"/>
                      <a:pt x="38" y="3"/>
                      <a:pt x="38" y="3"/>
                    </a:cubicBezTo>
                    <a:cubicBezTo>
                      <a:pt x="39" y="2"/>
                      <a:pt x="41" y="0"/>
                      <a:pt x="43" y="2"/>
                    </a:cubicBezTo>
                    <a:cubicBezTo>
                      <a:pt x="45" y="3"/>
                      <a:pt x="44" y="6"/>
                      <a:pt x="44" y="6"/>
                    </a:cubicBezTo>
                    <a:cubicBezTo>
                      <a:pt x="31" y="22"/>
                      <a:pt x="31" y="22"/>
                      <a:pt x="31" y="22"/>
                    </a:cubicBezTo>
                    <a:cubicBezTo>
                      <a:pt x="46" y="22"/>
                      <a:pt x="46" y="22"/>
                      <a:pt x="46" y="22"/>
                    </a:cubicBezTo>
                    <a:cubicBezTo>
                      <a:pt x="48" y="22"/>
                      <a:pt x="49" y="23"/>
                      <a:pt x="49" y="24"/>
                    </a:cubicBezTo>
                    <a:cubicBezTo>
                      <a:pt x="49" y="26"/>
                      <a:pt x="48" y="27"/>
                      <a:pt x="46" y="27"/>
                    </a:cubicBezTo>
                    <a:cubicBezTo>
                      <a:pt x="28" y="27"/>
                      <a:pt x="28" y="27"/>
                      <a:pt x="28" y="27"/>
                    </a:cubicBezTo>
                    <a:cubicBezTo>
                      <a:pt x="28" y="35"/>
                      <a:pt x="28" y="35"/>
                      <a:pt x="28" y="35"/>
                    </a:cubicBezTo>
                    <a:cubicBezTo>
                      <a:pt x="47" y="35"/>
                      <a:pt x="47" y="35"/>
                      <a:pt x="47" y="35"/>
                    </a:cubicBezTo>
                    <a:close/>
                    <a:moveTo>
                      <a:pt x="47" y="35"/>
                    </a:moveTo>
                    <a:cubicBezTo>
                      <a:pt x="47" y="35"/>
                      <a:pt x="47" y="35"/>
                      <a:pt x="47" y="35"/>
                    </a:cubicBezTo>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nvGrpSpPr>
            <p:cNvPr id="305" name="组合 304">
              <a:extLst>
                <a:ext uri="{FF2B5EF4-FFF2-40B4-BE49-F238E27FC236}">
                  <a16:creationId xmlns:a16="http://schemas.microsoft.com/office/drawing/2014/main" xmlns="" id="{5D7A0E95-7379-4E5D-857B-25BBD2DD0D57}"/>
                </a:ext>
              </a:extLst>
            </p:cNvPr>
            <p:cNvGrpSpPr/>
            <p:nvPr/>
          </p:nvGrpSpPr>
          <p:grpSpPr>
            <a:xfrm>
              <a:off x="10865367" y="2353439"/>
              <a:ext cx="191509" cy="158973"/>
              <a:chOff x="11169650" y="1735138"/>
              <a:chExt cx="738188" cy="612776"/>
            </a:xfrm>
          </p:grpSpPr>
          <p:sp>
            <p:nvSpPr>
              <p:cNvPr id="327" name="Oval 62">
                <a:extLst>
                  <a:ext uri="{FF2B5EF4-FFF2-40B4-BE49-F238E27FC236}">
                    <a16:creationId xmlns:a16="http://schemas.microsoft.com/office/drawing/2014/main" xmlns="" id="{FA1B4435-1CB1-465C-86DC-E9063F7AE01B}"/>
                  </a:ext>
                </a:extLst>
              </p:cNvPr>
              <p:cNvSpPr>
                <a:spLocks noChangeArrowheads="1"/>
              </p:cNvSpPr>
              <p:nvPr/>
            </p:nvSpPr>
            <p:spPr bwMode="auto">
              <a:xfrm>
                <a:off x="11690350" y="1874838"/>
                <a:ext cx="63500" cy="63500"/>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28" name="Oval 63">
                <a:extLst>
                  <a:ext uri="{FF2B5EF4-FFF2-40B4-BE49-F238E27FC236}">
                    <a16:creationId xmlns:a16="http://schemas.microsoft.com/office/drawing/2014/main" xmlns="" id="{B5E49A3D-580E-4E98-8F02-D47B34F4789C}"/>
                  </a:ext>
                </a:extLst>
              </p:cNvPr>
              <p:cNvSpPr>
                <a:spLocks noChangeArrowheads="1"/>
              </p:cNvSpPr>
              <p:nvPr/>
            </p:nvSpPr>
            <p:spPr bwMode="auto">
              <a:xfrm>
                <a:off x="11585575" y="1874838"/>
                <a:ext cx="71438" cy="63500"/>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29" name="Freeform 64">
                <a:extLst>
                  <a:ext uri="{FF2B5EF4-FFF2-40B4-BE49-F238E27FC236}">
                    <a16:creationId xmlns:a16="http://schemas.microsoft.com/office/drawing/2014/main" xmlns="" id="{7E8A0DD5-E4B6-4A6D-95EB-FCE2C17BA075}"/>
                  </a:ext>
                </a:extLst>
              </p:cNvPr>
              <p:cNvSpPr>
                <a:spLocks noEditPoints="1"/>
              </p:cNvSpPr>
              <p:nvPr/>
            </p:nvSpPr>
            <p:spPr bwMode="auto">
              <a:xfrm>
                <a:off x="11387138" y="2197101"/>
                <a:ext cx="153988" cy="150813"/>
              </a:xfrm>
              <a:custGeom>
                <a:avLst/>
                <a:gdLst>
                  <a:gd name="T0" fmla="*/ 20 w 41"/>
                  <a:gd name="T1" fmla="*/ 40 h 40"/>
                  <a:gd name="T2" fmla="*/ 0 w 41"/>
                  <a:gd name="T3" fmla="*/ 20 h 40"/>
                  <a:gd name="T4" fmla="*/ 20 w 41"/>
                  <a:gd name="T5" fmla="*/ 0 h 40"/>
                  <a:gd name="T6" fmla="*/ 41 w 41"/>
                  <a:gd name="T7" fmla="*/ 20 h 40"/>
                  <a:gd name="T8" fmla="*/ 20 w 41"/>
                  <a:gd name="T9" fmla="*/ 40 h 40"/>
                  <a:gd name="T10" fmla="*/ 20 w 41"/>
                  <a:gd name="T11" fmla="*/ 8 h 40"/>
                  <a:gd name="T12" fmla="*/ 8 w 41"/>
                  <a:gd name="T13" fmla="*/ 20 h 40"/>
                  <a:gd name="T14" fmla="*/ 20 w 41"/>
                  <a:gd name="T15" fmla="*/ 33 h 40"/>
                  <a:gd name="T16" fmla="*/ 34 w 41"/>
                  <a:gd name="T17" fmla="*/ 20 h 40"/>
                  <a:gd name="T18" fmla="*/ 20 w 41"/>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moveTo>
                      <a:pt x="20" y="8"/>
                    </a:moveTo>
                    <a:cubicBezTo>
                      <a:pt x="14" y="8"/>
                      <a:pt x="8" y="13"/>
                      <a:pt x="8" y="20"/>
                    </a:cubicBezTo>
                    <a:cubicBezTo>
                      <a:pt x="8" y="28"/>
                      <a:pt x="14" y="33"/>
                      <a:pt x="20" y="33"/>
                    </a:cubicBezTo>
                    <a:cubicBezTo>
                      <a:pt x="27" y="33"/>
                      <a:pt x="34" y="27"/>
                      <a:pt x="34" y="20"/>
                    </a:cubicBezTo>
                    <a:cubicBezTo>
                      <a:pt x="34" y="14"/>
                      <a:pt x="28" y="8"/>
                      <a:pt x="20" y="8"/>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30" name="Freeform 65">
                <a:extLst>
                  <a:ext uri="{FF2B5EF4-FFF2-40B4-BE49-F238E27FC236}">
                    <a16:creationId xmlns:a16="http://schemas.microsoft.com/office/drawing/2014/main" xmlns="" id="{BF121F69-83E8-4C0A-80A7-3DED4D9E5DD9}"/>
                  </a:ext>
                </a:extLst>
              </p:cNvPr>
              <p:cNvSpPr>
                <a:spLocks noEditPoints="1"/>
              </p:cNvSpPr>
              <p:nvPr/>
            </p:nvSpPr>
            <p:spPr bwMode="auto">
              <a:xfrm>
                <a:off x="11690350" y="2197101"/>
                <a:ext cx="153988" cy="150813"/>
              </a:xfrm>
              <a:custGeom>
                <a:avLst/>
                <a:gdLst>
                  <a:gd name="T0" fmla="*/ 21 w 41"/>
                  <a:gd name="T1" fmla="*/ 40 h 40"/>
                  <a:gd name="T2" fmla="*/ 0 w 41"/>
                  <a:gd name="T3" fmla="*/ 20 h 40"/>
                  <a:gd name="T4" fmla="*/ 21 w 41"/>
                  <a:gd name="T5" fmla="*/ 0 h 40"/>
                  <a:gd name="T6" fmla="*/ 41 w 41"/>
                  <a:gd name="T7" fmla="*/ 20 h 40"/>
                  <a:gd name="T8" fmla="*/ 21 w 41"/>
                  <a:gd name="T9" fmla="*/ 40 h 40"/>
                  <a:gd name="T10" fmla="*/ 21 w 41"/>
                  <a:gd name="T11" fmla="*/ 8 h 40"/>
                  <a:gd name="T12" fmla="*/ 8 w 41"/>
                  <a:gd name="T13" fmla="*/ 20 h 40"/>
                  <a:gd name="T14" fmla="*/ 21 w 41"/>
                  <a:gd name="T15" fmla="*/ 33 h 40"/>
                  <a:gd name="T16" fmla="*/ 33 w 41"/>
                  <a:gd name="T17" fmla="*/ 20 h 40"/>
                  <a:gd name="T18" fmla="*/ 21 w 41"/>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0">
                    <a:moveTo>
                      <a:pt x="21" y="40"/>
                    </a:moveTo>
                    <a:cubicBezTo>
                      <a:pt x="9" y="40"/>
                      <a:pt x="0" y="32"/>
                      <a:pt x="0" y="20"/>
                    </a:cubicBezTo>
                    <a:cubicBezTo>
                      <a:pt x="0" y="9"/>
                      <a:pt x="9" y="0"/>
                      <a:pt x="21" y="0"/>
                    </a:cubicBezTo>
                    <a:cubicBezTo>
                      <a:pt x="31" y="0"/>
                      <a:pt x="41" y="9"/>
                      <a:pt x="41" y="20"/>
                    </a:cubicBezTo>
                    <a:cubicBezTo>
                      <a:pt x="41" y="31"/>
                      <a:pt x="31" y="40"/>
                      <a:pt x="21" y="40"/>
                    </a:cubicBezTo>
                    <a:close/>
                    <a:moveTo>
                      <a:pt x="21" y="8"/>
                    </a:moveTo>
                    <a:cubicBezTo>
                      <a:pt x="13" y="8"/>
                      <a:pt x="8" y="14"/>
                      <a:pt x="8" y="20"/>
                    </a:cubicBezTo>
                    <a:cubicBezTo>
                      <a:pt x="8" y="27"/>
                      <a:pt x="13" y="33"/>
                      <a:pt x="21" y="33"/>
                    </a:cubicBezTo>
                    <a:cubicBezTo>
                      <a:pt x="27" y="33"/>
                      <a:pt x="33" y="28"/>
                      <a:pt x="33" y="20"/>
                    </a:cubicBezTo>
                    <a:cubicBezTo>
                      <a:pt x="33" y="13"/>
                      <a:pt x="27" y="8"/>
                      <a:pt x="21" y="8"/>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31" name="Freeform 66">
                <a:extLst>
                  <a:ext uri="{FF2B5EF4-FFF2-40B4-BE49-F238E27FC236}">
                    <a16:creationId xmlns:a16="http://schemas.microsoft.com/office/drawing/2014/main" xmlns="" id="{0FCAF397-B8FB-4CFE-89DE-0402F0D9F992}"/>
                  </a:ext>
                </a:extLst>
              </p:cNvPr>
              <p:cNvSpPr>
                <a:spLocks noEditPoints="1"/>
              </p:cNvSpPr>
              <p:nvPr/>
            </p:nvSpPr>
            <p:spPr bwMode="auto">
              <a:xfrm>
                <a:off x="11447463" y="2012951"/>
                <a:ext cx="404813" cy="98425"/>
              </a:xfrm>
              <a:custGeom>
                <a:avLst/>
                <a:gdLst>
                  <a:gd name="T0" fmla="*/ 95 w 108"/>
                  <a:gd name="T1" fmla="*/ 26 h 26"/>
                  <a:gd name="T2" fmla="*/ 14 w 108"/>
                  <a:gd name="T3" fmla="*/ 26 h 26"/>
                  <a:gd name="T4" fmla="*/ 0 w 108"/>
                  <a:gd name="T5" fmla="*/ 13 h 26"/>
                  <a:gd name="T6" fmla="*/ 14 w 108"/>
                  <a:gd name="T7" fmla="*/ 0 h 26"/>
                  <a:gd name="T8" fmla="*/ 95 w 108"/>
                  <a:gd name="T9" fmla="*/ 0 h 26"/>
                  <a:gd name="T10" fmla="*/ 108 w 108"/>
                  <a:gd name="T11" fmla="*/ 13 h 26"/>
                  <a:gd name="T12" fmla="*/ 95 w 108"/>
                  <a:gd name="T13" fmla="*/ 26 h 26"/>
                  <a:gd name="T14" fmla="*/ 14 w 108"/>
                  <a:gd name="T15" fmla="*/ 7 h 26"/>
                  <a:gd name="T16" fmla="*/ 8 w 108"/>
                  <a:gd name="T17" fmla="*/ 13 h 26"/>
                  <a:gd name="T18" fmla="*/ 14 w 108"/>
                  <a:gd name="T19" fmla="*/ 18 h 26"/>
                  <a:gd name="T20" fmla="*/ 95 w 108"/>
                  <a:gd name="T21" fmla="*/ 18 h 26"/>
                  <a:gd name="T22" fmla="*/ 101 w 108"/>
                  <a:gd name="T23" fmla="*/ 13 h 26"/>
                  <a:gd name="T24" fmla="*/ 95 w 108"/>
                  <a:gd name="T25" fmla="*/ 7 h 26"/>
                  <a:gd name="T26" fmla="*/ 14 w 108"/>
                  <a:gd name="T27" fmla="*/ 7 h 26"/>
                  <a:gd name="T28" fmla="*/ 14 w 108"/>
                  <a:gd name="T29"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26">
                    <a:moveTo>
                      <a:pt x="95" y="26"/>
                    </a:moveTo>
                    <a:cubicBezTo>
                      <a:pt x="14" y="26"/>
                      <a:pt x="14" y="26"/>
                      <a:pt x="14" y="26"/>
                    </a:cubicBezTo>
                    <a:cubicBezTo>
                      <a:pt x="6" y="26"/>
                      <a:pt x="0" y="20"/>
                      <a:pt x="0" y="13"/>
                    </a:cubicBezTo>
                    <a:cubicBezTo>
                      <a:pt x="0" y="6"/>
                      <a:pt x="6" y="0"/>
                      <a:pt x="14" y="0"/>
                    </a:cubicBezTo>
                    <a:cubicBezTo>
                      <a:pt x="95" y="0"/>
                      <a:pt x="95" y="0"/>
                      <a:pt x="95" y="0"/>
                    </a:cubicBezTo>
                    <a:cubicBezTo>
                      <a:pt x="103" y="0"/>
                      <a:pt x="108" y="6"/>
                      <a:pt x="108" y="13"/>
                    </a:cubicBezTo>
                    <a:cubicBezTo>
                      <a:pt x="108" y="20"/>
                      <a:pt x="103" y="26"/>
                      <a:pt x="95" y="26"/>
                    </a:cubicBezTo>
                    <a:close/>
                    <a:moveTo>
                      <a:pt x="14" y="7"/>
                    </a:moveTo>
                    <a:cubicBezTo>
                      <a:pt x="11" y="7"/>
                      <a:pt x="8" y="10"/>
                      <a:pt x="8" y="13"/>
                    </a:cubicBezTo>
                    <a:cubicBezTo>
                      <a:pt x="8" y="16"/>
                      <a:pt x="11" y="18"/>
                      <a:pt x="14" y="18"/>
                    </a:cubicBezTo>
                    <a:cubicBezTo>
                      <a:pt x="95" y="18"/>
                      <a:pt x="95" y="18"/>
                      <a:pt x="95" y="18"/>
                    </a:cubicBezTo>
                    <a:cubicBezTo>
                      <a:pt x="98" y="18"/>
                      <a:pt x="101" y="16"/>
                      <a:pt x="101" y="13"/>
                    </a:cubicBezTo>
                    <a:cubicBezTo>
                      <a:pt x="101" y="10"/>
                      <a:pt x="98" y="7"/>
                      <a:pt x="95" y="7"/>
                    </a:cubicBezTo>
                    <a:cubicBezTo>
                      <a:pt x="14" y="7"/>
                      <a:pt x="14" y="7"/>
                      <a:pt x="14" y="7"/>
                    </a:cubicBezTo>
                    <a:cubicBezTo>
                      <a:pt x="14" y="7"/>
                      <a:pt x="14" y="7"/>
                      <a:pt x="14" y="7"/>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32" name="Freeform 67">
                <a:extLst>
                  <a:ext uri="{FF2B5EF4-FFF2-40B4-BE49-F238E27FC236}">
                    <a16:creationId xmlns:a16="http://schemas.microsoft.com/office/drawing/2014/main" xmlns="" id="{38BAD6E6-E172-43F6-A1C8-772D0C533C6D}"/>
                  </a:ext>
                </a:extLst>
              </p:cNvPr>
              <p:cNvSpPr>
                <a:spLocks/>
              </p:cNvSpPr>
              <p:nvPr/>
            </p:nvSpPr>
            <p:spPr bwMode="auto">
              <a:xfrm>
                <a:off x="11409363" y="1893888"/>
                <a:ext cx="442913" cy="100013"/>
              </a:xfrm>
              <a:custGeom>
                <a:avLst/>
                <a:gdLst>
                  <a:gd name="T0" fmla="*/ 105 w 118"/>
                  <a:gd name="T1" fmla="*/ 27 h 27"/>
                  <a:gd name="T2" fmla="*/ 13 w 118"/>
                  <a:gd name="T3" fmla="*/ 27 h 27"/>
                  <a:gd name="T4" fmla="*/ 0 w 118"/>
                  <a:gd name="T5" fmla="*/ 13 h 27"/>
                  <a:gd name="T6" fmla="*/ 13 w 118"/>
                  <a:gd name="T7" fmla="*/ 0 h 27"/>
                  <a:gd name="T8" fmla="*/ 56 w 118"/>
                  <a:gd name="T9" fmla="*/ 0 h 27"/>
                  <a:gd name="T10" fmla="*/ 60 w 118"/>
                  <a:gd name="T11" fmla="*/ 4 h 27"/>
                  <a:gd name="T12" fmla="*/ 56 w 118"/>
                  <a:gd name="T13" fmla="*/ 8 h 27"/>
                  <a:gd name="T14" fmla="*/ 13 w 118"/>
                  <a:gd name="T15" fmla="*/ 8 h 27"/>
                  <a:gd name="T16" fmla="*/ 8 w 118"/>
                  <a:gd name="T17" fmla="*/ 13 h 27"/>
                  <a:gd name="T18" fmla="*/ 13 w 118"/>
                  <a:gd name="T19" fmla="*/ 19 h 27"/>
                  <a:gd name="T20" fmla="*/ 105 w 118"/>
                  <a:gd name="T21" fmla="*/ 19 h 27"/>
                  <a:gd name="T22" fmla="*/ 111 w 118"/>
                  <a:gd name="T23" fmla="*/ 13 h 27"/>
                  <a:gd name="T24" fmla="*/ 105 w 118"/>
                  <a:gd name="T25" fmla="*/ 8 h 27"/>
                  <a:gd name="T26" fmla="*/ 86 w 118"/>
                  <a:gd name="T27" fmla="*/ 8 h 27"/>
                  <a:gd name="T28" fmla="*/ 82 w 118"/>
                  <a:gd name="T29" fmla="*/ 4 h 27"/>
                  <a:gd name="T30" fmla="*/ 86 w 118"/>
                  <a:gd name="T31" fmla="*/ 0 h 27"/>
                  <a:gd name="T32" fmla="*/ 105 w 118"/>
                  <a:gd name="T33" fmla="*/ 0 h 27"/>
                  <a:gd name="T34" fmla="*/ 118 w 118"/>
                  <a:gd name="T35" fmla="*/ 13 h 27"/>
                  <a:gd name="T36" fmla="*/ 105 w 118"/>
                  <a:gd name="T3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27">
                    <a:moveTo>
                      <a:pt x="105" y="27"/>
                    </a:moveTo>
                    <a:cubicBezTo>
                      <a:pt x="13" y="27"/>
                      <a:pt x="13" y="27"/>
                      <a:pt x="13" y="27"/>
                    </a:cubicBezTo>
                    <a:cubicBezTo>
                      <a:pt x="6" y="27"/>
                      <a:pt x="0" y="21"/>
                      <a:pt x="0" y="13"/>
                    </a:cubicBezTo>
                    <a:cubicBezTo>
                      <a:pt x="0" y="7"/>
                      <a:pt x="6" y="0"/>
                      <a:pt x="13" y="0"/>
                    </a:cubicBezTo>
                    <a:cubicBezTo>
                      <a:pt x="56" y="0"/>
                      <a:pt x="56" y="0"/>
                      <a:pt x="56" y="0"/>
                    </a:cubicBezTo>
                    <a:cubicBezTo>
                      <a:pt x="59" y="0"/>
                      <a:pt x="60" y="2"/>
                      <a:pt x="60" y="4"/>
                    </a:cubicBezTo>
                    <a:cubicBezTo>
                      <a:pt x="60" y="6"/>
                      <a:pt x="59" y="8"/>
                      <a:pt x="56" y="8"/>
                    </a:cubicBezTo>
                    <a:cubicBezTo>
                      <a:pt x="13" y="8"/>
                      <a:pt x="13" y="8"/>
                      <a:pt x="13" y="8"/>
                    </a:cubicBezTo>
                    <a:cubicBezTo>
                      <a:pt x="10" y="8"/>
                      <a:pt x="8" y="10"/>
                      <a:pt x="8" y="13"/>
                    </a:cubicBezTo>
                    <a:cubicBezTo>
                      <a:pt x="8" y="16"/>
                      <a:pt x="10" y="19"/>
                      <a:pt x="13" y="19"/>
                    </a:cubicBezTo>
                    <a:cubicBezTo>
                      <a:pt x="105" y="19"/>
                      <a:pt x="105" y="19"/>
                      <a:pt x="105" y="19"/>
                    </a:cubicBezTo>
                    <a:cubicBezTo>
                      <a:pt x="108" y="19"/>
                      <a:pt x="111" y="16"/>
                      <a:pt x="111" y="13"/>
                    </a:cubicBezTo>
                    <a:cubicBezTo>
                      <a:pt x="111" y="10"/>
                      <a:pt x="108" y="8"/>
                      <a:pt x="105" y="8"/>
                    </a:cubicBezTo>
                    <a:cubicBezTo>
                      <a:pt x="86" y="8"/>
                      <a:pt x="86" y="8"/>
                      <a:pt x="86" y="8"/>
                    </a:cubicBezTo>
                    <a:cubicBezTo>
                      <a:pt x="83" y="8"/>
                      <a:pt x="82" y="6"/>
                      <a:pt x="82" y="4"/>
                    </a:cubicBezTo>
                    <a:cubicBezTo>
                      <a:pt x="82" y="2"/>
                      <a:pt x="83" y="0"/>
                      <a:pt x="86" y="0"/>
                    </a:cubicBezTo>
                    <a:cubicBezTo>
                      <a:pt x="105" y="0"/>
                      <a:pt x="105" y="0"/>
                      <a:pt x="105" y="0"/>
                    </a:cubicBezTo>
                    <a:cubicBezTo>
                      <a:pt x="113" y="0"/>
                      <a:pt x="118" y="7"/>
                      <a:pt x="118" y="13"/>
                    </a:cubicBezTo>
                    <a:cubicBezTo>
                      <a:pt x="118" y="21"/>
                      <a:pt x="112" y="27"/>
                      <a:pt x="105" y="27"/>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33" name="Freeform 68">
                <a:extLst>
                  <a:ext uri="{FF2B5EF4-FFF2-40B4-BE49-F238E27FC236}">
                    <a16:creationId xmlns:a16="http://schemas.microsoft.com/office/drawing/2014/main" xmlns="" id="{D86C8806-4D07-469B-B017-21C2FAC66A34}"/>
                  </a:ext>
                </a:extLst>
              </p:cNvPr>
              <p:cNvSpPr>
                <a:spLocks/>
              </p:cNvSpPr>
              <p:nvPr/>
            </p:nvSpPr>
            <p:spPr bwMode="auto">
              <a:xfrm>
                <a:off x="11169650" y="1735138"/>
                <a:ext cx="738188" cy="469900"/>
              </a:xfrm>
              <a:custGeom>
                <a:avLst/>
                <a:gdLst>
                  <a:gd name="T0" fmla="*/ 193 w 197"/>
                  <a:gd name="T1" fmla="*/ 125 h 125"/>
                  <a:gd name="T2" fmla="*/ 59 w 197"/>
                  <a:gd name="T3" fmla="*/ 125 h 125"/>
                  <a:gd name="T4" fmla="*/ 47 w 197"/>
                  <a:gd name="T5" fmla="*/ 114 h 125"/>
                  <a:gd name="T6" fmla="*/ 47 w 197"/>
                  <a:gd name="T7" fmla="*/ 110 h 125"/>
                  <a:gd name="T8" fmla="*/ 50 w 197"/>
                  <a:gd name="T9" fmla="*/ 102 h 125"/>
                  <a:gd name="T10" fmla="*/ 58 w 197"/>
                  <a:gd name="T11" fmla="*/ 98 h 125"/>
                  <a:gd name="T12" fmla="*/ 60 w 197"/>
                  <a:gd name="T13" fmla="*/ 98 h 125"/>
                  <a:gd name="T14" fmla="*/ 31 w 197"/>
                  <a:gd name="T15" fmla="*/ 15 h 125"/>
                  <a:gd name="T16" fmla="*/ 21 w 197"/>
                  <a:gd name="T17" fmla="*/ 8 h 125"/>
                  <a:gd name="T18" fmla="*/ 4 w 197"/>
                  <a:gd name="T19" fmla="*/ 8 h 125"/>
                  <a:gd name="T20" fmla="*/ 0 w 197"/>
                  <a:gd name="T21" fmla="*/ 4 h 125"/>
                  <a:gd name="T22" fmla="*/ 4 w 197"/>
                  <a:gd name="T23" fmla="*/ 0 h 125"/>
                  <a:gd name="T24" fmla="*/ 21 w 197"/>
                  <a:gd name="T25" fmla="*/ 0 h 125"/>
                  <a:gd name="T26" fmla="*/ 38 w 197"/>
                  <a:gd name="T27" fmla="*/ 12 h 125"/>
                  <a:gd name="T28" fmla="*/ 69 w 197"/>
                  <a:gd name="T29" fmla="*/ 101 h 125"/>
                  <a:gd name="T30" fmla="*/ 69 w 197"/>
                  <a:gd name="T31" fmla="*/ 104 h 125"/>
                  <a:gd name="T32" fmla="*/ 66 w 197"/>
                  <a:gd name="T33" fmla="*/ 106 h 125"/>
                  <a:gd name="T34" fmla="*/ 58 w 197"/>
                  <a:gd name="T35" fmla="*/ 106 h 125"/>
                  <a:gd name="T36" fmla="*/ 56 w 197"/>
                  <a:gd name="T37" fmla="*/ 107 h 125"/>
                  <a:gd name="T38" fmla="*/ 55 w 197"/>
                  <a:gd name="T39" fmla="*/ 110 h 125"/>
                  <a:gd name="T40" fmla="*/ 55 w 197"/>
                  <a:gd name="T41" fmla="*/ 114 h 125"/>
                  <a:gd name="T42" fmla="*/ 59 w 197"/>
                  <a:gd name="T43" fmla="*/ 117 h 125"/>
                  <a:gd name="T44" fmla="*/ 193 w 197"/>
                  <a:gd name="T45" fmla="*/ 117 h 125"/>
                  <a:gd name="T46" fmla="*/ 197 w 197"/>
                  <a:gd name="T47" fmla="*/ 121 h 125"/>
                  <a:gd name="T48" fmla="*/ 193 w 197"/>
                  <a:gd name="T4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25">
                    <a:moveTo>
                      <a:pt x="193" y="125"/>
                    </a:moveTo>
                    <a:cubicBezTo>
                      <a:pt x="59" y="125"/>
                      <a:pt x="59" y="125"/>
                      <a:pt x="59" y="125"/>
                    </a:cubicBezTo>
                    <a:cubicBezTo>
                      <a:pt x="52" y="125"/>
                      <a:pt x="47" y="120"/>
                      <a:pt x="47" y="114"/>
                    </a:cubicBezTo>
                    <a:cubicBezTo>
                      <a:pt x="47" y="110"/>
                      <a:pt x="47" y="110"/>
                      <a:pt x="47" y="110"/>
                    </a:cubicBezTo>
                    <a:cubicBezTo>
                      <a:pt x="47" y="107"/>
                      <a:pt x="48" y="104"/>
                      <a:pt x="50" y="102"/>
                    </a:cubicBezTo>
                    <a:cubicBezTo>
                      <a:pt x="52" y="100"/>
                      <a:pt x="55" y="98"/>
                      <a:pt x="58" y="98"/>
                    </a:cubicBezTo>
                    <a:cubicBezTo>
                      <a:pt x="60" y="98"/>
                      <a:pt x="60" y="98"/>
                      <a:pt x="60" y="98"/>
                    </a:cubicBezTo>
                    <a:cubicBezTo>
                      <a:pt x="31" y="15"/>
                      <a:pt x="31" y="15"/>
                      <a:pt x="31" y="15"/>
                    </a:cubicBezTo>
                    <a:cubicBezTo>
                      <a:pt x="29" y="11"/>
                      <a:pt x="25" y="8"/>
                      <a:pt x="21" y="8"/>
                    </a:cubicBezTo>
                    <a:cubicBezTo>
                      <a:pt x="4" y="8"/>
                      <a:pt x="4" y="8"/>
                      <a:pt x="4" y="8"/>
                    </a:cubicBezTo>
                    <a:cubicBezTo>
                      <a:pt x="2" y="8"/>
                      <a:pt x="0" y="6"/>
                      <a:pt x="0" y="4"/>
                    </a:cubicBezTo>
                    <a:cubicBezTo>
                      <a:pt x="0" y="2"/>
                      <a:pt x="2" y="0"/>
                      <a:pt x="4" y="0"/>
                    </a:cubicBezTo>
                    <a:cubicBezTo>
                      <a:pt x="21" y="0"/>
                      <a:pt x="21" y="0"/>
                      <a:pt x="21" y="0"/>
                    </a:cubicBezTo>
                    <a:cubicBezTo>
                      <a:pt x="28" y="0"/>
                      <a:pt x="35" y="5"/>
                      <a:pt x="38" y="12"/>
                    </a:cubicBezTo>
                    <a:cubicBezTo>
                      <a:pt x="69" y="101"/>
                      <a:pt x="69" y="101"/>
                      <a:pt x="69" y="101"/>
                    </a:cubicBezTo>
                    <a:cubicBezTo>
                      <a:pt x="70" y="102"/>
                      <a:pt x="70" y="104"/>
                      <a:pt x="69" y="104"/>
                    </a:cubicBezTo>
                    <a:cubicBezTo>
                      <a:pt x="68" y="105"/>
                      <a:pt x="67" y="106"/>
                      <a:pt x="66" y="106"/>
                    </a:cubicBezTo>
                    <a:cubicBezTo>
                      <a:pt x="58" y="106"/>
                      <a:pt x="58" y="106"/>
                      <a:pt x="58" y="106"/>
                    </a:cubicBezTo>
                    <a:cubicBezTo>
                      <a:pt x="57" y="106"/>
                      <a:pt x="56" y="107"/>
                      <a:pt x="56" y="107"/>
                    </a:cubicBezTo>
                    <a:cubicBezTo>
                      <a:pt x="55" y="108"/>
                      <a:pt x="55" y="109"/>
                      <a:pt x="55" y="110"/>
                    </a:cubicBezTo>
                    <a:cubicBezTo>
                      <a:pt x="55" y="114"/>
                      <a:pt x="55" y="114"/>
                      <a:pt x="55" y="114"/>
                    </a:cubicBezTo>
                    <a:cubicBezTo>
                      <a:pt x="55" y="116"/>
                      <a:pt x="56" y="117"/>
                      <a:pt x="59" y="117"/>
                    </a:cubicBezTo>
                    <a:cubicBezTo>
                      <a:pt x="193" y="117"/>
                      <a:pt x="193" y="117"/>
                      <a:pt x="193" y="117"/>
                    </a:cubicBezTo>
                    <a:cubicBezTo>
                      <a:pt x="196" y="117"/>
                      <a:pt x="197" y="119"/>
                      <a:pt x="197" y="121"/>
                    </a:cubicBezTo>
                    <a:cubicBezTo>
                      <a:pt x="197" y="123"/>
                      <a:pt x="196" y="125"/>
                      <a:pt x="193" y="125"/>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sp>
          <p:nvSpPr>
            <p:cNvPr id="306" name="Freeform 386">
              <a:extLst>
                <a:ext uri="{FF2B5EF4-FFF2-40B4-BE49-F238E27FC236}">
                  <a16:creationId xmlns:a16="http://schemas.microsoft.com/office/drawing/2014/main" xmlns="" id="{C3338801-CBF4-417E-BD21-0CC802087E0C}"/>
                </a:ext>
              </a:extLst>
            </p:cNvPr>
            <p:cNvSpPr>
              <a:spLocks noEditPoints="1"/>
            </p:cNvSpPr>
            <p:nvPr/>
          </p:nvSpPr>
          <p:spPr bwMode="auto">
            <a:xfrm>
              <a:off x="10202386" y="2381246"/>
              <a:ext cx="230820" cy="103359"/>
            </a:xfrm>
            <a:custGeom>
              <a:avLst/>
              <a:gdLst>
                <a:gd name="T0" fmla="*/ 2147483646 w 291"/>
                <a:gd name="T1" fmla="*/ 2147483646 h 130"/>
                <a:gd name="T2" fmla="*/ 2147483646 w 291"/>
                <a:gd name="T3" fmla="*/ 2147483646 h 130"/>
                <a:gd name="T4" fmla="*/ 2147483646 w 291"/>
                <a:gd name="T5" fmla="*/ 2147483646 h 130"/>
                <a:gd name="T6" fmla="*/ 2147483646 w 291"/>
                <a:gd name="T7" fmla="*/ 2147483646 h 130"/>
                <a:gd name="T8" fmla="*/ 2147483646 w 291"/>
                <a:gd name="T9" fmla="*/ 2147483646 h 130"/>
                <a:gd name="T10" fmla="*/ 2147483646 w 291"/>
                <a:gd name="T11" fmla="*/ 2147483646 h 130"/>
                <a:gd name="T12" fmla="*/ 2147483646 w 291"/>
                <a:gd name="T13" fmla="*/ 2147483646 h 130"/>
                <a:gd name="T14" fmla="*/ 2147483646 w 291"/>
                <a:gd name="T15" fmla="*/ 2147483646 h 130"/>
                <a:gd name="T16" fmla="*/ 2147483646 w 291"/>
                <a:gd name="T17" fmla="*/ 2147483646 h 130"/>
                <a:gd name="T18" fmla="*/ 2147483646 w 291"/>
                <a:gd name="T19" fmla="*/ 0 h 130"/>
                <a:gd name="T20" fmla="*/ 2147483646 w 291"/>
                <a:gd name="T21" fmla="*/ 2147483646 h 130"/>
                <a:gd name="T22" fmla="*/ 2147483646 w 291"/>
                <a:gd name="T23" fmla="*/ 2147483646 h 130"/>
                <a:gd name="T24" fmla="*/ 2147483646 w 291"/>
                <a:gd name="T25" fmla="*/ 2147483646 h 130"/>
                <a:gd name="T26" fmla="*/ 2147483646 w 291"/>
                <a:gd name="T27" fmla="*/ 2147483646 h 130"/>
                <a:gd name="T28" fmla="*/ 2147483646 w 291"/>
                <a:gd name="T29" fmla="*/ 2147483646 h 130"/>
                <a:gd name="T30" fmla="*/ 2147483646 w 291"/>
                <a:gd name="T31" fmla="*/ 2147483646 h 130"/>
                <a:gd name="T32" fmla="*/ 2147483646 w 291"/>
                <a:gd name="T33" fmla="*/ 2147483646 h 130"/>
                <a:gd name="T34" fmla="*/ 2147483646 w 291"/>
                <a:gd name="T35" fmla="*/ 2147483646 h 130"/>
                <a:gd name="T36" fmla="*/ 2147483646 w 291"/>
                <a:gd name="T37" fmla="*/ 2147483646 h 130"/>
                <a:gd name="T38" fmla="*/ 2147483646 w 291"/>
                <a:gd name="T39" fmla="*/ 2147483646 h 130"/>
                <a:gd name="T40" fmla="*/ 2147483646 w 291"/>
                <a:gd name="T41" fmla="*/ 2147483646 h 130"/>
                <a:gd name="T42" fmla="*/ 2147483646 w 291"/>
                <a:gd name="T43" fmla="*/ 2147483646 h 130"/>
                <a:gd name="T44" fmla="*/ 2147483646 w 291"/>
                <a:gd name="T45" fmla="*/ 2147483646 h 130"/>
                <a:gd name="T46" fmla="*/ 2147483646 w 291"/>
                <a:gd name="T47" fmla="*/ 2147483646 h 130"/>
                <a:gd name="T48" fmla="*/ 2147483646 w 291"/>
                <a:gd name="T49" fmla="*/ 2147483646 h 130"/>
                <a:gd name="T50" fmla="*/ 2147483646 w 291"/>
                <a:gd name="T51" fmla="*/ 2147483646 h 130"/>
                <a:gd name="T52" fmla="*/ 2147483646 w 291"/>
                <a:gd name="T53" fmla="*/ 2147483646 h 130"/>
                <a:gd name="T54" fmla="*/ 2147483646 w 291"/>
                <a:gd name="T55" fmla="*/ 2147483646 h 130"/>
                <a:gd name="T56" fmla="*/ 2147483646 w 291"/>
                <a:gd name="T57" fmla="*/ 2147483646 h 130"/>
                <a:gd name="T58" fmla="*/ 2147483646 w 291"/>
                <a:gd name="T59" fmla="*/ 2147483646 h 130"/>
                <a:gd name="T60" fmla="*/ 2147483646 w 291"/>
                <a:gd name="T61" fmla="*/ 2147483646 h 130"/>
                <a:gd name="T62" fmla="*/ 2147483646 w 291"/>
                <a:gd name="T63" fmla="*/ 2147483646 h 130"/>
                <a:gd name="T64" fmla="*/ 2147483646 w 291"/>
                <a:gd name="T65" fmla="*/ 2147483646 h 130"/>
                <a:gd name="T66" fmla="*/ 2147483646 w 291"/>
                <a:gd name="T67" fmla="*/ 0 h 130"/>
                <a:gd name="T68" fmla="*/ 2147483646 w 291"/>
                <a:gd name="T69" fmla="*/ 2147483646 h 130"/>
                <a:gd name="T70" fmla="*/ 2147483646 w 291"/>
                <a:gd name="T71" fmla="*/ 2147483646 h 130"/>
                <a:gd name="T72" fmla="*/ 2147483646 w 291"/>
                <a:gd name="T73" fmla="*/ 2147483646 h 130"/>
                <a:gd name="T74" fmla="*/ 2147483646 w 291"/>
                <a:gd name="T75" fmla="*/ 2147483646 h 130"/>
                <a:gd name="T76" fmla="*/ 2147483646 w 291"/>
                <a:gd name="T77" fmla="*/ 2147483646 h 130"/>
                <a:gd name="T78" fmla="*/ 2147483646 w 291"/>
                <a:gd name="T79" fmla="*/ 2147483646 h 130"/>
                <a:gd name="T80" fmla="*/ 0 w 291"/>
                <a:gd name="T81" fmla="*/ 2147483646 h 130"/>
                <a:gd name="T82" fmla="*/ 2147483646 w 291"/>
                <a:gd name="T83" fmla="*/ 2147483646 h 130"/>
                <a:gd name="T84" fmla="*/ 2147483646 w 291"/>
                <a:gd name="T85" fmla="*/ 2147483646 h 130"/>
                <a:gd name="T86" fmla="*/ 2147483646 w 291"/>
                <a:gd name="T87" fmla="*/ 2147483646 h 130"/>
                <a:gd name="T88" fmla="*/ 2147483646 w 291"/>
                <a:gd name="T89" fmla="*/ 2147483646 h 130"/>
                <a:gd name="T90" fmla="*/ 2147483646 w 291"/>
                <a:gd name="T91" fmla="*/ 2147483646 h 130"/>
                <a:gd name="T92" fmla="*/ 2147483646 w 291"/>
                <a:gd name="T93" fmla="*/ 2147483646 h 130"/>
                <a:gd name="T94" fmla="*/ 2147483646 w 291"/>
                <a:gd name="T95" fmla="*/ 2147483646 h 130"/>
                <a:gd name="T96" fmla="*/ 2147483646 w 291"/>
                <a:gd name="T97" fmla="*/ 2147483646 h 130"/>
                <a:gd name="T98" fmla="*/ 2147483646 w 291"/>
                <a:gd name="T99" fmla="*/ 2147483646 h 130"/>
                <a:gd name="T100" fmla="*/ 2147483646 w 291"/>
                <a:gd name="T101" fmla="*/ 2147483646 h 130"/>
                <a:gd name="T102" fmla="*/ 2147483646 w 291"/>
                <a:gd name="T103" fmla="*/ 2147483646 h 130"/>
                <a:gd name="T104" fmla="*/ 2147483646 w 291"/>
                <a:gd name="T105" fmla="*/ 2147483646 h 130"/>
                <a:gd name="T106" fmla="*/ 2147483646 w 291"/>
                <a:gd name="T107" fmla="*/ 2147483646 h 130"/>
                <a:gd name="T108" fmla="*/ 2147483646 w 291"/>
                <a:gd name="T109" fmla="*/ 2147483646 h 130"/>
                <a:gd name="T110" fmla="*/ 2147483646 w 291"/>
                <a:gd name="T111" fmla="*/ 2147483646 h 130"/>
                <a:gd name="T112" fmla="*/ 2147483646 w 291"/>
                <a:gd name="T113" fmla="*/ 2147483646 h 130"/>
                <a:gd name="T114" fmla="*/ 2147483646 w 291"/>
                <a:gd name="T115" fmla="*/ 2147483646 h 130"/>
                <a:gd name="T116" fmla="*/ 2147483646 w 291"/>
                <a:gd name="T117" fmla="*/ 2147483646 h 130"/>
                <a:gd name="T118" fmla="*/ 2147483646 w 291"/>
                <a:gd name="T119" fmla="*/ 2147483646 h 130"/>
                <a:gd name="T120" fmla="*/ 2147483646 w 291"/>
                <a:gd name="T121" fmla="*/ 2147483646 h 130"/>
                <a:gd name="T122" fmla="*/ 2147483646 w 291"/>
                <a:gd name="T123" fmla="*/ 2147483646 h 130"/>
                <a:gd name="T124" fmla="*/ 2147483646 w 291"/>
                <a:gd name="T125" fmla="*/ 2147483646 h 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1"/>
                <a:gd name="T190" fmla="*/ 0 h 130"/>
                <a:gd name="T191" fmla="*/ 291 w 291"/>
                <a:gd name="T192" fmla="*/ 130 h 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1" h="130">
                  <a:moveTo>
                    <a:pt x="291" y="101"/>
                  </a:moveTo>
                  <a:cubicBezTo>
                    <a:pt x="281" y="55"/>
                    <a:pt x="281" y="55"/>
                    <a:pt x="281" y="55"/>
                  </a:cubicBezTo>
                  <a:cubicBezTo>
                    <a:pt x="280" y="53"/>
                    <a:pt x="278" y="51"/>
                    <a:pt x="275" y="51"/>
                  </a:cubicBezTo>
                  <a:cubicBezTo>
                    <a:pt x="275" y="51"/>
                    <a:pt x="275" y="51"/>
                    <a:pt x="275" y="51"/>
                  </a:cubicBezTo>
                  <a:cubicBezTo>
                    <a:pt x="221" y="51"/>
                    <a:pt x="221" y="51"/>
                    <a:pt x="221" y="51"/>
                  </a:cubicBezTo>
                  <a:cubicBezTo>
                    <a:pt x="183" y="9"/>
                    <a:pt x="183" y="9"/>
                    <a:pt x="183" y="9"/>
                  </a:cubicBezTo>
                  <a:cubicBezTo>
                    <a:pt x="182" y="8"/>
                    <a:pt x="181" y="7"/>
                    <a:pt x="179" y="7"/>
                  </a:cubicBezTo>
                  <a:cubicBezTo>
                    <a:pt x="179" y="7"/>
                    <a:pt x="179" y="7"/>
                    <a:pt x="179" y="7"/>
                  </a:cubicBezTo>
                  <a:cubicBezTo>
                    <a:pt x="146" y="7"/>
                    <a:pt x="146" y="7"/>
                    <a:pt x="146" y="7"/>
                  </a:cubicBezTo>
                  <a:cubicBezTo>
                    <a:pt x="144" y="3"/>
                    <a:pt x="140" y="0"/>
                    <a:pt x="135" y="0"/>
                  </a:cubicBezTo>
                  <a:cubicBezTo>
                    <a:pt x="128" y="0"/>
                    <a:pt x="122" y="6"/>
                    <a:pt x="122" y="13"/>
                  </a:cubicBezTo>
                  <a:cubicBezTo>
                    <a:pt x="122" y="20"/>
                    <a:pt x="128" y="25"/>
                    <a:pt x="135" y="25"/>
                  </a:cubicBezTo>
                  <a:cubicBezTo>
                    <a:pt x="140" y="25"/>
                    <a:pt x="144" y="22"/>
                    <a:pt x="146" y="18"/>
                  </a:cubicBezTo>
                  <a:cubicBezTo>
                    <a:pt x="177" y="18"/>
                    <a:pt x="177" y="18"/>
                    <a:pt x="177" y="18"/>
                  </a:cubicBezTo>
                  <a:cubicBezTo>
                    <a:pt x="214" y="60"/>
                    <a:pt x="214" y="60"/>
                    <a:pt x="214" y="60"/>
                  </a:cubicBezTo>
                  <a:cubicBezTo>
                    <a:pt x="216" y="61"/>
                    <a:pt x="217" y="62"/>
                    <a:pt x="219" y="62"/>
                  </a:cubicBezTo>
                  <a:cubicBezTo>
                    <a:pt x="219" y="62"/>
                    <a:pt x="219" y="62"/>
                    <a:pt x="219" y="62"/>
                  </a:cubicBezTo>
                  <a:cubicBezTo>
                    <a:pt x="271" y="62"/>
                    <a:pt x="271" y="62"/>
                    <a:pt x="271" y="62"/>
                  </a:cubicBezTo>
                  <a:cubicBezTo>
                    <a:pt x="278" y="97"/>
                    <a:pt x="278" y="97"/>
                    <a:pt x="278" y="97"/>
                  </a:cubicBezTo>
                  <a:cubicBezTo>
                    <a:pt x="247" y="97"/>
                    <a:pt x="247" y="97"/>
                    <a:pt x="247" y="97"/>
                  </a:cubicBezTo>
                  <a:cubicBezTo>
                    <a:pt x="244" y="84"/>
                    <a:pt x="233" y="75"/>
                    <a:pt x="220" y="75"/>
                  </a:cubicBezTo>
                  <a:cubicBezTo>
                    <a:pt x="206" y="75"/>
                    <a:pt x="195" y="84"/>
                    <a:pt x="192" y="97"/>
                  </a:cubicBezTo>
                  <a:cubicBezTo>
                    <a:pt x="86" y="97"/>
                    <a:pt x="86" y="97"/>
                    <a:pt x="86" y="97"/>
                  </a:cubicBezTo>
                  <a:cubicBezTo>
                    <a:pt x="84" y="84"/>
                    <a:pt x="73" y="75"/>
                    <a:pt x="59" y="75"/>
                  </a:cubicBezTo>
                  <a:cubicBezTo>
                    <a:pt x="46" y="75"/>
                    <a:pt x="34" y="84"/>
                    <a:pt x="32" y="97"/>
                  </a:cubicBezTo>
                  <a:cubicBezTo>
                    <a:pt x="12" y="97"/>
                    <a:pt x="12" y="97"/>
                    <a:pt x="12" y="97"/>
                  </a:cubicBezTo>
                  <a:cubicBezTo>
                    <a:pt x="13" y="62"/>
                    <a:pt x="13" y="62"/>
                    <a:pt x="13" y="62"/>
                  </a:cubicBezTo>
                  <a:cubicBezTo>
                    <a:pt x="38" y="62"/>
                    <a:pt x="38" y="62"/>
                    <a:pt x="38" y="62"/>
                  </a:cubicBezTo>
                  <a:cubicBezTo>
                    <a:pt x="40" y="62"/>
                    <a:pt x="42" y="61"/>
                    <a:pt x="43" y="59"/>
                  </a:cubicBezTo>
                  <a:cubicBezTo>
                    <a:pt x="56" y="18"/>
                    <a:pt x="56" y="18"/>
                    <a:pt x="56" y="18"/>
                  </a:cubicBezTo>
                  <a:cubicBezTo>
                    <a:pt x="86" y="18"/>
                    <a:pt x="86" y="18"/>
                    <a:pt x="86" y="18"/>
                  </a:cubicBezTo>
                  <a:cubicBezTo>
                    <a:pt x="88" y="22"/>
                    <a:pt x="92" y="25"/>
                    <a:pt x="97" y="25"/>
                  </a:cubicBezTo>
                  <a:cubicBezTo>
                    <a:pt x="104" y="25"/>
                    <a:pt x="109" y="20"/>
                    <a:pt x="109" y="13"/>
                  </a:cubicBezTo>
                  <a:cubicBezTo>
                    <a:pt x="109" y="6"/>
                    <a:pt x="104" y="0"/>
                    <a:pt x="97" y="0"/>
                  </a:cubicBezTo>
                  <a:cubicBezTo>
                    <a:pt x="92" y="0"/>
                    <a:pt x="88" y="3"/>
                    <a:pt x="86" y="7"/>
                  </a:cubicBezTo>
                  <a:cubicBezTo>
                    <a:pt x="52" y="7"/>
                    <a:pt x="52" y="7"/>
                    <a:pt x="52" y="7"/>
                  </a:cubicBezTo>
                  <a:cubicBezTo>
                    <a:pt x="49" y="7"/>
                    <a:pt x="47" y="9"/>
                    <a:pt x="47" y="11"/>
                  </a:cubicBezTo>
                  <a:cubicBezTo>
                    <a:pt x="34" y="51"/>
                    <a:pt x="34" y="51"/>
                    <a:pt x="34" y="51"/>
                  </a:cubicBezTo>
                  <a:cubicBezTo>
                    <a:pt x="8" y="51"/>
                    <a:pt x="8" y="51"/>
                    <a:pt x="8" y="51"/>
                  </a:cubicBezTo>
                  <a:cubicBezTo>
                    <a:pt x="5" y="51"/>
                    <a:pt x="3" y="54"/>
                    <a:pt x="2" y="57"/>
                  </a:cubicBezTo>
                  <a:cubicBezTo>
                    <a:pt x="0" y="103"/>
                    <a:pt x="0" y="103"/>
                    <a:pt x="0" y="103"/>
                  </a:cubicBezTo>
                  <a:cubicBezTo>
                    <a:pt x="0" y="104"/>
                    <a:pt x="1" y="106"/>
                    <a:pt x="2" y="107"/>
                  </a:cubicBezTo>
                  <a:cubicBezTo>
                    <a:pt x="3" y="108"/>
                    <a:pt x="4" y="108"/>
                    <a:pt x="6" y="108"/>
                  </a:cubicBezTo>
                  <a:cubicBezTo>
                    <a:pt x="6" y="108"/>
                    <a:pt x="6" y="108"/>
                    <a:pt x="6" y="108"/>
                  </a:cubicBezTo>
                  <a:cubicBezTo>
                    <a:pt x="32" y="108"/>
                    <a:pt x="32" y="108"/>
                    <a:pt x="32" y="108"/>
                  </a:cubicBezTo>
                  <a:cubicBezTo>
                    <a:pt x="34" y="121"/>
                    <a:pt x="46" y="130"/>
                    <a:pt x="59" y="130"/>
                  </a:cubicBezTo>
                  <a:cubicBezTo>
                    <a:pt x="73" y="130"/>
                    <a:pt x="84" y="121"/>
                    <a:pt x="86" y="108"/>
                  </a:cubicBezTo>
                  <a:cubicBezTo>
                    <a:pt x="192" y="108"/>
                    <a:pt x="192" y="108"/>
                    <a:pt x="192" y="108"/>
                  </a:cubicBezTo>
                  <a:cubicBezTo>
                    <a:pt x="195" y="121"/>
                    <a:pt x="206" y="130"/>
                    <a:pt x="220" y="130"/>
                  </a:cubicBezTo>
                  <a:cubicBezTo>
                    <a:pt x="233" y="130"/>
                    <a:pt x="244" y="121"/>
                    <a:pt x="247" y="108"/>
                  </a:cubicBezTo>
                  <a:cubicBezTo>
                    <a:pt x="285" y="108"/>
                    <a:pt x="285" y="108"/>
                    <a:pt x="285" y="108"/>
                  </a:cubicBezTo>
                  <a:cubicBezTo>
                    <a:pt x="287" y="108"/>
                    <a:pt x="289" y="107"/>
                    <a:pt x="290" y="106"/>
                  </a:cubicBezTo>
                  <a:cubicBezTo>
                    <a:pt x="291" y="105"/>
                    <a:pt x="291" y="103"/>
                    <a:pt x="291" y="101"/>
                  </a:cubicBezTo>
                  <a:close/>
                  <a:moveTo>
                    <a:pt x="59" y="119"/>
                  </a:moveTo>
                  <a:cubicBezTo>
                    <a:pt x="50" y="119"/>
                    <a:pt x="42" y="112"/>
                    <a:pt x="42" y="103"/>
                  </a:cubicBezTo>
                  <a:cubicBezTo>
                    <a:pt x="42" y="93"/>
                    <a:pt x="50" y="86"/>
                    <a:pt x="59" y="86"/>
                  </a:cubicBezTo>
                  <a:cubicBezTo>
                    <a:pt x="68" y="86"/>
                    <a:pt x="76" y="93"/>
                    <a:pt x="76" y="103"/>
                  </a:cubicBezTo>
                  <a:cubicBezTo>
                    <a:pt x="76" y="112"/>
                    <a:pt x="68" y="119"/>
                    <a:pt x="59" y="119"/>
                  </a:cubicBezTo>
                  <a:close/>
                  <a:moveTo>
                    <a:pt x="220" y="119"/>
                  </a:moveTo>
                  <a:cubicBezTo>
                    <a:pt x="210" y="119"/>
                    <a:pt x="203" y="112"/>
                    <a:pt x="203" y="103"/>
                  </a:cubicBezTo>
                  <a:cubicBezTo>
                    <a:pt x="203" y="93"/>
                    <a:pt x="210" y="86"/>
                    <a:pt x="220" y="86"/>
                  </a:cubicBezTo>
                  <a:cubicBezTo>
                    <a:pt x="229" y="86"/>
                    <a:pt x="236" y="93"/>
                    <a:pt x="236" y="103"/>
                  </a:cubicBezTo>
                  <a:cubicBezTo>
                    <a:pt x="236" y="112"/>
                    <a:pt x="229" y="119"/>
                    <a:pt x="220" y="119"/>
                  </a:cubicBezTo>
                  <a:close/>
                </a:path>
              </a:pathLst>
            </a:custGeom>
            <a:solidFill>
              <a:sysClr val="window" lastClr="FFFFFF">
                <a:lumMod val="65000"/>
              </a:sysClr>
            </a:solidFill>
            <a:ln>
              <a:noFill/>
            </a:ln>
            <a:extLst/>
          </p:spPr>
          <p:txBody>
            <a:bodyPr lIns="121704" tIns="60852" rIns="121704" bIns="60852">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grpSp>
          <p:nvGrpSpPr>
            <p:cNvPr id="307" name="组合 479">
              <a:extLst>
                <a:ext uri="{FF2B5EF4-FFF2-40B4-BE49-F238E27FC236}">
                  <a16:creationId xmlns:a16="http://schemas.microsoft.com/office/drawing/2014/main" xmlns="" id="{36DFFE69-2821-46C2-9C35-B628B8C3D42D}"/>
                </a:ext>
              </a:extLst>
            </p:cNvPr>
            <p:cNvGrpSpPr>
              <a:grpSpLocks/>
            </p:cNvGrpSpPr>
            <p:nvPr/>
          </p:nvGrpSpPr>
          <p:grpSpPr bwMode="auto">
            <a:xfrm>
              <a:off x="9471366" y="2372373"/>
              <a:ext cx="138210" cy="121105"/>
              <a:chOff x="8007351" y="1731963"/>
              <a:chExt cx="525463" cy="461963"/>
            </a:xfrm>
            <a:solidFill>
              <a:sysClr val="window" lastClr="FFFFFF">
                <a:lumMod val="65000"/>
              </a:sysClr>
            </a:solidFill>
          </p:grpSpPr>
          <p:sp>
            <p:nvSpPr>
              <p:cNvPr id="321" name="Oval 345">
                <a:extLst>
                  <a:ext uri="{FF2B5EF4-FFF2-40B4-BE49-F238E27FC236}">
                    <a16:creationId xmlns:a16="http://schemas.microsoft.com/office/drawing/2014/main" xmlns="" id="{DE510158-E3E1-4609-A1D2-96A4D4DAF927}"/>
                  </a:ext>
                </a:extLst>
              </p:cNvPr>
              <p:cNvSpPr>
                <a:spLocks noChangeArrowheads="1"/>
              </p:cNvSpPr>
              <p:nvPr/>
            </p:nvSpPr>
            <p:spPr bwMode="auto">
              <a:xfrm>
                <a:off x="8323263" y="2139951"/>
                <a:ext cx="53975" cy="53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121704" tIns="60852" rIns="121704" bIns="60852">
                <a:no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defTabSz="454025"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defTabSz="914400" fontAlgn="ctr">
                  <a:defRPr/>
                </a:pPr>
                <a:endParaRPr lang="en-US" altLang="zh-CN" sz="2139" kern="0" dirty="0">
                  <a:solidFill>
                    <a:prstClr val="black"/>
                  </a:solidFill>
                  <a:latin typeface="Huawei Sans" panose="020C0503030203020204" pitchFamily="34" charset="0"/>
                </a:endParaRPr>
              </a:p>
            </p:txBody>
          </p:sp>
          <p:sp>
            <p:nvSpPr>
              <p:cNvPr id="322" name="Freeform 346">
                <a:extLst>
                  <a:ext uri="{FF2B5EF4-FFF2-40B4-BE49-F238E27FC236}">
                    <a16:creationId xmlns:a16="http://schemas.microsoft.com/office/drawing/2014/main" xmlns="" id="{44693E6C-2DA5-425F-84DF-28A59F78C7BB}"/>
                  </a:ext>
                </a:extLst>
              </p:cNvPr>
              <p:cNvSpPr>
                <a:spLocks/>
              </p:cNvSpPr>
              <p:nvPr/>
            </p:nvSpPr>
            <p:spPr bwMode="auto">
              <a:xfrm>
                <a:off x="8404226" y="2139951"/>
                <a:ext cx="55563" cy="53975"/>
              </a:xfrm>
              <a:custGeom>
                <a:avLst/>
                <a:gdLst>
                  <a:gd name="T0" fmla="*/ 0 w 41"/>
                  <a:gd name="T1" fmla="*/ 2147483646 h 40"/>
                  <a:gd name="T2" fmla="*/ 2147483646 w 41"/>
                  <a:gd name="T3" fmla="*/ 0 h 40"/>
                  <a:gd name="T4" fmla="*/ 2147483646 w 41"/>
                  <a:gd name="T5" fmla="*/ 2147483646 h 40"/>
                  <a:gd name="T6" fmla="*/ 2147483646 w 41"/>
                  <a:gd name="T7" fmla="*/ 2147483646 h 40"/>
                  <a:gd name="T8" fmla="*/ 0 w 41"/>
                  <a:gd name="T9" fmla="*/ 2147483646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0" y="20"/>
                    </a:moveTo>
                    <a:cubicBezTo>
                      <a:pt x="0" y="9"/>
                      <a:pt x="9" y="0"/>
                      <a:pt x="20" y="0"/>
                    </a:cubicBezTo>
                    <a:cubicBezTo>
                      <a:pt x="31" y="0"/>
                      <a:pt x="41" y="9"/>
                      <a:pt x="41" y="20"/>
                    </a:cubicBezTo>
                    <a:cubicBezTo>
                      <a:pt x="40" y="31"/>
                      <a:pt x="31" y="40"/>
                      <a:pt x="20" y="40"/>
                    </a:cubicBezTo>
                    <a:cubicBezTo>
                      <a:pt x="9" y="40"/>
                      <a:pt x="0" y="31"/>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704" tIns="60852" rIns="121704" bIns="60852">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23" name="Freeform 371">
                <a:extLst>
                  <a:ext uri="{FF2B5EF4-FFF2-40B4-BE49-F238E27FC236}">
                    <a16:creationId xmlns:a16="http://schemas.microsoft.com/office/drawing/2014/main" xmlns="" id="{61C5C0F8-9ED1-4912-BE8B-13D05D285E66}"/>
                  </a:ext>
                </a:extLst>
              </p:cNvPr>
              <p:cNvSpPr>
                <a:spLocks/>
              </p:cNvSpPr>
              <p:nvPr/>
            </p:nvSpPr>
            <p:spPr bwMode="auto">
              <a:xfrm>
                <a:off x="8007351" y="1731963"/>
                <a:ext cx="525463" cy="447675"/>
              </a:xfrm>
              <a:custGeom>
                <a:avLst/>
                <a:gdLst>
                  <a:gd name="T0" fmla="*/ 2147483646 w 390"/>
                  <a:gd name="T1" fmla="*/ 2147483646 h 332"/>
                  <a:gd name="T2" fmla="*/ 2147483646 w 390"/>
                  <a:gd name="T3" fmla="*/ 2147483646 h 332"/>
                  <a:gd name="T4" fmla="*/ 2147483646 w 390"/>
                  <a:gd name="T5" fmla="*/ 2147483646 h 332"/>
                  <a:gd name="T6" fmla="*/ 2147483646 w 390"/>
                  <a:gd name="T7" fmla="*/ 2147483646 h 332"/>
                  <a:gd name="T8" fmla="*/ 2147483646 w 390"/>
                  <a:gd name="T9" fmla="*/ 2147483646 h 332"/>
                  <a:gd name="T10" fmla="*/ 2147483646 w 390"/>
                  <a:gd name="T11" fmla="*/ 2147483646 h 332"/>
                  <a:gd name="T12" fmla="*/ 2147483646 w 390"/>
                  <a:gd name="T13" fmla="*/ 2147483646 h 332"/>
                  <a:gd name="T14" fmla="*/ 2147483646 w 390"/>
                  <a:gd name="T15" fmla="*/ 2147483646 h 332"/>
                  <a:gd name="T16" fmla="*/ 2147483646 w 390"/>
                  <a:gd name="T17" fmla="*/ 2147483646 h 332"/>
                  <a:gd name="T18" fmla="*/ 2147483646 w 390"/>
                  <a:gd name="T19" fmla="*/ 2147483646 h 332"/>
                  <a:gd name="T20" fmla="*/ 2147483646 w 390"/>
                  <a:gd name="T21" fmla="*/ 2147483646 h 332"/>
                  <a:gd name="T22" fmla="*/ 2147483646 w 390"/>
                  <a:gd name="T23" fmla="*/ 2147483646 h 332"/>
                  <a:gd name="T24" fmla="*/ 2147483646 w 390"/>
                  <a:gd name="T25" fmla="*/ 2147483646 h 332"/>
                  <a:gd name="T26" fmla="*/ 2147483646 w 390"/>
                  <a:gd name="T27" fmla="*/ 2147483646 h 332"/>
                  <a:gd name="T28" fmla="*/ 0 w 390"/>
                  <a:gd name="T29" fmla="*/ 2147483646 h 332"/>
                  <a:gd name="T30" fmla="*/ 0 w 390"/>
                  <a:gd name="T31" fmla="*/ 2147483646 h 332"/>
                  <a:gd name="T32" fmla="*/ 2147483646 w 390"/>
                  <a:gd name="T33" fmla="*/ 0 h 332"/>
                  <a:gd name="T34" fmla="*/ 2147483646 w 390"/>
                  <a:gd name="T35" fmla="*/ 0 h 332"/>
                  <a:gd name="T36" fmla="*/ 2147483646 w 390"/>
                  <a:gd name="T37" fmla="*/ 2147483646 h 332"/>
                  <a:gd name="T38" fmla="*/ 2147483646 w 390"/>
                  <a:gd name="T39" fmla="*/ 2147483646 h 332"/>
                  <a:gd name="T40" fmla="*/ 2147483646 w 390"/>
                  <a:gd name="T41" fmla="*/ 2147483646 h 3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0"/>
                  <a:gd name="T64" fmla="*/ 0 h 332"/>
                  <a:gd name="T65" fmla="*/ 390 w 390"/>
                  <a:gd name="T66" fmla="*/ 332 h 3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0" h="332">
                    <a:moveTo>
                      <a:pt x="359" y="332"/>
                    </a:moveTo>
                    <a:cubicBezTo>
                      <a:pt x="315" y="332"/>
                      <a:pt x="315" y="332"/>
                      <a:pt x="315" y="332"/>
                    </a:cubicBezTo>
                    <a:cubicBezTo>
                      <a:pt x="315" y="314"/>
                      <a:pt x="315" y="314"/>
                      <a:pt x="315" y="314"/>
                    </a:cubicBezTo>
                    <a:cubicBezTo>
                      <a:pt x="359" y="314"/>
                      <a:pt x="359" y="314"/>
                      <a:pt x="359" y="314"/>
                    </a:cubicBezTo>
                    <a:cubicBezTo>
                      <a:pt x="366" y="314"/>
                      <a:pt x="372" y="308"/>
                      <a:pt x="372" y="300"/>
                    </a:cubicBezTo>
                    <a:cubicBezTo>
                      <a:pt x="372" y="32"/>
                      <a:pt x="372" y="32"/>
                      <a:pt x="372" y="32"/>
                    </a:cubicBezTo>
                    <a:cubicBezTo>
                      <a:pt x="372" y="24"/>
                      <a:pt x="366" y="18"/>
                      <a:pt x="359" y="18"/>
                    </a:cubicBezTo>
                    <a:cubicBezTo>
                      <a:pt x="31" y="18"/>
                      <a:pt x="31" y="18"/>
                      <a:pt x="31" y="18"/>
                    </a:cubicBezTo>
                    <a:cubicBezTo>
                      <a:pt x="24" y="18"/>
                      <a:pt x="18" y="24"/>
                      <a:pt x="18" y="32"/>
                    </a:cubicBezTo>
                    <a:cubicBezTo>
                      <a:pt x="18" y="300"/>
                      <a:pt x="18" y="300"/>
                      <a:pt x="18" y="300"/>
                    </a:cubicBezTo>
                    <a:cubicBezTo>
                      <a:pt x="18" y="308"/>
                      <a:pt x="24" y="314"/>
                      <a:pt x="31" y="314"/>
                    </a:cubicBezTo>
                    <a:cubicBezTo>
                      <a:pt x="254" y="314"/>
                      <a:pt x="254" y="314"/>
                      <a:pt x="254" y="314"/>
                    </a:cubicBezTo>
                    <a:cubicBezTo>
                      <a:pt x="254" y="332"/>
                      <a:pt x="254" y="332"/>
                      <a:pt x="254" y="332"/>
                    </a:cubicBezTo>
                    <a:cubicBezTo>
                      <a:pt x="31" y="332"/>
                      <a:pt x="31" y="332"/>
                      <a:pt x="31" y="332"/>
                    </a:cubicBezTo>
                    <a:cubicBezTo>
                      <a:pt x="14" y="332"/>
                      <a:pt x="0" y="318"/>
                      <a:pt x="0" y="300"/>
                    </a:cubicBezTo>
                    <a:cubicBezTo>
                      <a:pt x="0" y="32"/>
                      <a:pt x="0" y="32"/>
                      <a:pt x="0" y="32"/>
                    </a:cubicBezTo>
                    <a:cubicBezTo>
                      <a:pt x="0" y="15"/>
                      <a:pt x="14" y="0"/>
                      <a:pt x="31" y="0"/>
                    </a:cubicBezTo>
                    <a:cubicBezTo>
                      <a:pt x="359" y="0"/>
                      <a:pt x="359" y="0"/>
                      <a:pt x="359" y="0"/>
                    </a:cubicBezTo>
                    <a:cubicBezTo>
                      <a:pt x="376" y="0"/>
                      <a:pt x="390" y="15"/>
                      <a:pt x="390" y="32"/>
                    </a:cubicBezTo>
                    <a:cubicBezTo>
                      <a:pt x="390" y="300"/>
                      <a:pt x="390" y="300"/>
                      <a:pt x="390" y="300"/>
                    </a:cubicBezTo>
                    <a:cubicBezTo>
                      <a:pt x="390" y="318"/>
                      <a:pt x="376" y="332"/>
                      <a:pt x="359"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704" tIns="60852" rIns="121704" bIns="60852">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24" name="Freeform 372">
                <a:extLst>
                  <a:ext uri="{FF2B5EF4-FFF2-40B4-BE49-F238E27FC236}">
                    <a16:creationId xmlns:a16="http://schemas.microsoft.com/office/drawing/2014/main" xmlns="" id="{439C702D-A457-4FAE-AF21-252DFDE52D8C}"/>
                  </a:ext>
                </a:extLst>
              </p:cNvPr>
              <p:cNvSpPr>
                <a:spLocks/>
              </p:cNvSpPr>
              <p:nvPr/>
            </p:nvSpPr>
            <p:spPr bwMode="auto">
              <a:xfrm>
                <a:off x="8020051" y="1795463"/>
                <a:ext cx="500063" cy="25400"/>
              </a:xfrm>
              <a:custGeom>
                <a:avLst/>
                <a:gdLst>
                  <a:gd name="T0" fmla="*/ 2147483646 w 372"/>
                  <a:gd name="T1" fmla="*/ 2147483646 h 18"/>
                  <a:gd name="T2" fmla="*/ 2147483646 w 372"/>
                  <a:gd name="T3" fmla="*/ 2147483646 h 18"/>
                  <a:gd name="T4" fmla="*/ 0 w 372"/>
                  <a:gd name="T5" fmla="*/ 2147483646 h 18"/>
                  <a:gd name="T6" fmla="*/ 2147483646 w 372"/>
                  <a:gd name="T7" fmla="*/ 0 h 18"/>
                  <a:gd name="T8" fmla="*/ 2147483646 w 372"/>
                  <a:gd name="T9" fmla="*/ 0 h 18"/>
                  <a:gd name="T10" fmla="*/ 2147483646 w 372"/>
                  <a:gd name="T11" fmla="*/ 2147483646 h 18"/>
                  <a:gd name="T12" fmla="*/ 2147483646 w 372"/>
                  <a:gd name="T13" fmla="*/ 2147483646 h 18"/>
                  <a:gd name="T14" fmla="*/ 0 60000 65536"/>
                  <a:gd name="T15" fmla="*/ 0 60000 65536"/>
                  <a:gd name="T16" fmla="*/ 0 60000 65536"/>
                  <a:gd name="T17" fmla="*/ 0 60000 65536"/>
                  <a:gd name="T18" fmla="*/ 0 60000 65536"/>
                  <a:gd name="T19" fmla="*/ 0 60000 65536"/>
                  <a:gd name="T20" fmla="*/ 0 60000 65536"/>
                  <a:gd name="T21" fmla="*/ 0 w 372"/>
                  <a:gd name="T22" fmla="*/ 0 h 18"/>
                  <a:gd name="T23" fmla="*/ 372 w 37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18">
                    <a:moveTo>
                      <a:pt x="363" y="18"/>
                    </a:moveTo>
                    <a:cubicBezTo>
                      <a:pt x="9" y="18"/>
                      <a:pt x="9" y="18"/>
                      <a:pt x="9" y="18"/>
                    </a:cubicBezTo>
                    <a:cubicBezTo>
                      <a:pt x="4" y="18"/>
                      <a:pt x="0" y="14"/>
                      <a:pt x="0" y="9"/>
                    </a:cubicBezTo>
                    <a:cubicBezTo>
                      <a:pt x="0" y="4"/>
                      <a:pt x="4" y="0"/>
                      <a:pt x="9" y="0"/>
                    </a:cubicBezTo>
                    <a:cubicBezTo>
                      <a:pt x="363" y="0"/>
                      <a:pt x="363" y="0"/>
                      <a:pt x="363" y="0"/>
                    </a:cubicBezTo>
                    <a:cubicBezTo>
                      <a:pt x="368" y="0"/>
                      <a:pt x="372" y="4"/>
                      <a:pt x="372" y="9"/>
                    </a:cubicBezTo>
                    <a:cubicBezTo>
                      <a:pt x="372" y="14"/>
                      <a:pt x="368" y="18"/>
                      <a:pt x="36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704" tIns="60852" rIns="121704" bIns="60852">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25" name="Freeform 373">
                <a:extLst>
                  <a:ext uri="{FF2B5EF4-FFF2-40B4-BE49-F238E27FC236}">
                    <a16:creationId xmlns:a16="http://schemas.microsoft.com/office/drawing/2014/main" xmlns="" id="{15F78FCA-83B5-4AC5-8664-D707BFF3AF83}"/>
                  </a:ext>
                </a:extLst>
              </p:cNvPr>
              <p:cNvSpPr>
                <a:spLocks/>
              </p:cNvSpPr>
              <p:nvPr/>
            </p:nvSpPr>
            <p:spPr bwMode="auto">
              <a:xfrm>
                <a:off x="8020051" y="2092326"/>
                <a:ext cx="500063" cy="23813"/>
              </a:xfrm>
              <a:custGeom>
                <a:avLst/>
                <a:gdLst>
                  <a:gd name="T0" fmla="*/ 2147483646 w 372"/>
                  <a:gd name="T1" fmla="*/ 2147483646 h 18"/>
                  <a:gd name="T2" fmla="*/ 2147483646 w 372"/>
                  <a:gd name="T3" fmla="*/ 2147483646 h 18"/>
                  <a:gd name="T4" fmla="*/ 0 w 372"/>
                  <a:gd name="T5" fmla="*/ 2147483646 h 18"/>
                  <a:gd name="T6" fmla="*/ 2147483646 w 372"/>
                  <a:gd name="T7" fmla="*/ 0 h 18"/>
                  <a:gd name="T8" fmla="*/ 2147483646 w 372"/>
                  <a:gd name="T9" fmla="*/ 0 h 18"/>
                  <a:gd name="T10" fmla="*/ 2147483646 w 372"/>
                  <a:gd name="T11" fmla="*/ 2147483646 h 18"/>
                  <a:gd name="T12" fmla="*/ 2147483646 w 372"/>
                  <a:gd name="T13" fmla="*/ 2147483646 h 18"/>
                  <a:gd name="T14" fmla="*/ 0 60000 65536"/>
                  <a:gd name="T15" fmla="*/ 0 60000 65536"/>
                  <a:gd name="T16" fmla="*/ 0 60000 65536"/>
                  <a:gd name="T17" fmla="*/ 0 60000 65536"/>
                  <a:gd name="T18" fmla="*/ 0 60000 65536"/>
                  <a:gd name="T19" fmla="*/ 0 60000 65536"/>
                  <a:gd name="T20" fmla="*/ 0 60000 65536"/>
                  <a:gd name="T21" fmla="*/ 0 w 372"/>
                  <a:gd name="T22" fmla="*/ 0 h 18"/>
                  <a:gd name="T23" fmla="*/ 372 w 37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2" h="18">
                    <a:moveTo>
                      <a:pt x="363" y="18"/>
                    </a:moveTo>
                    <a:cubicBezTo>
                      <a:pt x="9" y="18"/>
                      <a:pt x="9" y="18"/>
                      <a:pt x="9" y="18"/>
                    </a:cubicBezTo>
                    <a:cubicBezTo>
                      <a:pt x="4" y="18"/>
                      <a:pt x="0" y="14"/>
                      <a:pt x="0" y="9"/>
                    </a:cubicBezTo>
                    <a:cubicBezTo>
                      <a:pt x="0" y="4"/>
                      <a:pt x="4" y="0"/>
                      <a:pt x="9" y="0"/>
                    </a:cubicBezTo>
                    <a:cubicBezTo>
                      <a:pt x="363" y="0"/>
                      <a:pt x="363" y="0"/>
                      <a:pt x="363" y="0"/>
                    </a:cubicBezTo>
                    <a:cubicBezTo>
                      <a:pt x="368" y="0"/>
                      <a:pt x="372" y="4"/>
                      <a:pt x="372" y="9"/>
                    </a:cubicBezTo>
                    <a:cubicBezTo>
                      <a:pt x="372" y="14"/>
                      <a:pt x="368" y="18"/>
                      <a:pt x="36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704" tIns="60852" rIns="121704" bIns="60852">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sp>
            <p:nvSpPr>
              <p:cNvPr id="326" name="Freeform 374">
                <a:extLst>
                  <a:ext uri="{FF2B5EF4-FFF2-40B4-BE49-F238E27FC236}">
                    <a16:creationId xmlns:a16="http://schemas.microsoft.com/office/drawing/2014/main" xmlns="" id="{6C84461B-0268-4F3E-8D1E-6DA66FDAD6BA}"/>
                  </a:ext>
                </a:extLst>
              </p:cNvPr>
              <p:cNvSpPr>
                <a:spLocks noEditPoints="1"/>
              </p:cNvSpPr>
              <p:nvPr/>
            </p:nvSpPr>
            <p:spPr bwMode="auto">
              <a:xfrm>
                <a:off x="8191501" y="1839913"/>
                <a:ext cx="203200" cy="231775"/>
              </a:xfrm>
              <a:custGeom>
                <a:avLst/>
                <a:gdLst>
                  <a:gd name="T0" fmla="*/ 2147483646 w 151"/>
                  <a:gd name="T1" fmla="*/ 2147483646 h 172"/>
                  <a:gd name="T2" fmla="*/ 2147483646 w 151"/>
                  <a:gd name="T3" fmla="*/ 2147483646 h 172"/>
                  <a:gd name="T4" fmla="*/ 0 w 151"/>
                  <a:gd name="T5" fmla="*/ 2147483646 h 172"/>
                  <a:gd name="T6" fmla="*/ 0 w 151"/>
                  <a:gd name="T7" fmla="*/ 2147483646 h 172"/>
                  <a:gd name="T8" fmla="*/ 2147483646 w 151"/>
                  <a:gd name="T9" fmla="*/ 2147483646 h 172"/>
                  <a:gd name="T10" fmla="*/ 2147483646 w 151"/>
                  <a:gd name="T11" fmla="*/ 2147483646 h 172"/>
                  <a:gd name="T12" fmla="*/ 2147483646 w 151"/>
                  <a:gd name="T13" fmla="*/ 2147483646 h 172"/>
                  <a:gd name="T14" fmla="*/ 2147483646 w 151"/>
                  <a:gd name="T15" fmla="*/ 2147483646 h 172"/>
                  <a:gd name="T16" fmla="*/ 2147483646 w 151"/>
                  <a:gd name="T17" fmla="*/ 2147483646 h 172"/>
                  <a:gd name="T18" fmla="*/ 2147483646 w 151"/>
                  <a:gd name="T19" fmla="*/ 2147483646 h 172"/>
                  <a:gd name="T20" fmla="*/ 2147483646 w 151"/>
                  <a:gd name="T21" fmla="*/ 2147483646 h 172"/>
                  <a:gd name="T22" fmla="*/ 2147483646 w 151"/>
                  <a:gd name="T23" fmla="*/ 2147483646 h 172"/>
                  <a:gd name="T24" fmla="*/ 2147483646 w 151"/>
                  <a:gd name="T25" fmla="*/ 2147483646 h 172"/>
                  <a:gd name="T26" fmla="*/ 2147483646 w 151"/>
                  <a:gd name="T27" fmla="*/ 2147483646 h 172"/>
                  <a:gd name="T28" fmla="*/ 2147483646 w 151"/>
                  <a:gd name="T29" fmla="*/ 2147483646 h 1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
                  <a:gd name="T46" fmla="*/ 0 h 172"/>
                  <a:gd name="T47" fmla="*/ 151 w 151"/>
                  <a:gd name="T48" fmla="*/ 172 h 1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 h="172">
                    <a:moveTo>
                      <a:pt x="9" y="172"/>
                    </a:moveTo>
                    <a:cubicBezTo>
                      <a:pt x="7" y="172"/>
                      <a:pt x="6" y="171"/>
                      <a:pt x="4" y="171"/>
                    </a:cubicBezTo>
                    <a:cubicBezTo>
                      <a:pt x="1" y="169"/>
                      <a:pt x="0" y="166"/>
                      <a:pt x="0" y="163"/>
                    </a:cubicBezTo>
                    <a:cubicBezTo>
                      <a:pt x="0" y="9"/>
                      <a:pt x="0" y="9"/>
                      <a:pt x="0" y="9"/>
                    </a:cubicBezTo>
                    <a:cubicBezTo>
                      <a:pt x="0" y="6"/>
                      <a:pt x="1" y="3"/>
                      <a:pt x="4" y="1"/>
                    </a:cubicBezTo>
                    <a:cubicBezTo>
                      <a:pt x="7" y="0"/>
                      <a:pt x="10" y="0"/>
                      <a:pt x="13" y="1"/>
                    </a:cubicBezTo>
                    <a:cubicBezTo>
                      <a:pt x="146" y="78"/>
                      <a:pt x="146" y="78"/>
                      <a:pt x="146" y="78"/>
                    </a:cubicBezTo>
                    <a:cubicBezTo>
                      <a:pt x="149" y="80"/>
                      <a:pt x="151" y="83"/>
                      <a:pt x="151" y="86"/>
                    </a:cubicBezTo>
                    <a:cubicBezTo>
                      <a:pt x="151" y="89"/>
                      <a:pt x="149" y="92"/>
                      <a:pt x="146" y="94"/>
                    </a:cubicBezTo>
                    <a:cubicBezTo>
                      <a:pt x="13" y="171"/>
                      <a:pt x="13" y="171"/>
                      <a:pt x="13" y="171"/>
                    </a:cubicBezTo>
                    <a:cubicBezTo>
                      <a:pt x="12" y="171"/>
                      <a:pt x="10" y="172"/>
                      <a:pt x="9" y="172"/>
                    </a:cubicBezTo>
                    <a:close/>
                    <a:moveTo>
                      <a:pt x="18" y="25"/>
                    </a:moveTo>
                    <a:cubicBezTo>
                      <a:pt x="18" y="147"/>
                      <a:pt x="18" y="147"/>
                      <a:pt x="18" y="147"/>
                    </a:cubicBezTo>
                    <a:cubicBezTo>
                      <a:pt x="124" y="86"/>
                      <a:pt x="124" y="86"/>
                      <a:pt x="124" y="86"/>
                    </a:cubicBezTo>
                    <a:lnTo>
                      <a:pt x="1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121704" tIns="60852" rIns="121704" bIns="60852">
                <a:noAutofit/>
              </a:bodyPr>
              <a:lstStyle/>
              <a:p>
                <a:pPr defTabSz="914400" fontAlgn="ctr">
                  <a:defRPr/>
                </a:pPr>
                <a:endParaRPr lang="en-US" altLang="zh-CN" sz="2139" kern="0" dirty="0">
                  <a:solidFill>
                    <a:prstClr val="black"/>
                  </a:solidFill>
                  <a:latin typeface="Huawei Sans" panose="020C0503030203020204" pitchFamily="34" charset="0"/>
                  <a:ea typeface="微软雅黑"/>
                </a:endParaRPr>
              </a:p>
            </p:txBody>
          </p:sp>
        </p:grpSp>
        <p:grpSp>
          <p:nvGrpSpPr>
            <p:cNvPr id="308" name="组合 307">
              <a:extLst>
                <a:ext uri="{FF2B5EF4-FFF2-40B4-BE49-F238E27FC236}">
                  <a16:creationId xmlns:a16="http://schemas.microsoft.com/office/drawing/2014/main" xmlns="" id="{58A0C579-85CF-45FA-A080-C1E1F8D2F334}"/>
                </a:ext>
              </a:extLst>
            </p:cNvPr>
            <p:cNvGrpSpPr/>
            <p:nvPr/>
          </p:nvGrpSpPr>
          <p:grpSpPr>
            <a:xfrm>
              <a:off x="8914174" y="2348280"/>
              <a:ext cx="147565" cy="169291"/>
              <a:chOff x="10926763" y="1333501"/>
              <a:chExt cx="830262" cy="952499"/>
            </a:xfrm>
          </p:grpSpPr>
          <p:sp>
            <p:nvSpPr>
              <p:cNvPr id="315" name="Freeform 73">
                <a:extLst>
                  <a:ext uri="{FF2B5EF4-FFF2-40B4-BE49-F238E27FC236}">
                    <a16:creationId xmlns:a16="http://schemas.microsoft.com/office/drawing/2014/main" xmlns="" id="{51EC6E1D-B979-4D3D-86A9-69394213605D}"/>
                  </a:ext>
                </a:extLst>
              </p:cNvPr>
              <p:cNvSpPr>
                <a:spLocks noEditPoints="1"/>
              </p:cNvSpPr>
              <p:nvPr/>
            </p:nvSpPr>
            <p:spPr bwMode="auto">
              <a:xfrm>
                <a:off x="10926763" y="1333501"/>
                <a:ext cx="830262" cy="952499"/>
              </a:xfrm>
              <a:custGeom>
                <a:avLst/>
                <a:gdLst>
                  <a:gd name="T0" fmla="*/ 218 w 221"/>
                  <a:gd name="T1" fmla="*/ 62 h 254"/>
                  <a:gd name="T2" fmla="*/ 113 w 221"/>
                  <a:gd name="T3" fmla="*/ 2 h 254"/>
                  <a:gd name="T4" fmla="*/ 108 w 221"/>
                  <a:gd name="T5" fmla="*/ 2 h 254"/>
                  <a:gd name="T6" fmla="*/ 3 w 221"/>
                  <a:gd name="T7" fmla="*/ 62 h 254"/>
                  <a:gd name="T8" fmla="*/ 0 w 221"/>
                  <a:gd name="T9" fmla="*/ 67 h 254"/>
                  <a:gd name="T10" fmla="*/ 0 w 221"/>
                  <a:gd name="T11" fmla="*/ 187 h 254"/>
                  <a:gd name="T12" fmla="*/ 3 w 221"/>
                  <a:gd name="T13" fmla="*/ 193 h 254"/>
                  <a:gd name="T14" fmla="*/ 108 w 221"/>
                  <a:gd name="T15" fmla="*/ 253 h 254"/>
                  <a:gd name="T16" fmla="*/ 110 w 221"/>
                  <a:gd name="T17" fmla="*/ 254 h 254"/>
                  <a:gd name="T18" fmla="*/ 113 w 221"/>
                  <a:gd name="T19" fmla="*/ 253 h 254"/>
                  <a:gd name="T20" fmla="*/ 218 w 221"/>
                  <a:gd name="T21" fmla="*/ 193 h 254"/>
                  <a:gd name="T22" fmla="*/ 221 w 221"/>
                  <a:gd name="T23" fmla="*/ 187 h 254"/>
                  <a:gd name="T24" fmla="*/ 221 w 221"/>
                  <a:gd name="T25" fmla="*/ 67 h 254"/>
                  <a:gd name="T26" fmla="*/ 218 w 221"/>
                  <a:gd name="T27" fmla="*/ 62 h 254"/>
                  <a:gd name="T28" fmla="*/ 116 w 221"/>
                  <a:gd name="T29" fmla="*/ 238 h 254"/>
                  <a:gd name="T30" fmla="*/ 116 w 221"/>
                  <a:gd name="T31" fmla="*/ 189 h 254"/>
                  <a:gd name="T32" fmla="*/ 105 w 221"/>
                  <a:gd name="T33" fmla="*/ 189 h 254"/>
                  <a:gd name="T34" fmla="*/ 105 w 221"/>
                  <a:gd name="T35" fmla="*/ 238 h 254"/>
                  <a:gd name="T36" fmla="*/ 12 w 221"/>
                  <a:gd name="T37" fmla="*/ 184 h 254"/>
                  <a:gd name="T38" fmla="*/ 12 w 221"/>
                  <a:gd name="T39" fmla="*/ 79 h 254"/>
                  <a:gd name="T40" fmla="*/ 54 w 221"/>
                  <a:gd name="T41" fmla="*/ 104 h 254"/>
                  <a:gd name="T42" fmla="*/ 60 w 221"/>
                  <a:gd name="T43" fmla="*/ 93 h 254"/>
                  <a:gd name="T44" fmla="*/ 17 w 221"/>
                  <a:gd name="T45" fmla="*/ 68 h 254"/>
                  <a:gd name="T46" fmla="*/ 110 w 221"/>
                  <a:gd name="T47" fmla="*/ 13 h 254"/>
                  <a:gd name="T48" fmla="*/ 203 w 221"/>
                  <a:gd name="T49" fmla="*/ 67 h 254"/>
                  <a:gd name="T50" fmla="*/ 160 w 221"/>
                  <a:gd name="T51" fmla="*/ 92 h 254"/>
                  <a:gd name="T52" fmla="*/ 166 w 221"/>
                  <a:gd name="T53" fmla="*/ 102 h 254"/>
                  <a:gd name="T54" fmla="*/ 209 w 221"/>
                  <a:gd name="T55" fmla="*/ 77 h 254"/>
                  <a:gd name="T56" fmla="*/ 209 w 221"/>
                  <a:gd name="T57" fmla="*/ 184 h 254"/>
                  <a:gd name="T58" fmla="*/ 116 w 221"/>
                  <a:gd name="T59" fmla="*/ 23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 h="254">
                    <a:moveTo>
                      <a:pt x="218" y="62"/>
                    </a:moveTo>
                    <a:cubicBezTo>
                      <a:pt x="218" y="62"/>
                      <a:pt x="218" y="62"/>
                      <a:pt x="113" y="2"/>
                    </a:cubicBezTo>
                    <a:cubicBezTo>
                      <a:pt x="112" y="0"/>
                      <a:pt x="109" y="0"/>
                      <a:pt x="108" y="2"/>
                    </a:cubicBezTo>
                    <a:cubicBezTo>
                      <a:pt x="108" y="2"/>
                      <a:pt x="108" y="2"/>
                      <a:pt x="3" y="62"/>
                    </a:cubicBezTo>
                    <a:cubicBezTo>
                      <a:pt x="1" y="63"/>
                      <a:pt x="0" y="65"/>
                      <a:pt x="0" y="67"/>
                    </a:cubicBezTo>
                    <a:cubicBezTo>
                      <a:pt x="0" y="67"/>
                      <a:pt x="0" y="67"/>
                      <a:pt x="0" y="187"/>
                    </a:cubicBezTo>
                    <a:cubicBezTo>
                      <a:pt x="0" y="190"/>
                      <a:pt x="1" y="192"/>
                      <a:pt x="3" y="193"/>
                    </a:cubicBezTo>
                    <a:cubicBezTo>
                      <a:pt x="3" y="193"/>
                      <a:pt x="3" y="193"/>
                      <a:pt x="108" y="253"/>
                    </a:cubicBezTo>
                    <a:cubicBezTo>
                      <a:pt x="108" y="253"/>
                      <a:pt x="109" y="254"/>
                      <a:pt x="110" y="254"/>
                    </a:cubicBezTo>
                    <a:cubicBezTo>
                      <a:pt x="111" y="254"/>
                      <a:pt x="112" y="253"/>
                      <a:pt x="113" y="253"/>
                    </a:cubicBezTo>
                    <a:cubicBezTo>
                      <a:pt x="113" y="253"/>
                      <a:pt x="113" y="253"/>
                      <a:pt x="218" y="193"/>
                    </a:cubicBezTo>
                    <a:cubicBezTo>
                      <a:pt x="219" y="192"/>
                      <a:pt x="221" y="190"/>
                      <a:pt x="221" y="187"/>
                    </a:cubicBezTo>
                    <a:cubicBezTo>
                      <a:pt x="221" y="187"/>
                      <a:pt x="221" y="187"/>
                      <a:pt x="221" y="67"/>
                    </a:cubicBezTo>
                    <a:cubicBezTo>
                      <a:pt x="221" y="65"/>
                      <a:pt x="219" y="63"/>
                      <a:pt x="218" y="62"/>
                    </a:cubicBezTo>
                    <a:close/>
                    <a:moveTo>
                      <a:pt x="116" y="238"/>
                    </a:moveTo>
                    <a:cubicBezTo>
                      <a:pt x="116" y="189"/>
                      <a:pt x="116" y="189"/>
                      <a:pt x="116" y="189"/>
                    </a:cubicBezTo>
                    <a:cubicBezTo>
                      <a:pt x="105" y="189"/>
                      <a:pt x="105" y="189"/>
                      <a:pt x="105" y="189"/>
                    </a:cubicBezTo>
                    <a:cubicBezTo>
                      <a:pt x="105" y="238"/>
                      <a:pt x="105" y="238"/>
                      <a:pt x="105" y="238"/>
                    </a:cubicBezTo>
                    <a:cubicBezTo>
                      <a:pt x="97" y="233"/>
                      <a:pt x="74" y="220"/>
                      <a:pt x="12" y="184"/>
                    </a:cubicBezTo>
                    <a:cubicBezTo>
                      <a:pt x="12" y="79"/>
                      <a:pt x="12" y="79"/>
                      <a:pt x="12" y="79"/>
                    </a:cubicBezTo>
                    <a:cubicBezTo>
                      <a:pt x="54" y="104"/>
                      <a:pt x="54" y="104"/>
                      <a:pt x="54" y="104"/>
                    </a:cubicBezTo>
                    <a:cubicBezTo>
                      <a:pt x="60" y="93"/>
                      <a:pt x="60" y="93"/>
                      <a:pt x="60" y="93"/>
                    </a:cubicBezTo>
                    <a:cubicBezTo>
                      <a:pt x="17" y="68"/>
                      <a:pt x="17" y="68"/>
                      <a:pt x="17" y="68"/>
                    </a:cubicBezTo>
                    <a:cubicBezTo>
                      <a:pt x="25" y="63"/>
                      <a:pt x="48" y="50"/>
                      <a:pt x="110" y="13"/>
                    </a:cubicBezTo>
                    <a:cubicBezTo>
                      <a:pt x="110" y="13"/>
                      <a:pt x="111" y="13"/>
                      <a:pt x="203" y="67"/>
                    </a:cubicBezTo>
                    <a:cubicBezTo>
                      <a:pt x="160" y="92"/>
                      <a:pt x="160" y="92"/>
                      <a:pt x="160" y="92"/>
                    </a:cubicBezTo>
                    <a:cubicBezTo>
                      <a:pt x="166" y="102"/>
                      <a:pt x="166" y="102"/>
                      <a:pt x="166" y="102"/>
                    </a:cubicBezTo>
                    <a:cubicBezTo>
                      <a:pt x="209" y="77"/>
                      <a:pt x="209" y="77"/>
                      <a:pt x="209" y="77"/>
                    </a:cubicBezTo>
                    <a:cubicBezTo>
                      <a:pt x="209" y="88"/>
                      <a:pt x="209" y="114"/>
                      <a:pt x="209" y="184"/>
                    </a:cubicBezTo>
                    <a:cubicBezTo>
                      <a:pt x="209" y="184"/>
                      <a:pt x="209" y="184"/>
                      <a:pt x="116" y="238"/>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6" name="Freeform 74">
                <a:extLst>
                  <a:ext uri="{FF2B5EF4-FFF2-40B4-BE49-F238E27FC236}">
                    <a16:creationId xmlns:a16="http://schemas.microsoft.com/office/drawing/2014/main" xmlns="" id="{E4C2AB5C-7073-4AF1-97A3-EFF91E2F31B8}"/>
                  </a:ext>
                </a:extLst>
              </p:cNvPr>
              <p:cNvSpPr>
                <a:spLocks/>
              </p:cNvSpPr>
              <p:nvPr/>
            </p:nvSpPr>
            <p:spPr bwMode="auto">
              <a:xfrm>
                <a:off x="11425238" y="1895475"/>
                <a:ext cx="95250" cy="93662"/>
              </a:xfrm>
              <a:custGeom>
                <a:avLst/>
                <a:gdLst>
                  <a:gd name="T0" fmla="*/ 4 w 25"/>
                  <a:gd name="T1" fmla="*/ 4 h 25"/>
                  <a:gd name="T2" fmla="*/ 4 w 25"/>
                  <a:gd name="T3" fmla="*/ 20 h 25"/>
                  <a:gd name="T4" fmla="*/ 21 w 25"/>
                  <a:gd name="T5" fmla="*/ 20 h 25"/>
                  <a:gd name="T6" fmla="*/ 21 w 25"/>
                  <a:gd name="T7" fmla="*/ 4 h 25"/>
                  <a:gd name="T8" fmla="*/ 4 w 25"/>
                  <a:gd name="T9" fmla="*/ 4 h 25"/>
                </a:gdLst>
                <a:ahLst/>
                <a:cxnLst>
                  <a:cxn ang="0">
                    <a:pos x="T0" y="T1"/>
                  </a:cxn>
                  <a:cxn ang="0">
                    <a:pos x="T2" y="T3"/>
                  </a:cxn>
                  <a:cxn ang="0">
                    <a:pos x="T4" y="T5"/>
                  </a:cxn>
                  <a:cxn ang="0">
                    <a:pos x="T6" y="T7"/>
                  </a:cxn>
                  <a:cxn ang="0">
                    <a:pos x="T8" y="T9"/>
                  </a:cxn>
                </a:cxnLst>
                <a:rect l="0" t="0" r="r" b="b"/>
                <a:pathLst>
                  <a:path w="25" h="25">
                    <a:moveTo>
                      <a:pt x="4" y="4"/>
                    </a:moveTo>
                    <a:cubicBezTo>
                      <a:pt x="0" y="9"/>
                      <a:pt x="0" y="16"/>
                      <a:pt x="4" y="20"/>
                    </a:cubicBezTo>
                    <a:cubicBezTo>
                      <a:pt x="9" y="25"/>
                      <a:pt x="16" y="25"/>
                      <a:pt x="21" y="20"/>
                    </a:cubicBezTo>
                    <a:cubicBezTo>
                      <a:pt x="25" y="16"/>
                      <a:pt x="25" y="9"/>
                      <a:pt x="21" y="4"/>
                    </a:cubicBezTo>
                    <a:cubicBezTo>
                      <a:pt x="16" y="0"/>
                      <a:pt x="9" y="0"/>
                      <a:pt x="4" y="4"/>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7" name="Freeform 75">
                <a:extLst>
                  <a:ext uri="{FF2B5EF4-FFF2-40B4-BE49-F238E27FC236}">
                    <a16:creationId xmlns:a16="http://schemas.microsoft.com/office/drawing/2014/main" xmlns="" id="{42E96BBD-12D9-469A-8CBA-A63DAC6149B1}"/>
                  </a:ext>
                </a:extLst>
              </p:cNvPr>
              <p:cNvSpPr>
                <a:spLocks/>
              </p:cNvSpPr>
              <p:nvPr/>
            </p:nvSpPr>
            <p:spPr bwMode="auto">
              <a:xfrm>
                <a:off x="11160125" y="1630363"/>
                <a:ext cx="96837" cy="96837"/>
              </a:xfrm>
              <a:custGeom>
                <a:avLst/>
                <a:gdLst>
                  <a:gd name="T0" fmla="*/ 21 w 26"/>
                  <a:gd name="T1" fmla="*/ 21 h 26"/>
                  <a:gd name="T2" fmla="*/ 21 w 26"/>
                  <a:gd name="T3" fmla="*/ 5 h 26"/>
                  <a:gd name="T4" fmla="*/ 4 w 26"/>
                  <a:gd name="T5" fmla="*/ 5 h 26"/>
                  <a:gd name="T6" fmla="*/ 4 w 26"/>
                  <a:gd name="T7" fmla="*/ 21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26" y="17"/>
                      <a:pt x="26" y="10"/>
                      <a:pt x="21" y="5"/>
                    </a:cubicBezTo>
                    <a:cubicBezTo>
                      <a:pt x="16" y="0"/>
                      <a:pt x="9" y="0"/>
                      <a:pt x="4" y="5"/>
                    </a:cubicBezTo>
                    <a:cubicBezTo>
                      <a:pt x="0" y="10"/>
                      <a:pt x="0" y="17"/>
                      <a:pt x="4" y="21"/>
                    </a:cubicBezTo>
                    <a:cubicBezTo>
                      <a:pt x="9" y="26"/>
                      <a:pt x="16" y="26"/>
                      <a:pt x="21" y="21"/>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8" name="Freeform 76">
                <a:extLst>
                  <a:ext uri="{FF2B5EF4-FFF2-40B4-BE49-F238E27FC236}">
                    <a16:creationId xmlns:a16="http://schemas.microsoft.com/office/drawing/2014/main" xmlns="" id="{3AE208AA-48DB-4114-85DD-DBC4F2F677F8}"/>
                  </a:ext>
                </a:extLst>
              </p:cNvPr>
              <p:cNvSpPr>
                <a:spLocks/>
              </p:cNvSpPr>
              <p:nvPr/>
            </p:nvSpPr>
            <p:spPr bwMode="auto">
              <a:xfrm>
                <a:off x="11260138" y="1592263"/>
                <a:ext cx="301625" cy="296862"/>
              </a:xfrm>
              <a:custGeom>
                <a:avLst/>
                <a:gdLst>
                  <a:gd name="T0" fmla="*/ 0 w 80"/>
                  <a:gd name="T1" fmla="*/ 8 h 79"/>
                  <a:gd name="T2" fmla="*/ 4 w 80"/>
                  <a:gd name="T3" fmla="*/ 16 h 79"/>
                  <a:gd name="T4" fmla="*/ 53 w 80"/>
                  <a:gd name="T5" fmla="*/ 26 h 79"/>
                  <a:gd name="T6" fmla="*/ 63 w 80"/>
                  <a:gd name="T7" fmla="*/ 75 h 79"/>
                  <a:gd name="T8" fmla="*/ 72 w 80"/>
                  <a:gd name="T9" fmla="*/ 79 h 79"/>
                  <a:gd name="T10" fmla="*/ 60 w 80"/>
                  <a:gd name="T11" fmla="*/ 20 h 79"/>
                  <a:gd name="T12" fmla="*/ 0 w 80"/>
                  <a:gd name="T13" fmla="*/ 8 h 79"/>
                </a:gdLst>
                <a:ahLst/>
                <a:cxnLst>
                  <a:cxn ang="0">
                    <a:pos x="T0" y="T1"/>
                  </a:cxn>
                  <a:cxn ang="0">
                    <a:pos x="T2" y="T3"/>
                  </a:cxn>
                  <a:cxn ang="0">
                    <a:pos x="T4" y="T5"/>
                  </a:cxn>
                  <a:cxn ang="0">
                    <a:pos x="T6" y="T7"/>
                  </a:cxn>
                  <a:cxn ang="0">
                    <a:pos x="T8" y="T9"/>
                  </a:cxn>
                  <a:cxn ang="0">
                    <a:pos x="T10" y="T11"/>
                  </a:cxn>
                  <a:cxn ang="0">
                    <a:pos x="T12" y="T13"/>
                  </a:cxn>
                </a:cxnLst>
                <a:rect l="0" t="0" r="r" b="b"/>
                <a:pathLst>
                  <a:path w="80" h="79">
                    <a:moveTo>
                      <a:pt x="0" y="8"/>
                    </a:moveTo>
                    <a:cubicBezTo>
                      <a:pt x="0" y="8"/>
                      <a:pt x="0" y="8"/>
                      <a:pt x="4" y="16"/>
                    </a:cubicBezTo>
                    <a:cubicBezTo>
                      <a:pt x="21" y="9"/>
                      <a:pt x="40" y="14"/>
                      <a:pt x="53" y="26"/>
                    </a:cubicBezTo>
                    <a:cubicBezTo>
                      <a:pt x="66" y="39"/>
                      <a:pt x="70" y="58"/>
                      <a:pt x="63" y="75"/>
                    </a:cubicBezTo>
                    <a:cubicBezTo>
                      <a:pt x="63" y="75"/>
                      <a:pt x="63" y="75"/>
                      <a:pt x="72" y="79"/>
                    </a:cubicBezTo>
                    <a:cubicBezTo>
                      <a:pt x="80" y="58"/>
                      <a:pt x="75" y="35"/>
                      <a:pt x="60" y="20"/>
                    </a:cubicBezTo>
                    <a:cubicBezTo>
                      <a:pt x="44" y="4"/>
                      <a:pt x="21" y="0"/>
                      <a:pt x="0" y="8"/>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9" name="Freeform 77">
                <a:extLst>
                  <a:ext uri="{FF2B5EF4-FFF2-40B4-BE49-F238E27FC236}">
                    <a16:creationId xmlns:a16="http://schemas.microsoft.com/office/drawing/2014/main" xmlns="" id="{84BE78E2-99DD-46C8-A97C-442EC56C3DC9}"/>
                  </a:ext>
                </a:extLst>
              </p:cNvPr>
              <p:cNvSpPr>
                <a:spLocks/>
              </p:cNvSpPr>
              <p:nvPr/>
            </p:nvSpPr>
            <p:spPr bwMode="auto">
              <a:xfrm>
                <a:off x="11122025" y="1730375"/>
                <a:ext cx="296862" cy="282575"/>
              </a:xfrm>
              <a:custGeom>
                <a:avLst/>
                <a:gdLst>
                  <a:gd name="T0" fmla="*/ 26 w 79"/>
                  <a:gd name="T1" fmla="*/ 53 h 75"/>
                  <a:gd name="T2" fmla="*/ 17 w 79"/>
                  <a:gd name="T3" fmla="*/ 4 h 75"/>
                  <a:gd name="T4" fmla="*/ 8 w 79"/>
                  <a:gd name="T5" fmla="*/ 0 h 75"/>
                  <a:gd name="T6" fmla="*/ 19 w 79"/>
                  <a:gd name="T7" fmla="*/ 60 h 75"/>
                  <a:gd name="T8" fmla="*/ 58 w 79"/>
                  <a:gd name="T9" fmla="*/ 75 h 75"/>
                  <a:gd name="T10" fmla="*/ 79 w 79"/>
                  <a:gd name="T11" fmla="*/ 71 h 75"/>
                  <a:gd name="T12" fmla="*/ 75 w 79"/>
                  <a:gd name="T13" fmla="*/ 63 h 75"/>
                  <a:gd name="T14" fmla="*/ 26 w 79"/>
                  <a:gd name="T15" fmla="*/ 53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75">
                    <a:moveTo>
                      <a:pt x="26" y="53"/>
                    </a:moveTo>
                    <a:cubicBezTo>
                      <a:pt x="14" y="40"/>
                      <a:pt x="10" y="21"/>
                      <a:pt x="17" y="4"/>
                    </a:cubicBezTo>
                    <a:cubicBezTo>
                      <a:pt x="17" y="4"/>
                      <a:pt x="17" y="4"/>
                      <a:pt x="8" y="0"/>
                    </a:cubicBezTo>
                    <a:cubicBezTo>
                      <a:pt x="0" y="21"/>
                      <a:pt x="4" y="44"/>
                      <a:pt x="19" y="60"/>
                    </a:cubicBezTo>
                    <a:cubicBezTo>
                      <a:pt x="30" y="70"/>
                      <a:pt x="44" y="75"/>
                      <a:pt x="58" y="75"/>
                    </a:cubicBezTo>
                    <a:cubicBezTo>
                      <a:pt x="65" y="75"/>
                      <a:pt x="72" y="74"/>
                      <a:pt x="79" y="71"/>
                    </a:cubicBezTo>
                    <a:cubicBezTo>
                      <a:pt x="79" y="71"/>
                      <a:pt x="79" y="71"/>
                      <a:pt x="75" y="63"/>
                    </a:cubicBezTo>
                    <a:cubicBezTo>
                      <a:pt x="58" y="70"/>
                      <a:pt x="39" y="66"/>
                      <a:pt x="26" y="53"/>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20" name="Freeform 78">
                <a:extLst>
                  <a:ext uri="{FF2B5EF4-FFF2-40B4-BE49-F238E27FC236}">
                    <a16:creationId xmlns:a16="http://schemas.microsoft.com/office/drawing/2014/main" xmlns="" id="{A7D746E9-4009-45AF-B113-B4DCE9097362}"/>
                  </a:ext>
                </a:extLst>
              </p:cNvPr>
              <p:cNvSpPr>
                <a:spLocks/>
              </p:cNvSpPr>
              <p:nvPr/>
            </p:nvSpPr>
            <p:spPr bwMode="auto">
              <a:xfrm>
                <a:off x="11231563" y="1682750"/>
                <a:ext cx="242887" cy="247650"/>
              </a:xfrm>
              <a:custGeom>
                <a:avLst/>
                <a:gdLst>
                  <a:gd name="T0" fmla="*/ 3 w 65"/>
                  <a:gd name="T1" fmla="*/ 62 h 66"/>
                  <a:gd name="T2" fmla="*/ 16 w 65"/>
                  <a:gd name="T3" fmla="*/ 62 h 66"/>
                  <a:gd name="T4" fmla="*/ 36 w 65"/>
                  <a:gd name="T5" fmla="*/ 43 h 66"/>
                  <a:gd name="T6" fmla="*/ 58 w 65"/>
                  <a:gd name="T7" fmla="*/ 38 h 66"/>
                  <a:gd name="T8" fmla="*/ 63 w 65"/>
                  <a:gd name="T9" fmla="*/ 16 h 66"/>
                  <a:gd name="T10" fmla="*/ 51 w 65"/>
                  <a:gd name="T11" fmla="*/ 29 h 66"/>
                  <a:gd name="T12" fmla="*/ 43 w 65"/>
                  <a:gd name="T13" fmla="*/ 29 h 66"/>
                  <a:gd name="T14" fmla="*/ 38 w 65"/>
                  <a:gd name="T15" fmla="*/ 22 h 66"/>
                  <a:gd name="T16" fmla="*/ 38 w 65"/>
                  <a:gd name="T17" fmla="*/ 15 h 66"/>
                  <a:gd name="T18" fmla="*/ 49 w 65"/>
                  <a:gd name="T19" fmla="*/ 2 h 66"/>
                  <a:gd name="T20" fmla="*/ 25 w 65"/>
                  <a:gd name="T21" fmla="*/ 11 h 66"/>
                  <a:gd name="T22" fmla="*/ 23 w 65"/>
                  <a:gd name="T23" fmla="*/ 30 h 66"/>
                  <a:gd name="T24" fmla="*/ 3 w 65"/>
                  <a:gd name="T25" fmla="*/ 50 h 66"/>
                  <a:gd name="T26" fmla="*/ 3 w 65"/>
                  <a:gd name="T2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3" y="62"/>
                    </a:moveTo>
                    <a:cubicBezTo>
                      <a:pt x="7" y="66"/>
                      <a:pt x="13" y="66"/>
                      <a:pt x="16" y="62"/>
                    </a:cubicBezTo>
                    <a:cubicBezTo>
                      <a:pt x="16" y="62"/>
                      <a:pt x="16" y="62"/>
                      <a:pt x="36" y="43"/>
                    </a:cubicBezTo>
                    <a:cubicBezTo>
                      <a:pt x="43" y="46"/>
                      <a:pt x="52" y="44"/>
                      <a:pt x="58" y="38"/>
                    </a:cubicBezTo>
                    <a:cubicBezTo>
                      <a:pt x="63" y="32"/>
                      <a:pt x="65" y="24"/>
                      <a:pt x="63" y="16"/>
                    </a:cubicBezTo>
                    <a:cubicBezTo>
                      <a:pt x="63" y="16"/>
                      <a:pt x="63" y="16"/>
                      <a:pt x="51" y="29"/>
                    </a:cubicBezTo>
                    <a:cubicBezTo>
                      <a:pt x="49" y="31"/>
                      <a:pt x="46" y="31"/>
                      <a:pt x="43" y="29"/>
                    </a:cubicBezTo>
                    <a:cubicBezTo>
                      <a:pt x="43" y="29"/>
                      <a:pt x="43" y="29"/>
                      <a:pt x="38" y="22"/>
                    </a:cubicBezTo>
                    <a:cubicBezTo>
                      <a:pt x="35" y="20"/>
                      <a:pt x="35" y="17"/>
                      <a:pt x="38" y="15"/>
                    </a:cubicBezTo>
                    <a:cubicBezTo>
                      <a:pt x="38" y="15"/>
                      <a:pt x="38" y="15"/>
                      <a:pt x="49" y="2"/>
                    </a:cubicBezTo>
                    <a:cubicBezTo>
                      <a:pt x="41" y="0"/>
                      <a:pt x="31" y="2"/>
                      <a:pt x="25" y="11"/>
                    </a:cubicBezTo>
                    <a:cubicBezTo>
                      <a:pt x="21" y="16"/>
                      <a:pt x="21" y="24"/>
                      <a:pt x="23" y="30"/>
                    </a:cubicBezTo>
                    <a:cubicBezTo>
                      <a:pt x="23" y="30"/>
                      <a:pt x="23" y="30"/>
                      <a:pt x="3" y="50"/>
                    </a:cubicBezTo>
                    <a:cubicBezTo>
                      <a:pt x="0" y="53"/>
                      <a:pt x="0" y="59"/>
                      <a:pt x="3" y="62"/>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nvGrpSpPr>
            <p:cNvPr id="309" name="组合 308">
              <a:extLst>
                <a:ext uri="{FF2B5EF4-FFF2-40B4-BE49-F238E27FC236}">
                  <a16:creationId xmlns:a16="http://schemas.microsoft.com/office/drawing/2014/main" xmlns="" id="{EF484BD7-DDCE-4565-8AF5-209C6228C17B}"/>
                </a:ext>
              </a:extLst>
            </p:cNvPr>
            <p:cNvGrpSpPr/>
            <p:nvPr/>
          </p:nvGrpSpPr>
          <p:grpSpPr>
            <a:xfrm>
              <a:off x="9818066" y="2372136"/>
              <a:ext cx="149760" cy="121578"/>
              <a:chOff x="11069638" y="1539875"/>
              <a:chExt cx="725487" cy="588963"/>
            </a:xfrm>
          </p:grpSpPr>
          <p:sp>
            <p:nvSpPr>
              <p:cNvPr id="310" name="Oval 83">
                <a:extLst>
                  <a:ext uri="{FF2B5EF4-FFF2-40B4-BE49-F238E27FC236}">
                    <a16:creationId xmlns:a16="http://schemas.microsoft.com/office/drawing/2014/main" xmlns="" id="{D4F4BD35-44B6-4758-A125-5C534F99667F}"/>
                  </a:ext>
                </a:extLst>
              </p:cNvPr>
              <p:cNvSpPr>
                <a:spLocks noChangeArrowheads="1"/>
              </p:cNvSpPr>
              <p:nvPr/>
            </p:nvSpPr>
            <p:spPr bwMode="auto">
              <a:xfrm>
                <a:off x="11220450" y="1641475"/>
                <a:ext cx="71437" cy="66675"/>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1" name="Oval 84">
                <a:extLst>
                  <a:ext uri="{FF2B5EF4-FFF2-40B4-BE49-F238E27FC236}">
                    <a16:creationId xmlns:a16="http://schemas.microsoft.com/office/drawing/2014/main" xmlns="" id="{24BDF614-E571-4E84-88C0-600C28FBB27A}"/>
                  </a:ext>
                </a:extLst>
              </p:cNvPr>
              <p:cNvSpPr>
                <a:spLocks noChangeArrowheads="1"/>
              </p:cNvSpPr>
              <p:nvPr/>
            </p:nvSpPr>
            <p:spPr bwMode="auto">
              <a:xfrm>
                <a:off x="11385550" y="1641475"/>
                <a:ext cx="66675" cy="66675"/>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2" name="Freeform 85">
                <a:extLst>
                  <a:ext uri="{FF2B5EF4-FFF2-40B4-BE49-F238E27FC236}">
                    <a16:creationId xmlns:a16="http://schemas.microsoft.com/office/drawing/2014/main" xmlns="" id="{CAD72623-3D74-456E-BDE7-FFE44232F749}"/>
                  </a:ext>
                </a:extLst>
              </p:cNvPr>
              <p:cNvSpPr>
                <a:spLocks noEditPoints="1"/>
              </p:cNvSpPr>
              <p:nvPr/>
            </p:nvSpPr>
            <p:spPr bwMode="auto">
              <a:xfrm>
                <a:off x="11069638" y="1539875"/>
                <a:ext cx="725487" cy="588963"/>
              </a:xfrm>
              <a:custGeom>
                <a:avLst/>
                <a:gdLst>
                  <a:gd name="T0" fmla="*/ 193 w 193"/>
                  <a:gd name="T1" fmla="*/ 97 h 157"/>
                  <a:gd name="T2" fmla="*/ 142 w 193"/>
                  <a:gd name="T3" fmla="*/ 47 h 157"/>
                  <a:gd name="T4" fmla="*/ 71 w 193"/>
                  <a:gd name="T5" fmla="*/ 0 h 157"/>
                  <a:gd name="T6" fmla="*/ 0 w 193"/>
                  <a:gd name="T7" fmla="*/ 59 h 157"/>
                  <a:gd name="T8" fmla="*/ 21 w 193"/>
                  <a:gd name="T9" fmla="*/ 100 h 157"/>
                  <a:gd name="T10" fmla="*/ 20 w 193"/>
                  <a:gd name="T11" fmla="*/ 121 h 157"/>
                  <a:gd name="T12" fmla="*/ 23 w 193"/>
                  <a:gd name="T13" fmla="*/ 127 h 157"/>
                  <a:gd name="T14" fmla="*/ 27 w 193"/>
                  <a:gd name="T15" fmla="*/ 128 h 157"/>
                  <a:gd name="T16" fmla="*/ 30 w 193"/>
                  <a:gd name="T17" fmla="*/ 126 h 157"/>
                  <a:gd name="T18" fmla="*/ 47 w 193"/>
                  <a:gd name="T19" fmla="*/ 114 h 157"/>
                  <a:gd name="T20" fmla="*/ 74 w 193"/>
                  <a:gd name="T21" fmla="*/ 117 h 157"/>
                  <a:gd name="T22" fmla="*/ 131 w 193"/>
                  <a:gd name="T23" fmla="*/ 148 h 157"/>
                  <a:gd name="T24" fmla="*/ 152 w 193"/>
                  <a:gd name="T25" fmla="*/ 145 h 157"/>
                  <a:gd name="T26" fmla="*/ 165 w 193"/>
                  <a:gd name="T27" fmla="*/ 155 h 157"/>
                  <a:gd name="T28" fmla="*/ 169 w 193"/>
                  <a:gd name="T29" fmla="*/ 157 h 157"/>
                  <a:gd name="T30" fmla="*/ 172 w 193"/>
                  <a:gd name="T31" fmla="*/ 156 h 157"/>
                  <a:gd name="T32" fmla="*/ 175 w 193"/>
                  <a:gd name="T33" fmla="*/ 150 h 157"/>
                  <a:gd name="T34" fmla="*/ 174 w 193"/>
                  <a:gd name="T35" fmla="*/ 133 h 157"/>
                  <a:gd name="T36" fmla="*/ 193 w 193"/>
                  <a:gd name="T37" fmla="*/ 97 h 157"/>
                  <a:gd name="T38" fmla="*/ 48 w 193"/>
                  <a:gd name="T39" fmla="*/ 101 h 157"/>
                  <a:gd name="T40" fmla="*/ 42 w 193"/>
                  <a:gd name="T41" fmla="*/ 102 h 157"/>
                  <a:gd name="T42" fmla="*/ 33 w 193"/>
                  <a:gd name="T43" fmla="*/ 108 h 157"/>
                  <a:gd name="T44" fmla="*/ 34 w 193"/>
                  <a:gd name="T45" fmla="*/ 97 h 157"/>
                  <a:gd name="T46" fmla="*/ 31 w 193"/>
                  <a:gd name="T47" fmla="*/ 92 h 157"/>
                  <a:gd name="T48" fmla="*/ 13 w 193"/>
                  <a:gd name="T49" fmla="*/ 59 h 157"/>
                  <a:gd name="T50" fmla="*/ 71 w 193"/>
                  <a:gd name="T51" fmla="*/ 13 h 157"/>
                  <a:gd name="T52" fmla="*/ 128 w 193"/>
                  <a:gd name="T53" fmla="*/ 46 h 157"/>
                  <a:gd name="T54" fmla="*/ 68 w 193"/>
                  <a:gd name="T55" fmla="*/ 97 h 157"/>
                  <a:gd name="T56" fmla="*/ 69 w 193"/>
                  <a:gd name="T57" fmla="*/ 104 h 157"/>
                  <a:gd name="T58" fmla="*/ 48 w 193"/>
                  <a:gd name="T59" fmla="*/ 101 h 157"/>
                  <a:gd name="T60" fmla="*/ 164 w 193"/>
                  <a:gd name="T61" fmla="*/ 125 h 157"/>
                  <a:gd name="T62" fmla="*/ 162 w 193"/>
                  <a:gd name="T63" fmla="*/ 130 h 157"/>
                  <a:gd name="T64" fmla="*/ 162 w 193"/>
                  <a:gd name="T65" fmla="*/ 137 h 157"/>
                  <a:gd name="T66" fmla="*/ 157 w 193"/>
                  <a:gd name="T67" fmla="*/ 133 h 157"/>
                  <a:gd name="T68" fmla="*/ 153 w 193"/>
                  <a:gd name="T69" fmla="*/ 131 h 157"/>
                  <a:gd name="T70" fmla="*/ 151 w 193"/>
                  <a:gd name="T71" fmla="*/ 132 h 157"/>
                  <a:gd name="T72" fmla="*/ 131 w 193"/>
                  <a:gd name="T73" fmla="*/ 135 h 157"/>
                  <a:gd name="T74" fmla="*/ 81 w 193"/>
                  <a:gd name="T75" fmla="*/ 97 h 157"/>
                  <a:gd name="T76" fmla="*/ 131 w 193"/>
                  <a:gd name="T77" fmla="*/ 59 h 157"/>
                  <a:gd name="T78" fmla="*/ 180 w 193"/>
                  <a:gd name="T79" fmla="*/ 97 h 157"/>
                  <a:gd name="T80" fmla="*/ 164 w 193"/>
                  <a:gd name="T81" fmla="*/ 12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3" h="157">
                    <a:moveTo>
                      <a:pt x="193" y="97"/>
                    </a:moveTo>
                    <a:cubicBezTo>
                      <a:pt x="193" y="72"/>
                      <a:pt x="171" y="51"/>
                      <a:pt x="142" y="47"/>
                    </a:cubicBezTo>
                    <a:cubicBezTo>
                      <a:pt x="134" y="19"/>
                      <a:pt x="106" y="0"/>
                      <a:pt x="71" y="0"/>
                    </a:cubicBezTo>
                    <a:cubicBezTo>
                      <a:pt x="32" y="0"/>
                      <a:pt x="0" y="26"/>
                      <a:pt x="0" y="59"/>
                    </a:cubicBezTo>
                    <a:cubicBezTo>
                      <a:pt x="0" y="74"/>
                      <a:pt x="8" y="89"/>
                      <a:pt x="21" y="100"/>
                    </a:cubicBezTo>
                    <a:cubicBezTo>
                      <a:pt x="21" y="100"/>
                      <a:pt x="21" y="100"/>
                      <a:pt x="20" y="121"/>
                    </a:cubicBezTo>
                    <a:cubicBezTo>
                      <a:pt x="20" y="124"/>
                      <a:pt x="21" y="126"/>
                      <a:pt x="23" y="127"/>
                    </a:cubicBezTo>
                    <a:cubicBezTo>
                      <a:pt x="25" y="127"/>
                      <a:pt x="25" y="128"/>
                      <a:pt x="27" y="128"/>
                    </a:cubicBezTo>
                    <a:cubicBezTo>
                      <a:pt x="28" y="128"/>
                      <a:pt x="29" y="127"/>
                      <a:pt x="30" y="126"/>
                    </a:cubicBezTo>
                    <a:cubicBezTo>
                      <a:pt x="30" y="126"/>
                      <a:pt x="30" y="126"/>
                      <a:pt x="47" y="114"/>
                    </a:cubicBezTo>
                    <a:cubicBezTo>
                      <a:pt x="55" y="117"/>
                      <a:pt x="64" y="118"/>
                      <a:pt x="74" y="117"/>
                    </a:cubicBezTo>
                    <a:cubicBezTo>
                      <a:pt x="83" y="135"/>
                      <a:pt x="105" y="148"/>
                      <a:pt x="131" y="148"/>
                    </a:cubicBezTo>
                    <a:cubicBezTo>
                      <a:pt x="138" y="148"/>
                      <a:pt x="145" y="147"/>
                      <a:pt x="152" y="145"/>
                    </a:cubicBezTo>
                    <a:cubicBezTo>
                      <a:pt x="152" y="145"/>
                      <a:pt x="152" y="145"/>
                      <a:pt x="165" y="155"/>
                    </a:cubicBezTo>
                    <a:cubicBezTo>
                      <a:pt x="167" y="156"/>
                      <a:pt x="168" y="157"/>
                      <a:pt x="169" y="157"/>
                    </a:cubicBezTo>
                    <a:cubicBezTo>
                      <a:pt x="170" y="157"/>
                      <a:pt x="171" y="156"/>
                      <a:pt x="172" y="156"/>
                    </a:cubicBezTo>
                    <a:cubicBezTo>
                      <a:pt x="174" y="155"/>
                      <a:pt x="176" y="153"/>
                      <a:pt x="175" y="150"/>
                    </a:cubicBezTo>
                    <a:cubicBezTo>
                      <a:pt x="175" y="150"/>
                      <a:pt x="175" y="150"/>
                      <a:pt x="174" y="133"/>
                    </a:cubicBezTo>
                    <a:cubicBezTo>
                      <a:pt x="186" y="123"/>
                      <a:pt x="193" y="110"/>
                      <a:pt x="193" y="97"/>
                    </a:cubicBezTo>
                    <a:close/>
                    <a:moveTo>
                      <a:pt x="48" y="101"/>
                    </a:moveTo>
                    <a:cubicBezTo>
                      <a:pt x="46" y="100"/>
                      <a:pt x="43" y="100"/>
                      <a:pt x="42" y="102"/>
                    </a:cubicBezTo>
                    <a:cubicBezTo>
                      <a:pt x="42" y="102"/>
                      <a:pt x="42" y="102"/>
                      <a:pt x="33" y="108"/>
                    </a:cubicBezTo>
                    <a:cubicBezTo>
                      <a:pt x="33" y="108"/>
                      <a:pt x="33" y="108"/>
                      <a:pt x="34" y="97"/>
                    </a:cubicBezTo>
                    <a:cubicBezTo>
                      <a:pt x="34" y="95"/>
                      <a:pt x="33" y="93"/>
                      <a:pt x="31" y="92"/>
                    </a:cubicBezTo>
                    <a:cubicBezTo>
                      <a:pt x="20" y="83"/>
                      <a:pt x="13" y="72"/>
                      <a:pt x="13" y="59"/>
                    </a:cubicBezTo>
                    <a:cubicBezTo>
                      <a:pt x="13" y="33"/>
                      <a:pt x="39" y="13"/>
                      <a:pt x="71" y="13"/>
                    </a:cubicBezTo>
                    <a:cubicBezTo>
                      <a:pt x="98" y="13"/>
                      <a:pt x="121" y="27"/>
                      <a:pt x="128" y="46"/>
                    </a:cubicBezTo>
                    <a:cubicBezTo>
                      <a:pt x="95" y="47"/>
                      <a:pt x="68" y="70"/>
                      <a:pt x="68" y="97"/>
                    </a:cubicBezTo>
                    <a:cubicBezTo>
                      <a:pt x="68" y="100"/>
                      <a:pt x="69" y="102"/>
                      <a:pt x="69" y="104"/>
                    </a:cubicBezTo>
                    <a:cubicBezTo>
                      <a:pt x="62" y="104"/>
                      <a:pt x="55" y="103"/>
                      <a:pt x="48" y="101"/>
                    </a:cubicBezTo>
                    <a:close/>
                    <a:moveTo>
                      <a:pt x="164" y="125"/>
                    </a:moveTo>
                    <a:cubicBezTo>
                      <a:pt x="162" y="126"/>
                      <a:pt x="162" y="128"/>
                      <a:pt x="162" y="130"/>
                    </a:cubicBezTo>
                    <a:cubicBezTo>
                      <a:pt x="162" y="130"/>
                      <a:pt x="162" y="130"/>
                      <a:pt x="162" y="137"/>
                    </a:cubicBezTo>
                    <a:cubicBezTo>
                      <a:pt x="162" y="137"/>
                      <a:pt x="162" y="137"/>
                      <a:pt x="157" y="133"/>
                    </a:cubicBezTo>
                    <a:cubicBezTo>
                      <a:pt x="155" y="132"/>
                      <a:pt x="154" y="131"/>
                      <a:pt x="153" y="131"/>
                    </a:cubicBezTo>
                    <a:cubicBezTo>
                      <a:pt x="152" y="131"/>
                      <a:pt x="152" y="131"/>
                      <a:pt x="151" y="132"/>
                    </a:cubicBezTo>
                    <a:cubicBezTo>
                      <a:pt x="144" y="134"/>
                      <a:pt x="137" y="135"/>
                      <a:pt x="131" y="135"/>
                    </a:cubicBezTo>
                    <a:cubicBezTo>
                      <a:pt x="103" y="135"/>
                      <a:pt x="81" y="118"/>
                      <a:pt x="81" y="97"/>
                    </a:cubicBezTo>
                    <a:cubicBezTo>
                      <a:pt x="81" y="76"/>
                      <a:pt x="103" y="59"/>
                      <a:pt x="131" y="59"/>
                    </a:cubicBezTo>
                    <a:cubicBezTo>
                      <a:pt x="158" y="59"/>
                      <a:pt x="180" y="76"/>
                      <a:pt x="180" y="97"/>
                    </a:cubicBezTo>
                    <a:cubicBezTo>
                      <a:pt x="180" y="107"/>
                      <a:pt x="174" y="117"/>
                      <a:pt x="164" y="125"/>
                    </a:cubicBez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3" name="Oval 86">
                <a:extLst>
                  <a:ext uri="{FF2B5EF4-FFF2-40B4-BE49-F238E27FC236}">
                    <a16:creationId xmlns:a16="http://schemas.microsoft.com/office/drawing/2014/main" xmlns="" id="{ECA14E74-3550-4FB3-B3A0-D0FB7E9DE5FA}"/>
                  </a:ext>
                </a:extLst>
              </p:cNvPr>
              <p:cNvSpPr>
                <a:spLocks noChangeArrowheads="1"/>
              </p:cNvSpPr>
              <p:nvPr/>
            </p:nvSpPr>
            <p:spPr bwMode="auto">
              <a:xfrm>
                <a:off x="11603038" y="1801813"/>
                <a:ext cx="57150" cy="60325"/>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sp>
            <p:nvSpPr>
              <p:cNvPr id="314" name="Oval 87">
                <a:extLst>
                  <a:ext uri="{FF2B5EF4-FFF2-40B4-BE49-F238E27FC236}">
                    <a16:creationId xmlns:a16="http://schemas.microsoft.com/office/drawing/2014/main" xmlns="" id="{584A2014-2EF8-4804-8F03-A462C4147C45}"/>
                  </a:ext>
                </a:extLst>
              </p:cNvPr>
              <p:cNvSpPr>
                <a:spLocks noChangeArrowheads="1"/>
              </p:cNvSpPr>
              <p:nvPr/>
            </p:nvSpPr>
            <p:spPr bwMode="auto">
              <a:xfrm>
                <a:off x="11464925" y="1801813"/>
                <a:ext cx="55562" cy="60325"/>
              </a:xfrm>
              <a:prstGeom prst="ellipse">
                <a:avLst/>
              </a:prstGeom>
              <a:solidFill>
                <a:sysClr val="window" lastClr="FFFFFF">
                  <a:lumMod val="65000"/>
                </a:sysClr>
              </a:solidFill>
              <a:ln>
                <a:noFill/>
              </a:ln>
            </p:spPr>
            <p:txBody>
              <a:bodyPr vert="horz" wrap="square" lIns="91440" tIns="45720" rIns="91440" bIns="45720" numCol="1" anchor="t" anchorCtr="0" compatLnSpc="1">
                <a:prstTxWarp prst="textNoShape">
                  <a:avLst/>
                </a:prstTxWarp>
                <a:noAutofit/>
              </a:bodyPr>
              <a:lstStyle/>
              <a:p>
                <a:pPr defTabSz="914400" fontAlgn="ctr">
                  <a:defRPr/>
                </a:pPr>
                <a:endParaRPr lang="en-US" altLang="zh-CN" sz="1800" kern="0" dirty="0">
                  <a:solidFill>
                    <a:prstClr val="black"/>
                  </a:solidFill>
                  <a:latin typeface="Huawei Sans" panose="020C0503030203020204" pitchFamily="34" charset="0"/>
                  <a:ea typeface="微软雅黑"/>
                </a:endParaRPr>
              </a:p>
            </p:txBody>
          </p:sp>
        </p:grpSp>
      </p:grpSp>
      <p:grpSp>
        <p:nvGrpSpPr>
          <p:cNvPr id="363" name="组合 362">
            <a:extLst>
              <a:ext uri="{FF2B5EF4-FFF2-40B4-BE49-F238E27FC236}">
                <a16:creationId xmlns:a16="http://schemas.microsoft.com/office/drawing/2014/main" xmlns="" id="{F997083C-C388-4C70-A3D6-1CD3023F5281}"/>
              </a:ext>
            </a:extLst>
          </p:cNvPr>
          <p:cNvGrpSpPr/>
          <p:nvPr/>
        </p:nvGrpSpPr>
        <p:grpSpPr>
          <a:xfrm>
            <a:off x="4565955" y="2462795"/>
            <a:ext cx="3026653" cy="2882398"/>
            <a:chOff x="4516717" y="2513075"/>
            <a:chExt cx="3026653" cy="2882398"/>
          </a:xfrm>
        </p:grpSpPr>
        <p:sp>
          <p:nvSpPr>
            <p:cNvPr id="364" name="矩形 363">
              <a:extLst>
                <a:ext uri="{FF2B5EF4-FFF2-40B4-BE49-F238E27FC236}">
                  <a16:creationId xmlns:a16="http://schemas.microsoft.com/office/drawing/2014/main" xmlns="" id="{276625DC-7D69-4371-8937-AA5F32F779FB}"/>
                </a:ext>
              </a:extLst>
            </p:cNvPr>
            <p:cNvSpPr/>
            <p:nvPr/>
          </p:nvSpPr>
          <p:spPr>
            <a:xfrm rot="13464562">
              <a:off x="4619763" y="2820211"/>
              <a:ext cx="2544763" cy="2473314"/>
            </a:xfrm>
            <a:prstGeom prst="rect">
              <a:avLst/>
            </a:prstGeom>
          </p:spPr>
          <p:txBody>
            <a:bodyPr wrap="none">
              <a:prstTxWarp prst="textArchUp">
                <a:avLst/>
              </a:prstTxWarp>
              <a:noAutofit/>
            </a:bodyPr>
            <a:lstStyle/>
            <a:p>
              <a:pPr algn="ctr" defTabSz="913381" fontAlgn="ctr">
                <a:defRPr/>
              </a:pPr>
              <a:r>
                <a:rPr lang="en-US" sz="900" b="1" dirty="0">
                  <a:solidFill>
                    <a:srgbClr val="FFFFFF"/>
                  </a:solidFill>
                  <a:latin typeface="Huawei Sans" panose="020C0503030203020204" pitchFamily="34" charset="0"/>
                  <a:ea typeface="微软雅黑" panose="020B0503020204020204" pitchFamily="34" charset="-122"/>
                  <a:cs typeface="Arial" panose="020B0604020202020204" pitchFamily="34" charset="0"/>
                  <a:sym typeface="Arial"/>
                </a:rPr>
                <a:t>Software development pipeline</a:t>
              </a:r>
            </a:p>
          </p:txBody>
        </p:sp>
        <p:sp>
          <p:nvSpPr>
            <p:cNvPr id="365" name="矩形 364">
              <a:extLst>
                <a:ext uri="{FF2B5EF4-FFF2-40B4-BE49-F238E27FC236}">
                  <a16:creationId xmlns:a16="http://schemas.microsoft.com/office/drawing/2014/main" xmlns="" id="{B1E09F5D-5C0D-485D-AD7E-4AD7A8353C49}"/>
                </a:ext>
              </a:extLst>
            </p:cNvPr>
            <p:cNvSpPr/>
            <p:nvPr/>
          </p:nvSpPr>
          <p:spPr>
            <a:xfrm rot="2537982">
              <a:off x="5342442" y="2767991"/>
              <a:ext cx="2200928" cy="1518945"/>
            </a:xfrm>
            <a:prstGeom prst="rect">
              <a:avLst/>
            </a:prstGeom>
          </p:spPr>
          <p:txBody>
            <a:bodyPr spcFirstLastPara="1" wrap="none" numCol="1">
              <a:prstTxWarp prst="textArchUp">
                <a:avLst/>
              </a:prstTxWarp>
              <a:noAutofit/>
            </a:bodyPr>
            <a:lstStyle/>
            <a:p>
              <a:pPr algn="ctr" defTabSz="913381" fontAlgn="ctr">
                <a:defRPr/>
              </a:pPr>
              <a:r>
                <a:rPr lang="en-US" sz="900" b="1" dirty="0">
                  <a:solidFill>
                    <a:srgbClr val="FFFFFF"/>
                  </a:solidFill>
                  <a:latin typeface="Huawei Sans" panose="020C0503030203020204" pitchFamily="34" charset="0"/>
                  <a:ea typeface="微软雅黑" panose="020B0503020204020204" pitchFamily="34" charset="-122"/>
                  <a:cs typeface="Arial" panose="020B0604020202020204" pitchFamily="34" charset="0"/>
                  <a:sym typeface="Arial"/>
                </a:rPr>
                <a:t>Data governance pipeline</a:t>
              </a:r>
            </a:p>
          </p:txBody>
        </p:sp>
        <p:sp>
          <p:nvSpPr>
            <p:cNvPr id="366" name="矩形 365">
              <a:extLst>
                <a:ext uri="{FF2B5EF4-FFF2-40B4-BE49-F238E27FC236}">
                  <a16:creationId xmlns:a16="http://schemas.microsoft.com/office/drawing/2014/main" xmlns="" id="{F2532C25-64E4-4E51-8A6E-BA15F8703BC4}"/>
                </a:ext>
              </a:extLst>
            </p:cNvPr>
            <p:cNvSpPr/>
            <p:nvPr/>
          </p:nvSpPr>
          <p:spPr>
            <a:xfrm rot="18292678">
              <a:off x="4457811" y="2955779"/>
              <a:ext cx="1541691" cy="962313"/>
            </a:xfrm>
            <a:prstGeom prst="rect">
              <a:avLst/>
            </a:prstGeom>
          </p:spPr>
          <p:txBody>
            <a:bodyPr spcFirstLastPara="1" wrap="none" numCol="1">
              <a:prstTxWarp prst="textArchUp">
                <a:avLst/>
              </a:prstTxWarp>
              <a:noAutofit/>
            </a:bodyPr>
            <a:lstStyle/>
            <a:p>
              <a:pPr algn="ctr" defTabSz="913381" fontAlgn="ctr">
                <a:defRPr/>
              </a:pPr>
              <a:r>
                <a:rPr lang="en-US" sz="900" b="1" dirty="0">
                  <a:solidFill>
                    <a:srgbClr val="FFFFFF"/>
                  </a:solidFill>
                  <a:latin typeface="Huawei Sans" panose="020C0503030203020204" pitchFamily="34" charset="0"/>
                  <a:ea typeface="微软雅黑" panose="020B0503020204020204" pitchFamily="34" charset="-122"/>
                  <a:cs typeface="Arial" panose="020B0604020202020204" pitchFamily="34" charset="0"/>
                  <a:sym typeface="Arial"/>
                </a:rPr>
                <a:t>AI development pipeline</a:t>
              </a:r>
            </a:p>
          </p:txBody>
        </p:sp>
        <p:sp>
          <p:nvSpPr>
            <p:cNvPr id="367" name="矩形 366">
              <a:extLst>
                <a:ext uri="{FF2B5EF4-FFF2-40B4-BE49-F238E27FC236}">
                  <a16:creationId xmlns:a16="http://schemas.microsoft.com/office/drawing/2014/main" xmlns="" id="{4F6F1343-CA67-4028-A272-225049488014}"/>
                </a:ext>
              </a:extLst>
            </p:cNvPr>
            <p:cNvSpPr/>
            <p:nvPr/>
          </p:nvSpPr>
          <p:spPr>
            <a:xfrm rot="8238802">
              <a:off x="5632211" y="3695888"/>
              <a:ext cx="1813297" cy="1382784"/>
            </a:xfrm>
            <a:prstGeom prst="rect">
              <a:avLst/>
            </a:prstGeom>
          </p:spPr>
          <p:txBody>
            <a:bodyPr spcFirstLastPara="1" wrap="none" numCol="1">
              <a:prstTxWarp prst="textArchUp">
                <a:avLst/>
              </a:prstTxWarp>
              <a:noAutofit/>
            </a:bodyPr>
            <a:lstStyle/>
            <a:p>
              <a:pPr algn="ctr" defTabSz="913381" fontAlgn="ctr">
                <a:defRPr/>
              </a:pPr>
              <a:r>
                <a:rPr lang="en-US" sz="900" b="1" dirty="0">
                  <a:solidFill>
                    <a:srgbClr val="FFFFFF"/>
                  </a:solidFill>
                  <a:latin typeface="Huawei Sans" panose="020C0503030203020204" pitchFamily="34" charset="0"/>
                  <a:ea typeface="微软雅黑" panose="020B0503020204020204" pitchFamily="34" charset="-122"/>
                  <a:cs typeface="Arial" panose="020B0604020202020204" pitchFamily="34" charset="0"/>
                  <a:sym typeface="Arial"/>
                </a:rPr>
                <a:t>Digital content pipeline</a:t>
              </a:r>
            </a:p>
          </p:txBody>
        </p:sp>
        <p:grpSp>
          <p:nvGrpSpPr>
            <p:cNvPr id="368" name="组合 367">
              <a:extLst>
                <a:ext uri="{FF2B5EF4-FFF2-40B4-BE49-F238E27FC236}">
                  <a16:creationId xmlns:a16="http://schemas.microsoft.com/office/drawing/2014/main" xmlns="" id="{132C3FE3-E838-4DD4-93FD-E65140CCC2BD}"/>
                </a:ext>
              </a:extLst>
            </p:cNvPr>
            <p:cNvGrpSpPr/>
            <p:nvPr/>
          </p:nvGrpSpPr>
          <p:grpSpPr>
            <a:xfrm>
              <a:off x="4516717" y="2513075"/>
              <a:ext cx="2954711" cy="2882398"/>
              <a:chOff x="4516717" y="2513075"/>
              <a:chExt cx="2954711" cy="2882398"/>
            </a:xfrm>
          </p:grpSpPr>
          <p:sp>
            <p:nvSpPr>
              <p:cNvPr id="369" name="椭圆 368">
                <a:extLst>
                  <a:ext uri="{FF2B5EF4-FFF2-40B4-BE49-F238E27FC236}">
                    <a16:creationId xmlns:a16="http://schemas.microsoft.com/office/drawing/2014/main" xmlns="" id="{B90837B7-D5AC-45D3-A68A-5097DEEC40A2}"/>
                  </a:ext>
                </a:extLst>
              </p:cNvPr>
              <p:cNvSpPr/>
              <p:nvPr/>
            </p:nvSpPr>
            <p:spPr>
              <a:xfrm>
                <a:off x="4834932" y="2771160"/>
                <a:ext cx="2374731" cy="2374732"/>
              </a:xfrm>
              <a:prstGeom prst="ellipse">
                <a:avLst/>
              </a:prstGeom>
              <a:noFill/>
              <a:ln w="12700" cap="flat" cmpd="sng" algn="ctr">
                <a:gradFill flip="none" rotWithShape="1">
                  <a:gsLst>
                    <a:gs pos="0">
                      <a:sysClr val="window" lastClr="FFFFFF">
                        <a:alpha val="10000"/>
                      </a:sysClr>
                    </a:gs>
                    <a:gs pos="100000">
                      <a:sysClr val="window" lastClr="FFFFFF">
                        <a:alpha val="10000"/>
                      </a:sysClr>
                    </a:gs>
                    <a:gs pos="45000">
                      <a:sysClr val="window" lastClr="FFFFFF">
                        <a:alpha val="30000"/>
                      </a:sysClr>
                    </a:gs>
                  </a:gsLst>
                  <a:path path="circle">
                    <a:fillToRect l="100000" t="100000"/>
                  </a:path>
                  <a:tileRect r="-100000" b="-100000"/>
                </a:grad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70" name="椭圆 369">
                <a:extLst>
                  <a:ext uri="{FF2B5EF4-FFF2-40B4-BE49-F238E27FC236}">
                    <a16:creationId xmlns:a16="http://schemas.microsoft.com/office/drawing/2014/main" xmlns="" id="{5EEA83F7-E45F-4674-AE83-AF756CB9136F}"/>
                  </a:ext>
                </a:extLst>
              </p:cNvPr>
              <p:cNvSpPr/>
              <p:nvPr/>
            </p:nvSpPr>
            <p:spPr>
              <a:xfrm>
                <a:off x="5392454" y="3352139"/>
                <a:ext cx="1259689" cy="1256361"/>
              </a:xfrm>
              <a:prstGeom prst="ellipse">
                <a:avLst/>
              </a:prstGeom>
              <a:noFill/>
              <a:ln w="12700" cap="flat" cmpd="sng" algn="ctr">
                <a:solidFill>
                  <a:sysClr val="window" lastClr="FFFFFF">
                    <a:alpha val="40000"/>
                  </a:sysClr>
                </a:solid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71" name="椭圆 370">
                <a:extLst>
                  <a:ext uri="{FF2B5EF4-FFF2-40B4-BE49-F238E27FC236}">
                    <a16:creationId xmlns:a16="http://schemas.microsoft.com/office/drawing/2014/main" xmlns="" id="{B9C6B8F1-43E0-4043-BED3-8A534A2F7A9B}"/>
                  </a:ext>
                </a:extLst>
              </p:cNvPr>
              <p:cNvSpPr/>
              <p:nvPr/>
            </p:nvSpPr>
            <p:spPr>
              <a:xfrm>
                <a:off x="5784171" y="2651323"/>
                <a:ext cx="217895" cy="217895"/>
              </a:xfrm>
              <a:prstGeom prst="ellipse">
                <a:avLst/>
              </a:prstGeom>
              <a:gradFill flip="none" rotWithShape="1">
                <a:gsLst>
                  <a:gs pos="0">
                    <a:sysClr val="window" lastClr="FFFFFF">
                      <a:alpha val="20000"/>
                    </a:sysClr>
                  </a:gs>
                  <a:gs pos="100000">
                    <a:sysClr val="window" lastClr="FFFFFF">
                      <a:alpha val="0"/>
                    </a:sysClr>
                  </a:gs>
                </a:gsLst>
                <a:path path="circle">
                  <a:fillToRect l="100000" t="100000"/>
                </a:path>
                <a:tileRect r="-100000" b="-100000"/>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72" name="空心弧 371">
                <a:extLst>
                  <a:ext uri="{FF2B5EF4-FFF2-40B4-BE49-F238E27FC236}">
                    <a16:creationId xmlns:a16="http://schemas.microsoft.com/office/drawing/2014/main" xmlns="" id="{85116A33-1E4B-4193-9A09-480B884C65C1}"/>
                  </a:ext>
                </a:extLst>
              </p:cNvPr>
              <p:cNvSpPr/>
              <p:nvPr/>
            </p:nvSpPr>
            <p:spPr>
              <a:xfrm rot="14860269">
                <a:off x="4516716" y="2536050"/>
                <a:ext cx="2830308" cy="2830305"/>
              </a:xfrm>
              <a:prstGeom prst="blockArc">
                <a:avLst>
                  <a:gd name="adj1" fmla="val 17465071"/>
                  <a:gd name="adj2" fmla="val 297869"/>
                  <a:gd name="adj3" fmla="val 4066"/>
                </a:avLst>
              </a:prstGeom>
              <a:gradFill flip="none" rotWithShape="1">
                <a:gsLst>
                  <a:gs pos="0">
                    <a:sysClr val="window" lastClr="FFFFFF">
                      <a:alpha val="20000"/>
                    </a:sysClr>
                  </a:gs>
                  <a:gs pos="50000">
                    <a:sysClr val="window" lastClr="FFFFFF">
                      <a:alpha val="20000"/>
                    </a:sysClr>
                  </a:gs>
                  <a:gs pos="100000">
                    <a:sysClr val="window" lastClr="FFFFFF">
                      <a:alpha val="0"/>
                    </a:sysClr>
                  </a:gs>
                </a:gsLst>
                <a:lin ang="10800000" scaled="1"/>
                <a:tileRect/>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73" name="空心弧 372">
                <a:extLst>
                  <a:ext uri="{FF2B5EF4-FFF2-40B4-BE49-F238E27FC236}">
                    <a16:creationId xmlns:a16="http://schemas.microsoft.com/office/drawing/2014/main" xmlns="" id="{942D94B0-FF86-4A8C-9B20-3AC2AB52E205}"/>
                  </a:ext>
                </a:extLst>
              </p:cNvPr>
              <p:cNvSpPr/>
              <p:nvPr/>
            </p:nvSpPr>
            <p:spPr>
              <a:xfrm rot="9904073">
                <a:off x="4569269" y="2565165"/>
                <a:ext cx="2830305" cy="2830308"/>
              </a:xfrm>
              <a:prstGeom prst="blockArc">
                <a:avLst>
                  <a:gd name="adj1" fmla="val 17429250"/>
                  <a:gd name="adj2" fmla="val 297869"/>
                  <a:gd name="adj3" fmla="val 4066"/>
                </a:avLst>
              </a:prstGeom>
              <a:gradFill flip="none" rotWithShape="1">
                <a:gsLst>
                  <a:gs pos="0">
                    <a:sysClr val="window" lastClr="FFFFFF">
                      <a:alpha val="20000"/>
                    </a:sysClr>
                  </a:gs>
                  <a:gs pos="50000">
                    <a:sysClr val="window" lastClr="FFFFFF">
                      <a:alpha val="20000"/>
                    </a:sysClr>
                  </a:gs>
                  <a:gs pos="100000">
                    <a:sysClr val="window" lastClr="FFFFFF">
                      <a:alpha val="0"/>
                    </a:sysClr>
                  </a:gs>
                </a:gsLst>
                <a:lin ang="10800000" scaled="1"/>
                <a:tileRect/>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74" name="空心弧 373">
                <a:extLst>
                  <a:ext uri="{FF2B5EF4-FFF2-40B4-BE49-F238E27FC236}">
                    <a16:creationId xmlns:a16="http://schemas.microsoft.com/office/drawing/2014/main" xmlns="" id="{B4CFAFF9-8811-46DC-8AC9-C85F8A326164}"/>
                  </a:ext>
                </a:extLst>
              </p:cNvPr>
              <p:cNvSpPr/>
              <p:nvPr/>
            </p:nvSpPr>
            <p:spPr>
              <a:xfrm rot="20573035">
                <a:off x="4638264" y="2543374"/>
                <a:ext cx="2830308" cy="2830305"/>
              </a:xfrm>
              <a:prstGeom prst="blockArc">
                <a:avLst>
                  <a:gd name="adj1" fmla="val 17429250"/>
                  <a:gd name="adj2" fmla="val 297869"/>
                  <a:gd name="adj3" fmla="val 4066"/>
                </a:avLst>
              </a:prstGeom>
              <a:gradFill flip="none" rotWithShape="1">
                <a:gsLst>
                  <a:gs pos="0">
                    <a:sysClr val="window" lastClr="FFFFFF">
                      <a:alpha val="20000"/>
                    </a:sysClr>
                  </a:gs>
                  <a:gs pos="50000">
                    <a:sysClr val="window" lastClr="FFFFFF">
                      <a:alpha val="20000"/>
                    </a:sysClr>
                  </a:gs>
                  <a:gs pos="100000">
                    <a:sysClr val="window" lastClr="FFFFFF">
                      <a:alpha val="0"/>
                    </a:sysClr>
                  </a:gs>
                </a:gsLst>
                <a:lin ang="10800000" scaled="1"/>
                <a:tileRect/>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75" name="中心云">
                <a:extLst>
                  <a:ext uri="{FF2B5EF4-FFF2-40B4-BE49-F238E27FC236}">
                    <a16:creationId xmlns:a16="http://schemas.microsoft.com/office/drawing/2014/main" xmlns="" id="{6211C662-BEAE-4D80-ACD2-9335468C8D31}"/>
                  </a:ext>
                </a:extLst>
              </p:cNvPr>
              <p:cNvSpPr txBox="1"/>
              <p:nvPr/>
            </p:nvSpPr>
            <p:spPr>
              <a:xfrm>
                <a:off x="5464570" y="3775123"/>
                <a:ext cx="1115456" cy="410391"/>
              </a:xfrm>
              <a:prstGeom prst="rect">
                <a:avLst/>
              </a:prstGeom>
              <a:ln w="3175">
                <a:miter lim="400000"/>
              </a:ln>
              <a:effectLst/>
            </p:spPr>
            <p:txBody>
              <a:bodyPr wrap="square" lIns="50811" tIns="50811" rIns="50811" bIns="50811" anchor="ctr">
                <a:noAutofit/>
              </a:bodyPr>
              <a:lstStyle>
                <a:lvl1pPr defTabSz="1138589">
                  <a:lnSpc>
                    <a:spcPct val="125000"/>
                  </a:lnSpc>
                  <a:defRPr sz="1400">
                    <a:solidFill>
                      <a:srgbClr val="FFFFFF"/>
                    </a:solidFill>
                    <a:latin typeface="FZLanTingHeiS-B-GB"/>
                    <a:ea typeface="FZLanTingHeiS-B-GB"/>
                    <a:cs typeface="FZLanTingHeiS-B-GB"/>
                    <a:sym typeface="FZLanTingHeiS-B-GB"/>
                  </a:defRPr>
                </a:lvl1pPr>
              </a:lstStyle>
              <a:p>
                <a:pPr algn="ctr" fontAlgn="ctr" hangingPunct="0">
                  <a:lnSpc>
                    <a:spcPct val="100000"/>
                  </a:lnSpc>
                  <a:defRPr/>
                </a:pPr>
                <a:r>
                  <a:rPr lang="en-US" sz="1000" dirty="0">
                    <a:latin typeface="Huawei Sans" panose="020C0503030203020204" pitchFamily="34" charset="0"/>
                    <a:ea typeface="微软雅黑" panose="020B0503020204020204" pitchFamily="34" charset="-122"/>
                    <a:cs typeface="Huawei Sans" panose="020C0503030203020204" pitchFamily="34" charset="0"/>
                    <a:sym typeface="FZLanTingHeiS-R-GB"/>
                  </a:rPr>
                  <a:t>Reshaping software</a:t>
                </a:r>
              </a:p>
            </p:txBody>
          </p:sp>
          <p:grpSp>
            <p:nvGrpSpPr>
              <p:cNvPr id="376" name="组合 375">
                <a:extLst>
                  <a:ext uri="{FF2B5EF4-FFF2-40B4-BE49-F238E27FC236}">
                    <a16:creationId xmlns:a16="http://schemas.microsoft.com/office/drawing/2014/main" xmlns="" id="{60D4E39F-CA4F-4F97-9B53-F6A889940695}"/>
                  </a:ext>
                </a:extLst>
              </p:cNvPr>
              <p:cNvGrpSpPr>
                <a:grpSpLocks noChangeAspect="1"/>
              </p:cNvGrpSpPr>
              <p:nvPr/>
            </p:nvGrpSpPr>
            <p:grpSpPr>
              <a:xfrm>
                <a:off x="5556604" y="4299374"/>
                <a:ext cx="470908" cy="470908"/>
                <a:chOff x="5179991" y="4760571"/>
                <a:chExt cx="568103" cy="568103"/>
              </a:xfrm>
            </p:grpSpPr>
            <p:grpSp>
              <p:nvGrpSpPr>
                <p:cNvPr id="410" name="组合 409">
                  <a:extLst>
                    <a:ext uri="{FF2B5EF4-FFF2-40B4-BE49-F238E27FC236}">
                      <a16:creationId xmlns:a16="http://schemas.microsoft.com/office/drawing/2014/main" xmlns="" id="{D7532C28-5B00-49A8-AC0B-BCED9DF132C0}"/>
                    </a:ext>
                  </a:extLst>
                </p:cNvPr>
                <p:cNvGrpSpPr/>
                <p:nvPr/>
              </p:nvGrpSpPr>
              <p:grpSpPr>
                <a:xfrm>
                  <a:off x="5179991" y="4760571"/>
                  <a:ext cx="568103" cy="568103"/>
                  <a:chOff x="1438010" y="1071561"/>
                  <a:chExt cx="816770" cy="816768"/>
                </a:xfrm>
              </p:grpSpPr>
              <p:sp>
                <p:nvSpPr>
                  <p:cNvPr id="412" name="椭圆 411">
                    <a:extLst>
                      <a:ext uri="{FF2B5EF4-FFF2-40B4-BE49-F238E27FC236}">
                        <a16:creationId xmlns:a16="http://schemas.microsoft.com/office/drawing/2014/main" xmlns="" id="{83705331-5866-4E3A-8A85-BA94CA3C21B1}"/>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413" name="椭圆 412">
                    <a:extLst>
                      <a:ext uri="{FF2B5EF4-FFF2-40B4-BE49-F238E27FC236}">
                        <a16:creationId xmlns:a16="http://schemas.microsoft.com/office/drawing/2014/main" xmlns="" id="{4CFC4BB5-7B54-4290-8C65-26BADCE19C97}"/>
                      </a:ext>
                    </a:extLst>
                  </p:cNvPr>
                  <p:cNvSpPr/>
                  <p:nvPr/>
                </p:nvSpPr>
                <p:spPr>
                  <a:xfrm>
                    <a:off x="1496492" y="1130043"/>
                    <a:ext cx="699807" cy="699803"/>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411" name="TextBox 188">
                  <a:extLst>
                    <a:ext uri="{FF2B5EF4-FFF2-40B4-BE49-F238E27FC236}">
                      <a16:creationId xmlns:a16="http://schemas.microsoft.com/office/drawing/2014/main" xmlns="" id="{1A34ADE7-FF33-400B-AC46-FB8B6FF555AC}"/>
                    </a:ext>
                  </a:extLst>
                </p:cNvPr>
                <p:cNvSpPr txBox="1"/>
                <p:nvPr/>
              </p:nvSpPr>
              <p:spPr>
                <a:xfrm>
                  <a:off x="5248365" y="4988928"/>
                  <a:ext cx="431355" cy="111390"/>
                </a:xfrm>
                <a:prstGeom prst="rect">
                  <a:avLst/>
                </a:prstGeom>
                <a:noFill/>
              </p:spPr>
              <p:txBody>
                <a:bodyPr wrap="square" lIns="0" tIns="0" rIns="0" bIns="0" rtlCol="0">
                  <a:noAutofit/>
                </a:bodyPr>
                <a:lstStyle/>
                <a:p>
                  <a:pPr algn="ctr" defTabSz="914112" fontAlgn="ctr">
                    <a:defRPr/>
                  </a:pPr>
                  <a:r>
                    <a:rPr lang="en-US" sz="600" dirty="0" err="1">
                      <a:solidFill>
                        <a:prstClr val="white"/>
                      </a:solidFill>
                      <a:latin typeface="Huawei Sans" panose="020C0503030203020204" pitchFamily="34" charset="0"/>
                      <a:ea typeface="微软雅黑"/>
                    </a:rPr>
                    <a:t>IoT</a:t>
                  </a:r>
                  <a:endParaRPr lang="en-US" sz="600" dirty="0">
                    <a:solidFill>
                      <a:prstClr val="white"/>
                    </a:solidFill>
                    <a:latin typeface="Huawei Sans" panose="020C0503030203020204" pitchFamily="34" charset="0"/>
                    <a:ea typeface="微软雅黑"/>
                  </a:endParaRPr>
                </a:p>
              </p:txBody>
            </p:sp>
          </p:grpSp>
          <p:grpSp>
            <p:nvGrpSpPr>
              <p:cNvPr id="377" name="组合 376">
                <a:extLst>
                  <a:ext uri="{FF2B5EF4-FFF2-40B4-BE49-F238E27FC236}">
                    <a16:creationId xmlns:a16="http://schemas.microsoft.com/office/drawing/2014/main" xmlns="" id="{9CADF5F0-B8FC-406A-AEB1-80F21CF9EEBA}"/>
                  </a:ext>
                </a:extLst>
              </p:cNvPr>
              <p:cNvGrpSpPr>
                <a:grpSpLocks noChangeAspect="1"/>
              </p:cNvGrpSpPr>
              <p:nvPr/>
            </p:nvGrpSpPr>
            <p:grpSpPr>
              <a:xfrm>
                <a:off x="6118049" y="4344229"/>
                <a:ext cx="470908" cy="470908"/>
                <a:chOff x="6370223" y="4760571"/>
                <a:chExt cx="568103" cy="568103"/>
              </a:xfrm>
            </p:grpSpPr>
            <p:grpSp>
              <p:nvGrpSpPr>
                <p:cNvPr id="406" name="组合 405">
                  <a:extLst>
                    <a:ext uri="{FF2B5EF4-FFF2-40B4-BE49-F238E27FC236}">
                      <a16:creationId xmlns:a16="http://schemas.microsoft.com/office/drawing/2014/main" xmlns="" id="{10602E38-F6BA-4F59-BA62-6B69C219CD18}"/>
                    </a:ext>
                  </a:extLst>
                </p:cNvPr>
                <p:cNvGrpSpPr/>
                <p:nvPr/>
              </p:nvGrpSpPr>
              <p:grpSpPr>
                <a:xfrm>
                  <a:off x="6370223" y="4760571"/>
                  <a:ext cx="568103" cy="568103"/>
                  <a:chOff x="1438010" y="1071561"/>
                  <a:chExt cx="816770" cy="816768"/>
                </a:xfrm>
              </p:grpSpPr>
              <p:sp>
                <p:nvSpPr>
                  <p:cNvPr id="408" name="椭圆 407">
                    <a:extLst>
                      <a:ext uri="{FF2B5EF4-FFF2-40B4-BE49-F238E27FC236}">
                        <a16:creationId xmlns:a16="http://schemas.microsoft.com/office/drawing/2014/main" xmlns="" id="{DB304F3B-9B24-41C2-B753-DC0BD6F2B999}"/>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409" name="椭圆 408">
                    <a:extLst>
                      <a:ext uri="{FF2B5EF4-FFF2-40B4-BE49-F238E27FC236}">
                        <a16:creationId xmlns:a16="http://schemas.microsoft.com/office/drawing/2014/main" xmlns="" id="{4FFEA7AC-2203-4CC8-970D-DD83E77038E4}"/>
                      </a:ext>
                    </a:extLst>
                  </p:cNvPr>
                  <p:cNvSpPr/>
                  <p:nvPr/>
                </p:nvSpPr>
                <p:spPr>
                  <a:xfrm>
                    <a:off x="1496492" y="1130043"/>
                    <a:ext cx="699807" cy="699803"/>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407" name="TextBox 188">
                  <a:extLst>
                    <a:ext uri="{FF2B5EF4-FFF2-40B4-BE49-F238E27FC236}">
                      <a16:creationId xmlns:a16="http://schemas.microsoft.com/office/drawing/2014/main" xmlns="" id="{3D57E135-B800-4332-BB90-A20572B6C8D4}"/>
                    </a:ext>
                  </a:extLst>
                </p:cNvPr>
                <p:cNvSpPr txBox="1"/>
                <p:nvPr/>
              </p:nvSpPr>
              <p:spPr>
                <a:xfrm>
                  <a:off x="6455830" y="4933232"/>
                  <a:ext cx="396888" cy="222781"/>
                </a:xfrm>
                <a:prstGeom prst="rect">
                  <a:avLst/>
                </a:prstGeom>
                <a:noFill/>
              </p:spPr>
              <p:txBody>
                <a:bodyPr wrap="square" lIns="0" tIns="0" rIns="0" bIns="0" rtlCol="0">
                  <a:noAutofit/>
                </a:bodyPr>
                <a:lstStyle/>
                <a:p>
                  <a:pPr algn="ctr" defTabSz="914112" fontAlgn="ctr">
                    <a:defRPr/>
                  </a:pPr>
                  <a:r>
                    <a:rPr lang="en-US" sz="600" dirty="0">
                      <a:solidFill>
                        <a:prstClr val="white"/>
                      </a:solidFill>
                      <a:latin typeface="Huawei Sans" panose="020C0503030203020204" pitchFamily="34" charset="0"/>
                      <a:ea typeface="微软雅黑"/>
                    </a:rPr>
                    <a:t>MRS DWS</a:t>
                  </a:r>
                </a:p>
              </p:txBody>
            </p:sp>
          </p:grpSp>
          <p:grpSp>
            <p:nvGrpSpPr>
              <p:cNvPr id="378" name="组合 377">
                <a:extLst>
                  <a:ext uri="{FF2B5EF4-FFF2-40B4-BE49-F238E27FC236}">
                    <a16:creationId xmlns:a16="http://schemas.microsoft.com/office/drawing/2014/main" xmlns="" id="{B875AEFD-1337-4C01-BC54-04E9E7476CA2}"/>
                  </a:ext>
                </a:extLst>
              </p:cNvPr>
              <p:cNvGrpSpPr>
                <a:grpSpLocks noChangeAspect="1"/>
              </p:cNvGrpSpPr>
              <p:nvPr/>
            </p:nvGrpSpPr>
            <p:grpSpPr>
              <a:xfrm>
                <a:off x="5233191" y="3336768"/>
                <a:ext cx="470908" cy="470908"/>
                <a:chOff x="4692421" y="3071553"/>
                <a:chExt cx="568103" cy="568103"/>
              </a:xfrm>
            </p:grpSpPr>
            <p:grpSp>
              <p:nvGrpSpPr>
                <p:cNvPr id="402" name="组合 401">
                  <a:extLst>
                    <a:ext uri="{FF2B5EF4-FFF2-40B4-BE49-F238E27FC236}">
                      <a16:creationId xmlns:a16="http://schemas.microsoft.com/office/drawing/2014/main" xmlns="" id="{354CE289-8D38-4F00-8E2C-7149E91D2A86}"/>
                    </a:ext>
                  </a:extLst>
                </p:cNvPr>
                <p:cNvGrpSpPr/>
                <p:nvPr/>
              </p:nvGrpSpPr>
              <p:grpSpPr>
                <a:xfrm>
                  <a:off x="4692421" y="3071553"/>
                  <a:ext cx="568103" cy="568103"/>
                  <a:chOff x="1438010" y="1071561"/>
                  <a:chExt cx="816770" cy="816768"/>
                </a:xfrm>
              </p:grpSpPr>
              <p:sp>
                <p:nvSpPr>
                  <p:cNvPr id="404" name="椭圆 403">
                    <a:extLst>
                      <a:ext uri="{FF2B5EF4-FFF2-40B4-BE49-F238E27FC236}">
                        <a16:creationId xmlns:a16="http://schemas.microsoft.com/office/drawing/2014/main" xmlns="" id="{1CF13BCE-842C-46A3-8AD6-BB3BD08CFE2B}"/>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405" name="椭圆 404">
                    <a:extLst>
                      <a:ext uri="{FF2B5EF4-FFF2-40B4-BE49-F238E27FC236}">
                        <a16:creationId xmlns:a16="http://schemas.microsoft.com/office/drawing/2014/main" xmlns="" id="{DFB7ACE6-D712-40CF-A392-4EDE649BCC01}"/>
                      </a:ext>
                    </a:extLst>
                  </p:cNvPr>
                  <p:cNvSpPr/>
                  <p:nvPr/>
                </p:nvSpPr>
                <p:spPr>
                  <a:xfrm>
                    <a:off x="1496492" y="1130043"/>
                    <a:ext cx="699807" cy="699803"/>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403" name="TextBox 188">
                  <a:extLst>
                    <a:ext uri="{FF2B5EF4-FFF2-40B4-BE49-F238E27FC236}">
                      <a16:creationId xmlns:a16="http://schemas.microsoft.com/office/drawing/2014/main" xmlns="" id="{902574CA-2748-4246-888D-72047946F7AD}"/>
                    </a:ext>
                  </a:extLst>
                </p:cNvPr>
                <p:cNvSpPr txBox="1"/>
                <p:nvPr/>
              </p:nvSpPr>
              <p:spPr>
                <a:xfrm>
                  <a:off x="4804646" y="3299910"/>
                  <a:ext cx="343652" cy="111390"/>
                </a:xfrm>
                <a:prstGeom prst="rect">
                  <a:avLst/>
                </a:prstGeom>
                <a:noFill/>
              </p:spPr>
              <p:txBody>
                <a:bodyPr wrap="square" lIns="0" tIns="0" rIns="0" bIns="0" rtlCol="0">
                  <a:noAutofit/>
                </a:bodyPr>
                <a:lstStyle/>
                <a:p>
                  <a:pPr algn="ctr" defTabSz="914112" fontAlgn="ctr">
                    <a:defRPr/>
                  </a:pPr>
                  <a:r>
                    <a:rPr lang="en-US" sz="600" dirty="0">
                      <a:solidFill>
                        <a:prstClr val="white"/>
                      </a:solidFill>
                      <a:latin typeface="Huawei Sans" panose="020C0503030203020204" pitchFamily="34" charset="0"/>
                      <a:ea typeface="微软雅黑"/>
                    </a:rPr>
                    <a:t>AI</a:t>
                  </a:r>
                </a:p>
              </p:txBody>
            </p:sp>
          </p:grpSp>
          <p:grpSp>
            <p:nvGrpSpPr>
              <p:cNvPr id="379" name="组合 378">
                <a:extLst>
                  <a:ext uri="{FF2B5EF4-FFF2-40B4-BE49-F238E27FC236}">
                    <a16:creationId xmlns:a16="http://schemas.microsoft.com/office/drawing/2014/main" xmlns="" id="{AE25B0B2-73BD-4332-A569-0913B371E573}"/>
                  </a:ext>
                </a:extLst>
              </p:cNvPr>
              <p:cNvGrpSpPr>
                <a:grpSpLocks noChangeAspect="1"/>
              </p:cNvGrpSpPr>
              <p:nvPr/>
            </p:nvGrpSpPr>
            <p:grpSpPr>
              <a:xfrm>
                <a:off x="6338207" y="3319296"/>
                <a:ext cx="470908" cy="470908"/>
                <a:chOff x="6777888" y="3071553"/>
                <a:chExt cx="568103" cy="568103"/>
              </a:xfrm>
            </p:grpSpPr>
            <p:grpSp>
              <p:nvGrpSpPr>
                <p:cNvPr id="398" name="组合 397">
                  <a:extLst>
                    <a:ext uri="{FF2B5EF4-FFF2-40B4-BE49-F238E27FC236}">
                      <a16:creationId xmlns:a16="http://schemas.microsoft.com/office/drawing/2014/main" xmlns="" id="{B0432DDD-FB90-4273-8732-F448F12C20B9}"/>
                    </a:ext>
                  </a:extLst>
                </p:cNvPr>
                <p:cNvGrpSpPr/>
                <p:nvPr/>
              </p:nvGrpSpPr>
              <p:grpSpPr>
                <a:xfrm>
                  <a:off x="6777888" y="3071553"/>
                  <a:ext cx="568103" cy="568103"/>
                  <a:chOff x="1438010" y="1071561"/>
                  <a:chExt cx="816770" cy="816768"/>
                </a:xfrm>
              </p:grpSpPr>
              <p:sp>
                <p:nvSpPr>
                  <p:cNvPr id="400" name="椭圆 399">
                    <a:extLst>
                      <a:ext uri="{FF2B5EF4-FFF2-40B4-BE49-F238E27FC236}">
                        <a16:creationId xmlns:a16="http://schemas.microsoft.com/office/drawing/2014/main" xmlns="" id="{AAA08878-E5AB-447B-9F42-F9F2E1E37A7C}"/>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401" name="椭圆 400">
                    <a:extLst>
                      <a:ext uri="{FF2B5EF4-FFF2-40B4-BE49-F238E27FC236}">
                        <a16:creationId xmlns:a16="http://schemas.microsoft.com/office/drawing/2014/main" xmlns="" id="{4B1AA4E5-D584-44D4-9847-918861CAE58C}"/>
                      </a:ext>
                    </a:extLst>
                  </p:cNvPr>
                  <p:cNvSpPr/>
                  <p:nvPr/>
                </p:nvSpPr>
                <p:spPr>
                  <a:xfrm>
                    <a:off x="1496492" y="1130043"/>
                    <a:ext cx="699807" cy="699803"/>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399" name="TextBox 188">
                  <a:extLst>
                    <a:ext uri="{FF2B5EF4-FFF2-40B4-BE49-F238E27FC236}">
                      <a16:creationId xmlns:a16="http://schemas.microsoft.com/office/drawing/2014/main" xmlns="" id="{0CC348AF-F214-4982-8912-0AA00102E101}"/>
                    </a:ext>
                  </a:extLst>
                </p:cNvPr>
                <p:cNvSpPr txBox="1"/>
                <p:nvPr/>
              </p:nvSpPr>
              <p:spPr>
                <a:xfrm>
                  <a:off x="6835467" y="3244214"/>
                  <a:ext cx="452947" cy="222781"/>
                </a:xfrm>
                <a:prstGeom prst="rect">
                  <a:avLst/>
                </a:prstGeom>
                <a:noFill/>
              </p:spPr>
              <p:txBody>
                <a:bodyPr wrap="square" lIns="0" tIns="0" rIns="0" bIns="0" rtlCol="0">
                  <a:noAutofit/>
                </a:bodyPr>
                <a:lstStyle/>
                <a:p>
                  <a:pPr algn="ctr" defTabSz="914112" fontAlgn="ctr">
                    <a:defRPr/>
                  </a:pPr>
                  <a:r>
                    <a:rPr lang="en-US" sz="600" dirty="0">
                      <a:solidFill>
                        <a:prstClr val="white"/>
                      </a:solidFill>
                      <a:latin typeface="Huawei Sans" panose="020C0503030203020204" pitchFamily="34" charset="0"/>
                      <a:ea typeface="微软雅黑"/>
                    </a:rPr>
                    <a:t>Cloud native</a:t>
                  </a:r>
                </a:p>
              </p:txBody>
            </p:sp>
          </p:grpSp>
          <p:grpSp>
            <p:nvGrpSpPr>
              <p:cNvPr id="380" name="组合 379">
                <a:extLst>
                  <a:ext uri="{FF2B5EF4-FFF2-40B4-BE49-F238E27FC236}">
                    <a16:creationId xmlns:a16="http://schemas.microsoft.com/office/drawing/2014/main" xmlns="" id="{F41CBD87-6DCD-4ED2-9D99-6D1E6E9B91E7}"/>
                  </a:ext>
                </a:extLst>
              </p:cNvPr>
              <p:cNvGrpSpPr>
                <a:grpSpLocks noChangeAspect="1"/>
              </p:cNvGrpSpPr>
              <p:nvPr/>
            </p:nvGrpSpPr>
            <p:grpSpPr>
              <a:xfrm>
                <a:off x="5131200" y="3906683"/>
                <a:ext cx="470908" cy="470908"/>
                <a:chOff x="4637268" y="4054780"/>
                <a:chExt cx="568103" cy="568103"/>
              </a:xfrm>
            </p:grpSpPr>
            <p:grpSp>
              <p:nvGrpSpPr>
                <p:cNvPr id="394" name="组合 393">
                  <a:extLst>
                    <a:ext uri="{FF2B5EF4-FFF2-40B4-BE49-F238E27FC236}">
                      <a16:creationId xmlns:a16="http://schemas.microsoft.com/office/drawing/2014/main" xmlns="" id="{7FAEA0D9-A66E-48F7-A5A4-87B32086B0A6}"/>
                    </a:ext>
                  </a:extLst>
                </p:cNvPr>
                <p:cNvGrpSpPr/>
                <p:nvPr/>
              </p:nvGrpSpPr>
              <p:grpSpPr>
                <a:xfrm>
                  <a:off x="4637268" y="4054780"/>
                  <a:ext cx="568103" cy="568103"/>
                  <a:chOff x="1438010" y="1071561"/>
                  <a:chExt cx="816770" cy="816768"/>
                </a:xfrm>
              </p:grpSpPr>
              <p:sp>
                <p:nvSpPr>
                  <p:cNvPr id="396" name="椭圆 395">
                    <a:extLst>
                      <a:ext uri="{FF2B5EF4-FFF2-40B4-BE49-F238E27FC236}">
                        <a16:creationId xmlns:a16="http://schemas.microsoft.com/office/drawing/2014/main" xmlns="" id="{ADD579F5-6FCF-4474-A13F-819D8064D73D}"/>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397" name="椭圆 396">
                    <a:extLst>
                      <a:ext uri="{FF2B5EF4-FFF2-40B4-BE49-F238E27FC236}">
                        <a16:creationId xmlns:a16="http://schemas.microsoft.com/office/drawing/2014/main" xmlns="" id="{5D712A2C-CAA8-4451-BFC0-D0F06F61BC83}"/>
                      </a:ext>
                    </a:extLst>
                  </p:cNvPr>
                  <p:cNvSpPr/>
                  <p:nvPr/>
                </p:nvSpPr>
                <p:spPr>
                  <a:xfrm>
                    <a:off x="1496492" y="1130043"/>
                    <a:ext cx="699807" cy="699803"/>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395" name="TextBox 188">
                  <a:extLst>
                    <a:ext uri="{FF2B5EF4-FFF2-40B4-BE49-F238E27FC236}">
                      <a16:creationId xmlns:a16="http://schemas.microsoft.com/office/drawing/2014/main" xmlns="" id="{A855D7BA-6CE4-43D9-96EB-E1AAD6440D4D}"/>
                    </a:ext>
                  </a:extLst>
                </p:cNvPr>
                <p:cNvSpPr txBox="1"/>
                <p:nvPr/>
              </p:nvSpPr>
              <p:spPr>
                <a:xfrm>
                  <a:off x="4696073" y="4283137"/>
                  <a:ext cx="450494" cy="222781"/>
                </a:xfrm>
                <a:prstGeom prst="rect">
                  <a:avLst/>
                </a:prstGeom>
                <a:noFill/>
              </p:spPr>
              <p:txBody>
                <a:bodyPr wrap="square" lIns="0" tIns="0" rIns="0" bIns="0" rtlCol="0">
                  <a:noAutofit/>
                </a:bodyPr>
                <a:lstStyle/>
                <a:p>
                  <a:pPr algn="ctr" defTabSz="914112" fontAlgn="ctr">
                    <a:defRPr/>
                  </a:pPr>
                  <a:r>
                    <a:rPr lang="en-US" sz="600" dirty="0">
                      <a:solidFill>
                        <a:prstClr val="white"/>
                      </a:solidFill>
                      <a:latin typeface="Huawei Sans" panose="020C0503030203020204" pitchFamily="34" charset="0"/>
                      <a:ea typeface="微软雅黑"/>
                    </a:rPr>
                    <a:t>Multimedia</a:t>
                  </a:r>
                </a:p>
              </p:txBody>
            </p:sp>
          </p:grpSp>
          <p:grpSp>
            <p:nvGrpSpPr>
              <p:cNvPr id="381" name="组合 380">
                <a:extLst>
                  <a:ext uri="{FF2B5EF4-FFF2-40B4-BE49-F238E27FC236}">
                    <a16:creationId xmlns:a16="http://schemas.microsoft.com/office/drawing/2014/main" xmlns="" id="{3556A3C6-C64A-48CC-8196-E208D7BBE52F}"/>
                  </a:ext>
                </a:extLst>
              </p:cNvPr>
              <p:cNvGrpSpPr>
                <a:grpSpLocks noChangeAspect="1"/>
              </p:cNvGrpSpPr>
              <p:nvPr/>
            </p:nvGrpSpPr>
            <p:grpSpPr>
              <a:xfrm>
                <a:off x="6443566" y="3902057"/>
                <a:ext cx="470908" cy="470908"/>
                <a:chOff x="6835612" y="4054780"/>
                <a:chExt cx="568103" cy="568103"/>
              </a:xfrm>
            </p:grpSpPr>
            <p:grpSp>
              <p:nvGrpSpPr>
                <p:cNvPr id="390" name="组合 389">
                  <a:extLst>
                    <a:ext uri="{FF2B5EF4-FFF2-40B4-BE49-F238E27FC236}">
                      <a16:creationId xmlns:a16="http://schemas.microsoft.com/office/drawing/2014/main" xmlns="" id="{CCA5B7AD-5FB5-488E-85CF-21C2DED1C3C9}"/>
                    </a:ext>
                  </a:extLst>
                </p:cNvPr>
                <p:cNvGrpSpPr/>
                <p:nvPr/>
              </p:nvGrpSpPr>
              <p:grpSpPr>
                <a:xfrm>
                  <a:off x="6835612" y="4054780"/>
                  <a:ext cx="568103" cy="568103"/>
                  <a:chOff x="1438010" y="1071561"/>
                  <a:chExt cx="816770" cy="816768"/>
                </a:xfrm>
              </p:grpSpPr>
              <p:sp>
                <p:nvSpPr>
                  <p:cNvPr id="392" name="椭圆 391">
                    <a:extLst>
                      <a:ext uri="{FF2B5EF4-FFF2-40B4-BE49-F238E27FC236}">
                        <a16:creationId xmlns:a16="http://schemas.microsoft.com/office/drawing/2014/main" xmlns="" id="{C7A7008D-DB66-427E-9609-1DD6FA9910E9}"/>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393" name="椭圆 392">
                    <a:extLst>
                      <a:ext uri="{FF2B5EF4-FFF2-40B4-BE49-F238E27FC236}">
                        <a16:creationId xmlns:a16="http://schemas.microsoft.com/office/drawing/2014/main" xmlns="" id="{18CDC69D-67D8-46B8-80C9-E25240C98388}"/>
                      </a:ext>
                    </a:extLst>
                  </p:cNvPr>
                  <p:cNvSpPr/>
                  <p:nvPr/>
                </p:nvSpPr>
                <p:spPr>
                  <a:xfrm>
                    <a:off x="1496493" y="1130043"/>
                    <a:ext cx="699806" cy="699804"/>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391" name="TextBox 188">
                  <a:extLst>
                    <a:ext uri="{FF2B5EF4-FFF2-40B4-BE49-F238E27FC236}">
                      <a16:creationId xmlns:a16="http://schemas.microsoft.com/office/drawing/2014/main" xmlns="" id="{F7F6E56C-FB69-488B-8487-8EBFEBD59204}"/>
                    </a:ext>
                  </a:extLst>
                </p:cNvPr>
                <p:cNvSpPr txBox="1"/>
                <p:nvPr/>
              </p:nvSpPr>
              <p:spPr>
                <a:xfrm>
                  <a:off x="6881290" y="4269582"/>
                  <a:ext cx="476747" cy="111390"/>
                </a:xfrm>
                <a:prstGeom prst="rect">
                  <a:avLst/>
                </a:prstGeom>
                <a:noFill/>
              </p:spPr>
              <p:txBody>
                <a:bodyPr wrap="square" lIns="0" tIns="0" rIns="0" bIns="0" rtlCol="0">
                  <a:noAutofit/>
                </a:bodyPr>
                <a:lstStyle/>
                <a:p>
                  <a:pPr algn="ctr" defTabSz="914400" fontAlgn="ctr">
                    <a:defRPr/>
                  </a:pPr>
                  <a:r>
                    <a:rPr lang="en-US" sz="600" dirty="0">
                      <a:solidFill>
                        <a:prstClr val="white"/>
                      </a:solidFill>
                      <a:latin typeface="Huawei Sans" panose="020C0503030203020204" pitchFamily="34" charset="0"/>
                      <a:ea typeface="微软雅黑"/>
                    </a:rPr>
                    <a:t>…</a:t>
                  </a:r>
                </a:p>
              </p:txBody>
            </p:sp>
          </p:grpSp>
          <p:grpSp>
            <p:nvGrpSpPr>
              <p:cNvPr id="382" name="组合 381">
                <a:extLst>
                  <a:ext uri="{FF2B5EF4-FFF2-40B4-BE49-F238E27FC236}">
                    <a16:creationId xmlns:a16="http://schemas.microsoft.com/office/drawing/2014/main" xmlns="" id="{41C98E9C-2A65-4143-834E-6FE7CC58959F}"/>
                  </a:ext>
                </a:extLst>
              </p:cNvPr>
              <p:cNvGrpSpPr>
                <a:grpSpLocks noChangeAspect="1"/>
              </p:cNvGrpSpPr>
              <p:nvPr/>
            </p:nvGrpSpPr>
            <p:grpSpPr>
              <a:xfrm>
                <a:off x="5778238" y="3104559"/>
                <a:ext cx="470908" cy="470908"/>
                <a:chOff x="5744376" y="2466862"/>
                <a:chExt cx="568103" cy="568103"/>
              </a:xfrm>
            </p:grpSpPr>
            <p:grpSp>
              <p:nvGrpSpPr>
                <p:cNvPr id="386" name="组合 385">
                  <a:extLst>
                    <a:ext uri="{FF2B5EF4-FFF2-40B4-BE49-F238E27FC236}">
                      <a16:creationId xmlns:a16="http://schemas.microsoft.com/office/drawing/2014/main" xmlns="" id="{E8F37ACB-5DB7-4B8B-BBAD-1961D2362749}"/>
                    </a:ext>
                  </a:extLst>
                </p:cNvPr>
                <p:cNvGrpSpPr/>
                <p:nvPr/>
              </p:nvGrpSpPr>
              <p:grpSpPr>
                <a:xfrm>
                  <a:off x="5744376" y="2466862"/>
                  <a:ext cx="568103" cy="568103"/>
                  <a:chOff x="1438010" y="1071561"/>
                  <a:chExt cx="816770" cy="816768"/>
                </a:xfrm>
              </p:grpSpPr>
              <p:sp>
                <p:nvSpPr>
                  <p:cNvPr id="388" name="椭圆 387">
                    <a:extLst>
                      <a:ext uri="{FF2B5EF4-FFF2-40B4-BE49-F238E27FC236}">
                        <a16:creationId xmlns:a16="http://schemas.microsoft.com/office/drawing/2014/main" xmlns="" id="{46A2A59E-70F5-412F-80E3-365C8041E6CD}"/>
                      </a:ext>
                    </a:extLst>
                  </p:cNvPr>
                  <p:cNvSpPr/>
                  <p:nvPr/>
                </p:nvSpPr>
                <p:spPr>
                  <a:xfrm>
                    <a:off x="1438010" y="1071561"/>
                    <a:ext cx="816770" cy="816768"/>
                  </a:xfrm>
                  <a:prstGeom prst="ellipse">
                    <a:avLst/>
                  </a:prstGeom>
                  <a:gradFill flip="none" rotWithShape="1">
                    <a:gsLst>
                      <a:gs pos="0">
                        <a:sysClr val="window" lastClr="FFFFFF">
                          <a:alpha val="15000"/>
                        </a:sysClr>
                      </a:gs>
                      <a:gs pos="95000">
                        <a:sysClr val="window" lastClr="FFFFFF">
                          <a:alpha val="0"/>
                        </a:sysClr>
                      </a:gs>
                    </a:gsLst>
                    <a:lin ang="16200000" scaled="1"/>
                    <a:tileRect/>
                  </a:gradFill>
                  <a:ln w="6350">
                    <a:gradFill flip="none" rotWithShape="1">
                      <a:gsLst>
                        <a:gs pos="0">
                          <a:sysClr val="window" lastClr="FFFFFF">
                            <a:alpha val="70000"/>
                          </a:sysClr>
                        </a:gs>
                        <a:gs pos="82000">
                          <a:sysClr val="window" lastClr="FFFFFF">
                            <a:alpha val="0"/>
                          </a:sysClr>
                        </a:gs>
                      </a:gsLst>
                      <a:lin ang="16200000" scaled="1"/>
                      <a:tileRect/>
                    </a:gradFill>
                  </a:ln>
                </p:spPr>
                <p:txBody>
                  <a:bodyPr vert="horz" wrap="square" lIns="95931" tIns="47965" rIns="95931" bIns="47965" numCol="1" anchor="t" anchorCtr="0" compatLnSpc="1">
                    <a:noAutofit/>
                  </a:bodyPr>
                  <a:lstStyle/>
                  <a:p>
                    <a:pPr defTabSz="1219200" fontAlgn="ctr">
                      <a:defRPr/>
                    </a:pPr>
                    <a:endParaRPr lang="en-US" altLang="zh-CN" sz="2400" kern="0" dirty="0">
                      <a:solidFill>
                        <a:prstClr val="black"/>
                      </a:solidFill>
                      <a:latin typeface="Huawei Sans" panose="020C0503030203020204" pitchFamily="34" charset="0"/>
                      <a:ea typeface="微软雅黑"/>
                      <a:cs typeface="Arial" panose="020B0604020202020204" pitchFamily="34" charset="0"/>
                    </a:endParaRPr>
                  </a:p>
                </p:txBody>
              </p:sp>
              <p:sp>
                <p:nvSpPr>
                  <p:cNvPr id="389" name="椭圆 388">
                    <a:extLst>
                      <a:ext uri="{FF2B5EF4-FFF2-40B4-BE49-F238E27FC236}">
                        <a16:creationId xmlns:a16="http://schemas.microsoft.com/office/drawing/2014/main" xmlns="" id="{9BDF24E6-9810-4E1F-8288-3BE33D5E2E16}"/>
                      </a:ext>
                    </a:extLst>
                  </p:cNvPr>
                  <p:cNvSpPr/>
                  <p:nvPr/>
                </p:nvSpPr>
                <p:spPr>
                  <a:xfrm>
                    <a:off x="1496492" y="1130043"/>
                    <a:ext cx="699807" cy="699803"/>
                  </a:xfrm>
                  <a:prstGeom prst="ellipse">
                    <a:avLst/>
                  </a:prstGeom>
                  <a:gradFill flip="none" rotWithShape="1">
                    <a:gsLst>
                      <a:gs pos="0">
                        <a:sysClr val="window" lastClr="FFFFFF">
                          <a:alpha val="15000"/>
                        </a:sysClr>
                      </a:gs>
                      <a:gs pos="95000">
                        <a:sysClr val="window" lastClr="FFFFFF">
                          <a:alpha val="0"/>
                        </a:sysClr>
                      </a:gs>
                    </a:gsLst>
                    <a:lin ang="5400000" scaled="0"/>
                    <a:tileRect/>
                  </a:gradFill>
                  <a:ln w="6350">
                    <a:gradFill flip="none" rotWithShape="1">
                      <a:gsLst>
                        <a:gs pos="0">
                          <a:sysClr val="window" lastClr="FFFFFF">
                            <a:alpha val="70000"/>
                          </a:sysClr>
                        </a:gs>
                        <a:gs pos="82000">
                          <a:sysClr val="window" lastClr="FFFFFF">
                            <a:alpha val="0"/>
                          </a:sysClr>
                        </a:gs>
                      </a:gsLst>
                      <a:lin ang="5400000" scaled="0"/>
                      <a:tileRect/>
                    </a:gradFill>
                  </a:ln>
                </p:spPr>
                <p:txBody>
                  <a:bodyPr vert="horz" wrap="none" lIns="36000" tIns="47965" rIns="36000" bIns="47965" numCol="1" anchor="ctr" anchorCtr="0" compatLnSpc="1">
                    <a:noAutofit/>
                  </a:bodyPr>
                  <a:lstStyle/>
                  <a:p>
                    <a:pPr algn="ctr" defTabSz="914400" fontAlgn="ctr">
                      <a:defRPr/>
                    </a:pPr>
                    <a:endParaRPr kumimoji="1" lang="en-US" altLang="zh-CN" sz="1100" b="1" kern="0" dirty="0">
                      <a:solidFill>
                        <a:srgbClr val="FFC000"/>
                      </a:solidFill>
                      <a:latin typeface="Huawei Sans" panose="020C0503030203020204" pitchFamily="34" charset="0"/>
                      <a:ea typeface="微软雅黑"/>
                    </a:endParaRPr>
                  </a:p>
                </p:txBody>
              </p:sp>
            </p:grpSp>
            <p:sp>
              <p:nvSpPr>
                <p:cNvPr id="387" name="TextBox 188">
                  <a:extLst>
                    <a:ext uri="{FF2B5EF4-FFF2-40B4-BE49-F238E27FC236}">
                      <a16:creationId xmlns:a16="http://schemas.microsoft.com/office/drawing/2014/main" xmlns="" id="{15DF6385-914F-4BB9-9DDC-F2F27570B6BD}"/>
                    </a:ext>
                  </a:extLst>
                </p:cNvPr>
                <p:cNvSpPr txBox="1"/>
                <p:nvPr/>
              </p:nvSpPr>
              <p:spPr>
                <a:xfrm>
                  <a:off x="5761880" y="2695219"/>
                  <a:ext cx="533096" cy="111390"/>
                </a:xfrm>
                <a:prstGeom prst="rect">
                  <a:avLst/>
                </a:prstGeom>
                <a:noFill/>
              </p:spPr>
              <p:txBody>
                <a:bodyPr wrap="square" lIns="0" tIns="0" rIns="0" bIns="0" rtlCol="0">
                  <a:noAutofit/>
                </a:bodyPr>
                <a:lstStyle/>
                <a:p>
                  <a:pPr algn="ctr" defTabSz="914112" fontAlgn="ctr">
                    <a:defRPr/>
                  </a:pPr>
                  <a:r>
                    <a:rPr lang="en-US" sz="600" dirty="0">
                      <a:solidFill>
                        <a:prstClr val="white"/>
                      </a:solidFill>
                      <a:latin typeface="Huawei Sans" panose="020C0503030203020204" pitchFamily="34" charset="0"/>
                      <a:ea typeface="微软雅黑"/>
                    </a:rPr>
                    <a:t>Databases</a:t>
                  </a:r>
                </a:p>
              </p:txBody>
            </p:sp>
          </p:grpSp>
          <p:sp>
            <p:nvSpPr>
              <p:cNvPr id="383" name="椭圆 382">
                <a:extLst>
                  <a:ext uri="{FF2B5EF4-FFF2-40B4-BE49-F238E27FC236}">
                    <a16:creationId xmlns:a16="http://schemas.microsoft.com/office/drawing/2014/main" xmlns="" id="{5BF459EB-5A8B-45FA-B374-9FF2200148A4}"/>
                  </a:ext>
                </a:extLst>
              </p:cNvPr>
              <p:cNvSpPr/>
              <p:nvPr/>
            </p:nvSpPr>
            <p:spPr>
              <a:xfrm>
                <a:off x="5109083" y="4681643"/>
                <a:ext cx="217895" cy="217895"/>
              </a:xfrm>
              <a:prstGeom prst="ellipse">
                <a:avLst/>
              </a:prstGeom>
              <a:gradFill flip="none" rotWithShape="1">
                <a:gsLst>
                  <a:gs pos="0">
                    <a:sysClr val="window" lastClr="FFFFFF">
                      <a:alpha val="20000"/>
                    </a:sysClr>
                  </a:gs>
                  <a:gs pos="100000">
                    <a:sysClr val="window" lastClr="FFFFFF">
                      <a:alpha val="0"/>
                    </a:sysClr>
                  </a:gs>
                </a:gsLst>
                <a:path path="circle">
                  <a:fillToRect l="100000" t="100000"/>
                </a:path>
                <a:tileRect r="-100000" b="-100000"/>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84" name="空心弧 383">
                <a:extLst>
                  <a:ext uri="{FF2B5EF4-FFF2-40B4-BE49-F238E27FC236}">
                    <a16:creationId xmlns:a16="http://schemas.microsoft.com/office/drawing/2014/main" xmlns="" id="{770C6EEB-7863-4FDD-8C3C-60D5911EB987}"/>
                  </a:ext>
                </a:extLst>
              </p:cNvPr>
              <p:cNvSpPr/>
              <p:nvPr/>
            </p:nvSpPr>
            <p:spPr>
              <a:xfrm rot="4529284">
                <a:off x="4641121" y="2513074"/>
                <a:ext cx="2830305" cy="2830308"/>
              </a:xfrm>
              <a:prstGeom prst="blockArc">
                <a:avLst>
                  <a:gd name="adj1" fmla="val 17429250"/>
                  <a:gd name="adj2" fmla="val 297869"/>
                  <a:gd name="adj3" fmla="val 4066"/>
                </a:avLst>
              </a:prstGeom>
              <a:gradFill flip="none" rotWithShape="1">
                <a:gsLst>
                  <a:gs pos="0">
                    <a:sysClr val="window" lastClr="FFFFFF">
                      <a:alpha val="20000"/>
                    </a:sysClr>
                  </a:gs>
                  <a:gs pos="50000">
                    <a:sysClr val="window" lastClr="FFFFFF">
                      <a:alpha val="20000"/>
                    </a:sysClr>
                  </a:gs>
                  <a:gs pos="100000">
                    <a:sysClr val="window" lastClr="FFFFFF">
                      <a:alpha val="0"/>
                    </a:sysClr>
                  </a:gs>
                </a:gsLst>
                <a:lin ang="10800000" scaled="1"/>
                <a:tileRect/>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sp>
            <p:nvSpPr>
              <p:cNvPr id="385" name="椭圆 384">
                <a:extLst>
                  <a:ext uri="{FF2B5EF4-FFF2-40B4-BE49-F238E27FC236}">
                    <a16:creationId xmlns:a16="http://schemas.microsoft.com/office/drawing/2014/main" xmlns="" id="{3BC1A743-760F-4A95-957E-EC971916F359}"/>
                  </a:ext>
                </a:extLst>
              </p:cNvPr>
              <p:cNvSpPr/>
              <p:nvPr/>
            </p:nvSpPr>
            <p:spPr>
              <a:xfrm>
                <a:off x="6937013" y="4376115"/>
                <a:ext cx="217895" cy="217895"/>
              </a:xfrm>
              <a:prstGeom prst="ellipse">
                <a:avLst/>
              </a:prstGeom>
              <a:gradFill flip="none" rotWithShape="1">
                <a:gsLst>
                  <a:gs pos="0">
                    <a:sysClr val="window" lastClr="FFFFFF">
                      <a:alpha val="20000"/>
                    </a:sysClr>
                  </a:gs>
                  <a:gs pos="100000">
                    <a:sysClr val="window" lastClr="FFFFFF">
                      <a:alpha val="0"/>
                    </a:sysClr>
                  </a:gs>
                </a:gsLst>
                <a:path path="circle">
                  <a:fillToRect l="100000" t="100000"/>
                </a:path>
                <a:tileRect r="-100000" b="-100000"/>
              </a:gradFill>
              <a:ln w="12700" cap="flat" cmpd="sng" algn="ctr">
                <a:noFill/>
                <a:prstDash val="solid"/>
                <a:miter lim="800000"/>
              </a:ln>
              <a:effectLst/>
            </p:spPr>
            <p:txBody>
              <a:bodyPr rtlCol="0" anchor="ctr">
                <a:noAutofit/>
              </a:bodyPr>
              <a:lstStyle/>
              <a:p>
                <a:pPr algn="ctr" fontAlgn="ctr">
                  <a:defRPr/>
                </a:pPr>
                <a:endParaRPr lang="en-US" altLang="zh-CN" sz="100" kern="0" dirty="0">
                  <a:solidFill>
                    <a:srgbClr val="FFFFFF"/>
                  </a:solidFill>
                  <a:latin typeface="Huawei Sans" panose="020C0503030203020204" pitchFamily="34" charset="0"/>
                  <a:ea typeface="微软雅黑"/>
                </a:endParaRPr>
              </a:p>
            </p:txBody>
          </p:sp>
        </p:grpSp>
      </p:grpSp>
      <p:sp>
        <p:nvSpPr>
          <p:cNvPr id="414" name="矩形 413">
            <a:extLst>
              <a:ext uri="{FF2B5EF4-FFF2-40B4-BE49-F238E27FC236}">
                <a16:creationId xmlns:a16="http://schemas.microsoft.com/office/drawing/2014/main" xmlns="" id="{3CA9EB04-BD64-4E46-919F-3A625E4F2083}"/>
              </a:ext>
            </a:extLst>
          </p:cNvPr>
          <p:cNvSpPr/>
          <p:nvPr/>
        </p:nvSpPr>
        <p:spPr>
          <a:xfrm>
            <a:off x="337741" y="386173"/>
            <a:ext cx="11737304" cy="461485"/>
          </a:xfrm>
          <a:prstGeom prst="rect">
            <a:avLst/>
          </a:prstGeom>
          <a:ln w="3175">
            <a:miter lim="400000"/>
          </a:ln>
        </p:spPr>
        <p:txBody>
          <a:bodyPr vert="horz" wrap="square" lIns="12700" tIns="12700" rIns="12700" bIns="12700" anchor="ctr" anchorCtr="0">
            <a:noAutofit/>
          </a:bodyPr>
          <a:lstStyle/>
          <a:p>
            <a:pPr algn="ctr" defTabSz="61234" fontAlgn="ctr" hangingPunct="0"/>
            <a:r>
              <a:rPr lang="en-US" altLang="zh-CN" sz="2400" b="1" dirty="0" smtClean="0">
                <a:solidFill>
                  <a:schemeClr val="bg1"/>
                </a:solidFill>
                <a:latin typeface="Huawei Sans" panose="020C0503030203020204"/>
                <a:ea typeface="微软雅黑" panose="020B0503020204020204" pitchFamily="34" charset="-122"/>
                <a:cs typeface="Huawei Sans" panose="020C0503030203020204" pitchFamily="34" charset="0"/>
              </a:rPr>
              <a:t>2022 strategy: </a:t>
            </a:r>
            <a:r>
              <a:rPr lang="en-US" altLang="zh-CN" sz="2400" b="1" dirty="0">
                <a:solidFill>
                  <a:schemeClr val="bg1"/>
                </a:solidFill>
                <a:latin typeface="Huawei Sans" panose="020C0503030203020204"/>
                <a:ea typeface="微软雅黑" panose="020B0503020204020204" pitchFamily="34" charset="-122"/>
                <a:cs typeface="Huawei Sans" panose="020C0503030203020204" pitchFamily="34" charset="0"/>
              </a:rPr>
              <a:t>Dive into Digital with Everything as a Service</a:t>
            </a:r>
          </a:p>
        </p:txBody>
      </p:sp>
    </p:spTree>
    <p:extLst>
      <p:ext uri="{BB962C8B-B14F-4D97-AF65-F5344CB8AC3E}">
        <p14:creationId xmlns:p14="http://schemas.microsoft.com/office/powerpoint/2010/main" val="466840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5">
            <a:extLst>
              <a:ext uri="{28A0092B-C50C-407E-A947-70E740481C1C}">
                <a14:useLocalDpi xmlns:a14="http://schemas.microsoft.com/office/drawing/2010/main" val="0"/>
              </a:ext>
            </a:extLst>
          </a:blip>
          <a:srcRect l="11099" t="22064" r="5777" b="24833"/>
          <a:stretch/>
        </p:blipFill>
        <p:spPr>
          <a:xfrm>
            <a:off x="-29648" y="-5382"/>
            <a:ext cx="12219062" cy="6858000"/>
          </a:xfrm>
          <a:prstGeom prst="rect">
            <a:avLst/>
          </a:prstGeom>
        </p:spPr>
      </p:pic>
      <p:sp>
        <p:nvSpPr>
          <p:cNvPr id="10" name="Smart Internet healthcare:…"/>
          <p:cNvSpPr txBox="1"/>
          <p:nvPr/>
        </p:nvSpPr>
        <p:spPr>
          <a:xfrm>
            <a:off x="1161611" y="441732"/>
            <a:ext cx="9873535" cy="394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a:noAutofit/>
          </a:bodyPr>
          <a:lstStyle/>
          <a:p>
            <a:pPr algn="ctr" defTabSz="914400">
              <a:lnSpc>
                <a:spcPct val="100000"/>
              </a:lnSpc>
              <a:spcBef>
                <a:spcPts val="0"/>
              </a:spcBef>
            </a:pPr>
            <a:r>
              <a:rPr lang="en-US" sz="2400" b="1" dirty="0">
                <a:solidFill>
                  <a:schemeClr val="bg1"/>
                </a:solidFill>
                <a:latin typeface="Huawei Sans" panose="020C0503030203020204"/>
                <a:ea typeface="微软雅黑" panose="020B0503020204020204" pitchFamily="34" charset="-122"/>
                <a:cs typeface="Huawei Sans" panose="020C0503030203020204" pitchFamily="34" charset="0"/>
              </a:rPr>
              <a:t>I</a:t>
            </a:r>
            <a:r>
              <a:rPr lang="en-US" altLang="zh-CN" sz="2400" b="1" dirty="0">
                <a:solidFill>
                  <a:schemeClr val="bg1"/>
                </a:solidFill>
                <a:latin typeface="Huawei Sans" panose="020C0503030203020204"/>
                <a:ea typeface="微软雅黑" panose="020B0503020204020204" pitchFamily="34" charset="-122"/>
                <a:cs typeface="Huawei Sans" panose="020C0503030203020204" pitchFamily="34" charset="0"/>
              </a:rPr>
              <a:t>nfrastructure as a </a:t>
            </a:r>
            <a:r>
              <a:rPr lang="en-US" altLang="zh-CN" sz="2400" b="1" dirty="0" smtClean="0">
                <a:solidFill>
                  <a:schemeClr val="bg1"/>
                </a:solidFill>
                <a:latin typeface="Huawei Sans" panose="020C0503030203020204"/>
                <a:ea typeface="微软雅黑" panose="020B0503020204020204" pitchFamily="34" charset="-122"/>
                <a:cs typeface="Huawei Sans" panose="020C0503030203020204" pitchFamily="34" charset="0"/>
              </a:rPr>
              <a:t>Service </a:t>
            </a:r>
            <a:r>
              <a:rPr lang="en-US" sz="2400" b="1" dirty="0" smtClean="0">
                <a:solidFill>
                  <a:schemeClr val="bg1"/>
                </a:solidFill>
                <a:latin typeface="Huawei Sans" panose="020C0503030203020204"/>
                <a:ea typeface="微软雅黑" panose="020B0503020204020204" pitchFamily="34" charset="-122"/>
                <a:cs typeface="Huawei Sans" panose="020C0503030203020204" pitchFamily="34" charset="0"/>
              </a:rPr>
              <a:t>for </a:t>
            </a:r>
            <a:r>
              <a:rPr lang="en-US" sz="2400" b="1" dirty="0">
                <a:solidFill>
                  <a:schemeClr val="bg1"/>
                </a:solidFill>
                <a:latin typeface="Huawei Sans" panose="020C0503030203020204"/>
                <a:ea typeface="微软雅黑" panose="020B0503020204020204" pitchFamily="34" charset="-122"/>
                <a:cs typeface="Huawei Sans" panose="020C0503030203020204" pitchFamily="34" charset="0"/>
              </a:rPr>
              <a:t>One Global Network</a:t>
            </a:r>
          </a:p>
        </p:txBody>
      </p:sp>
      <p:grpSp>
        <p:nvGrpSpPr>
          <p:cNvPr id="67" name="组合 66"/>
          <p:cNvGrpSpPr/>
          <p:nvPr/>
        </p:nvGrpSpPr>
        <p:grpSpPr>
          <a:xfrm>
            <a:off x="4320967" y="1743890"/>
            <a:ext cx="3368670" cy="3382034"/>
            <a:chOff x="8376255" y="2091643"/>
            <a:chExt cx="2763521" cy="2777067"/>
          </a:xfrm>
        </p:grpSpPr>
        <p:pic>
          <p:nvPicPr>
            <p:cNvPr id="68" name="全球等距.mp4" descr="全球等距.mp4">
              <a:extLst>
                <a:ext uri="{FF2B5EF4-FFF2-40B4-BE49-F238E27FC236}">
                  <a16:creationId xmlns:a16="http://schemas.microsoft.com/office/drawing/2014/main" xmlns="" id="{A8DAD0FD-0FD6-E744-B15D-D4BCCAB26748}"/>
                </a:ext>
              </a:extLst>
            </p:cNvPr>
            <p:cNvPicPr>
              <a:picLocks/>
            </p:cNvPicPr>
            <p:nvPr>
              <a:videoFile r:link="rId2"/>
              <p:extLst>
                <p:ext uri="{DAA4B4D4-6D71-4841-9C94-3DE7FCFB9230}">
                  <p14:media xmlns:p14="http://schemas.microsoft.com/office/powerpoint/2010/main" r:embed="rId1"/>
                </p:ext>
              </p:extLst>
            </p:nvPr>
          </p:nvPicPr>
          <p:blipFill rotWithShape="1">
            <a:blip r:embed="rId6"/>
            <a:srcRect l="42066" t="35520" r="43075" b="19685"/>
            <a:stretch/>
          </p:blipFill>
          <p:spPr>
            <a:xfrm>
              <a:off x="8376255" y="2091643"/>
              <a:ext cx="2763521" cy="2777067"/>
            </a:xfrm>
            <a:prstGeom prst="flowChartConnector">
              <a:avLst/>
            </a:prstGeom>
            <a:ln w="12700">
              <a:miter lim="400000"/>
            </a:ln>
          </p:spPr>
        </p:pic>
        <p:sp>
          <p:nvSpPr>
            <p:cNvPr id="77" name="矩形 76"/>
            <p:cNvSpPr/>
            <p:nvPr/>
          </p:nvSpPr>
          <p:spPr>
            <a:xfrm>
              <a:off x="9076275" y="4327146"/>
              <a:ext cx="151546" cy="277995"/>
            </a:xfrm>
            <a:prstGeom prst="rect">
              <a:avLst/>
            </a:prstGeom>
          </p:spPr>
          <p:txBody>
            <a:bodyPr wrap="none">
              <a:noAutofit/>
            </a:bodyPr>
            <a:lstStyle/>
            <a:p>
              <a:endParaRPr lang="zh-CN" altLang="en-US" sz="1600" dirty="0">
                <a:solidFill>
                  <a:schemeClr val="tx2">
                    <a:lumMod val="20000"/>
                    <a:lumOff val="80000"/>
                  </a:schemeClr>
                </a:solidFill>
                <a:latin typeface="Arial" panose="020B0604020202020204" pitchFamily="34" charset="0"/>
                <a:ea typeface="微软雅黑" panose="020B0503020204020204" pitchFamily="34" charset="-122"/>
              </a:endParaRPr>
            </a:p>
          </p:txBody>
        </p:sp>
      </p:grpSp>
      <p:grpSp>
        <p:nvGrpSpPr>
          <p:cNvPr id="78" name="组合 77"/>
          <p:cNvGrpSpPr/>
          <p:nvPr/>
        </p:nvGrpSpPr>
        <p:grpSpPr>
          <a:xfrm>
            <a:off x="8574346" y="2008053"/>
            <a:ext cx="2068323" cy="2634629"/>
            <a:chOff x="15797210" y="1584457"/>
            <a:chExt cx="2068323" cy="2634629"/>
          </a:xfrm>
        </p:grpSpPr>
        <p:sp>
          <p:nvSpPr>
            <p:cNvPr id="79" name="文本框 78"/>
            <p:cNvSpPr txBox="1"/>
            <p:nvPr/>
          </p:nvSpPr>
          <p:spPr>
            <a:xfrm>
              <a:off x="15909992" y="1584457"/>
              <a:ext cx="1849802" cy="609398"/>
            </a:xfrm>
            <a:prstGeom prst="rect">
              <a:avLst/>
            </a:prstGeom>
            <a:noFill/>
          </p:spPr>
          <p:txBody>
            <a:bodyPr wrap="none" rtlCol="0">
              <a:noAutofit/>
            </a:bodyPr>
            <a:lstStyle/>
            <a:p>
              <a:pPr algn="ctr" defTabSz="7724" hangingPunct="0">
                <a:lnSpc>
                  <a:spcPct val="120000"/>
                </a:lnSpc>
                <a:defRPr sz="2200" spc="50">
                  <a:solidFill>
                    <a:srgbClr val="FFFFFF"/>
                  </a:solidFill>
                </a:defRPr>
              </a:pPr>
              <a:r>
                <a:rPr lang="en-US" altLang="zh-CN" sz="2400" b="1" dirty="0">
                  <a:solidFill>
                    <a:srgbClr val="FF0000"/>
                  </a:solidFill>
                  <a:latin typeface="Huawei Sans"/>
                  <a:ea typeface="微软雅黑" panose="020B0503020204020204" pitchFamily="34" charset="-122"/>
                  <a:cs typeface="FZLanTingHeiS-R-GB"/>
                </a:rPr>
                <a:t>40ms</a:t>
              </a:r>
              <a:r>
                <a:rPr lang="en-US" altLang="zh-CN" sz="2000" dirty="0">
                  <a:latin typeface="Huawei Sans"/>
                  <a:ea typeface="微软雅黑" panose="020B0503020204020204" pitchFamily="34" charset="-122"/>
                  <a:cs typeface="FZLanTingHeiS-R-GB"/>
                </a:rPr>
                <a:t> </a:t>
              </a:r>
              <a:r>
                <a:rPr lang="en-US" altLang="zh-CN" sz="1600" spc="50" dirty="0">
                  <a:solidFill>
                    <a:schemeClr val="bg1"/>
                  </a:solidFill>
                  <a:latin typeface="Huawei Sans"/>
                  <a:ea typeface="微软雅黑" panose="020B0503020204020204" pitchFamily="34" charset="-122"/>
                  <a:cs typeface="FZLanTingHeiS-R-GB"/>
                </a:rPr>
                <a:t>experience circle in SA</a:t>
              </a:r>
            </a:p>
          </p:txBody>
        </p:sp>
        <p:sp>
          <p:nvSpPr>
            <p:cNvPr id="82" name="文本框 81"/>
            <p:cNvSpPr txBox="1"/>
            <p:nvPr/>
          </p:nvSpPr>
          <p:spPr>
            <a:xfrm>
              <a:off x="15835970" y="3653482"/>
              <a:ext cx="1990801" cy="565604"/>
            </a:xfrm>
            <a:prstGeom prst="rect">
              <a:avLst/>
            </a:prstGeom>
            <a:noFill/>
          </p:spPr>
          <p:txBody>
            <a:bodyPr wrap="none" rtlCol="0">
              <a:noAutofit/>
            </a:bodyPr>
            <a:lstStyle/>
            <a:p>
              <a:pPr algn="ctr" defTabSz="7724" hangingPunct="0">
                <a:lnSpc>
                  <a:spcPct val="120000"/>
                </a:lnSpc>
                <a:defRPr sz="2200" spc="50">
                  <a:solidFill>
                    <a:srgbClr val="FFFFFF"/>
                  </a:solidFill>
                </a:defRPr>
              </a:pPr>
              <a:r>
                <a:rPr lang="en-US" altLang="zh-CN" sz="2400" b="1" dirty="0">
                  <a:solidFill>
                    <a:srgbClr val="FF0000"/>
                  </a:solidFill>
                  <a:latin typeface="Huawei Sans"/>
                  <a:ea typeface="微软雅黑" panose="020B0503020204020204" pitchFamily="34" charset="-122"/>
                </a:rPr>
                <a:t>3</a:t>
              </a:r>
              <a:r>
                <a:rPr lang="en-US" altLang="zh-CN" sz="2400" b="1" baseline="30000" dirty="0">
                  <a:solidFill>
                    <a:srgbClr val="FF0000"/>
                  </a:solidFill>
                  <a:latin typeface="Huawei Sans"/>
                  <a:ea typeface="微软雅黑" panose="020B0503020204020204" pitchFamily="34" charset="-122"/>
                </a:rPr>
                <a:t>rd</a:t>
              </a:r>
              <a:r>
                <a:rPr lang="en-US" altLang="zh-CN" sz="2400" b="1" dirty="0">
                  <a:solidFill>
                    <a:srgbClr val="FF0000"/>
                  </a:solidFill>
                  <a:latin typeface="Huawei Sans"/>
                  <a:ea typeface="微软雅黑" panose="020B0503020204020204" pitchFamily="34" charset="-122"/>
                </a:rPr>
                <a:t> </a:t>
              </a:r>
              <a:r>
                <a:rPr lang="en-US" altLang="zh-CN" sz="1600" spc="50" dirty="0">
                  <a:solidFill>
                    <a:schemeClr val="bg1"/>
                  </a:solidFill>
                  <a:latin typeface="Huawei Sans"/>
                  <a:ea typeface="微软雅黑" panose="020B0503020204020204" pitchFamily="34" charset="-122"/>
                  <a:cs typeface="FZLanTingHeiS-R-GB"/>
                </a:rPr>
                <a:t>AZ launch in South Africa</a:t>
              </a:r>
            </a:p>
          </p:txBody>
        </p:sp>
        <p:sp>
          <p:nvSpPr>
            <p:cNvPr id="35" name="文本框 34"/>
            <p:cNvSpPr txBox="1"/>
            <p:nvPr/>
          </p:nvSpPr>
          <p:spPr>
            <a:xfrm>
              <a:off x="15797210" y="2613336"/>
              <a:ext cx="2068323" cy="609398"/>
            </a:xfrm>
            <a:prstGeom prst="rect">
              <a:avLst/>
            </a:prstGeom>
            <a:noFill/>
          </p:spPr>
          <p:txBody>
            <a:bodyPr wrap="none" rtlCol="0">
              <a:noAutofit/>
            </a:bodyPr>
            <a:lstStyle/>
            <a:p>
              <a:pPr algn="ctr" defTabSz="7724" hangingPunct="0">
                <a:lnSpc>
                  <a:spcPct val="120000"/>
                </a:lnSpc>
                <a:defRPr sz="2200" spc="50">
                  <a:solidFill>
                    <a:srgbClr val="FFFFFF"/>
                  </a:solidFill>
                </a:defRPr>
              </a:pPr>
              <a:r>
                <a:rPr lang="en-US" sz="2400" b="1" dirty="0">
                  <a:solidFill>
                    <a:srgbClr val="FF0000"/>
                  </a:solidFill>
                  <a:latin typeface="Huawei Sans"/>
                  <a:ea typeface="微软雅黑" panose="020B0503020204020204" pitchFamily="34" charset="-122"/>
                </a:rPr>
                <a:t>Tier-3</a:t>
              </a:r>
              <a:r>
                <a:rPr lang="en-US" sz="2000" dirty="0">
                  <a:latin typeface="Huawei Sans"/>
                  <a:ea typeface="微软雅黑" panose="020B0503020204020204" pitchFamily="34" charset="-122"/>
                </a:rPr>
                <a:t> </a:t>
              </a:r>
              <a:r>
                <a:rPr lang="en-US" sz="1600" spc="50" dirty="0">
                  <a:solidFill>
                    <a:schemeClr val="bg1"/>
                  </a:solidFill>
                  <a:latin typeface="Huawei Sans"/>
                  <a:ea typeface="微软雅黑" panose="020B0503020204020204" pitchFamily="34" charset="-122"/>
                  <a:cs typeface="FZLanTingHeiS-R-GB"/>
                </a:rPr>
                <a:t>Data C</a:t>
              </a:r>
              <a:r>
                <a:rPr lang="en-US" altLang="zh-CN" sz="1600" spc="50" dirty="0">
                  <a:solidFill>
                    <a:schemeClr val="bg1"/>
                  </a:solidFill>
                  <a:latin typeface="Huawei Sans"/>
                  <a:ea typeface="微软雅黑" panose="020B0503020204020204" pitchFamily="34" charset="-122"/>
                  <a:cs typeface="FZLanTingHeiS-R-GB"/>
                </a:rPr>
                <a:t>enters</a:t>
              </a:r>
              <a:endParaRPr lang="en-US" sz="1600" spc="50" dirty="0">
                <a:solidFill>
                  <a:schemeClr val="bg1"/>
                </a:solidFill>
                <a:latin typeface="Huawei Sans"/>
                <a:ea typeface="微软雅黑" panose="020B0503020204020204" pitchFamily="34" charset="-122"/>
                <a:cs typeface="FZLanTingHeiS-R-GB"/>
              </a:endParaRPr>
            </a:p>
          </p:txBody>
        </p:sp>
      </p:grpSp>
      <p:grpSp>
        <p:nvGrpSpPr>
          <p:cNvPr id="26" name="组合 25"/>
          <p:cNvGrpSpPr/>
          <p:nvPr/>
        </p:nvGrpSpPr>
        <p:grpSpPr>
          <a:xfrm>
            <a:off x="1369131" y="2008053"/>
            <a:ext cx="2599026" cy="2627609"/>
            <a:chOff x="15900835" y="1428224"/>
            <a:chExt cx="3950870" cy="3233377"/>
          </a:xfrm>
        </p:grpSpPr>
        <p:sp>
          <p:nvSpPr>
            <p:cNvPr id="29" name="文本框 28"/>
            <p:cNvSpPr txBox="1"/>
            <p:nvPr/>
          </p:nvSpPr>
          <p:spPr>
            <a:xfrm>
              <a:off x="16342741" y="1428224"/>
              <a:ext cx="3508964" cy="643843"/>
            </a:xfrm>
            <a:prstGeom prst="rect">
              <a:avLst/>
            </a:prstGeom>
            <a:noFill/>
          </p:spPr>
          <p:txBody>
            <a:bodyPr wrap="none" rtlCol="0">
              <a:noAutofit/>
            </a:bodyPr>
            <a:lstStyle/>
            <a:p>
              <a:pPr defTabSz="914400"/>
              <a:r>
                <a:rPr lang="en-US" sz="2400" b="1" dirty="0">
                  <a:solidFill>
                    <a:srgbClr val="FF0000"/>
                  </a:solidFill>
                  <a:latin typeface="Huawei Sans"/>
                  <a:ea typeface="微软雅黑" panose="020B0503020204020204" pitchFamily="34" charset="-122"/>
                  <a:cs typeface="FZLanTingHeiS-R-GB"/>
                </a:rPr>
                <a:t>27</a:t>
              </a:r>
              <a:r>
                <a:rPr lang="en-US" sz="1600" dirty="0">
                  <a:solidFill>
                    <a:schemeClr val="bg1"/>
                  </a:solidFill>
                  <a:latin typeface="Huawei Sans"/>
                  <a:ea typeface="微软雅黑" panose="020B0503020204020204" pitchFamily="34" charset="-122"/>
                  <a:cs typeface="FZLanTingHeiS-R-GB"/>
                </a:rPr>
                <a:t> Regions, </a:t>
              </a:r>
              <a:r>
                <a:rPr lang="en-US" sz="2400" b="1" dirty="0">
                  <a:solidFill>
                    <a:srgbClr val="FF0000"/>
                  </a:solidFill>
                  <a:latin typeface="Huawei Sans"/>
                  <a:ea typeface="微软雅黑" panose="020B0503020204020204" pitchFamily="34" charset="-122"/>
                  <a:cs typeface="FZLanTingHeiS-R-GB"/>
                </a:rPr>
                <a:t>65</a:t>
              </a:r>
              <a:r>
                <a:rPr lang="en-US" sz="400" dirty="0">
                  <a:latin typeface="Huawei Sans"/>
                  <a:ea typeface="微软雅黑" panose="020B0503020204020204" pitchFamily="34" charset="-122"/>
                  <a:cs typeface="FZLanTingHeiS-R-GB"/>
                </a:rPr>
                <a:t> </a:t>
              </a:r>
              <a:r>
                <a:rPr lang="en-US" sz="1600" dirty="0">
                  <a:solidFill>
                    <a:schemeClr val="bg1"/>
                  </a:solidFill>
                  <a:latin typeface="Huawei Sans"/>
                  <a:ea typeface="微软雅黑" panose="020B0503020204020204" pitchFamily="34" charset="-122"/>
                  <a:cs typeface="FZLanTingHeiS-R-GB"/>
                </a:rPr>
                <a:t>AZs </a:t>
              </a:r>
            </a:p>
          </p:txBody>
        </p:sp>
        <p:sp>
          <p:nvSpPr>
            <p:cNvPr id="32" name="文本框 31"/>
            <p:cNvSpPr txBox="1"/>
            <p:nvPr/>
          </p:nvSpPr>
          <p:spPr>
            <a:xfrm>
              <a:off x="15900835" y="2705220"/>
              <a:ext cx="3103484" cy="749888"/>
            </a:xfrm>
            <a:prstGeom prst="rect">
              <a:avLst/>
            </a:prstGeom>
            <a:noFill/>
          </p:spPr>
          <p:txBody>
            <a:bodyPr wrap="none" rtlCol="0">
              <a:noAutofit/>
            </a:bodyPr>
            <a:lstStyle/>
            <a:p>
              <a:pPr algn="ctr" defTabSz="7724" hangingPunct="0">
                <a:lnSpc>
                  <a:spcPct val="120000"/>
                </a:lnSpc>
                <a:defRPr sz="2200" spc="50">
                  <a:solidFill>
                    <a:srgbClr val="FFFFFF"/>
                  </a:solidFill>
                </a:defRPr>
              </a:pPr>
              <a:r>
                <a:rPr lang="en-US" sz="2400" b="1" dirty="0">
                  <a:solidFill>
                    <a:srgbClr val="FF0000"/>
                  </a:solidFill>
                  <a:latin typeface="Huawei Sans"/>
                  <a:ea typeface="微软雅黑" panose="020B0503020204020204" pitchFamily="34" charset="-122"/>
                  <a:cs typeface="FZLanTingHeiS-R-GB"/>
                </a:rPr>
                <a:t>2800+</a:t>
              </a:r>
              <a:r>
                <a:rPr lang="en-US" sz="2000" dirty="0">
                  <a:solidFill>
                    <a:srgbClr val="FF0000"/>
                  </a:solidFill>
                  <a:latin typeface="Huawei Sans"/>
                  <a:ea typeface="微软雅黑" panose="020B0503020204020204" pitchFamily="34" charset="-122"/>
                  <a:cs typeface="FZLanTingHeiS-R-GB"/>
                </a:rPr>
                <a:t> </a:t>
              </a:r>
              <a:r>
                <a:rPr lang="en-US" sz="1600" dirty="0">
                  <a:solidFill>
                    <a:schemeClr val="bg1"/>
                  </a:solidFill>
                  <a:latin typeface="Huawei Sans"/>
                  <a:ea typeface="微软雅黑" panose="020B0503020204020204" pitchFamily="34" charset="-122"/>
                  <a:cs typeface="FZLanTingHeiS-R-GB"/>
                </a:rPr>
                <a:t>CDN nodes</a:t>
              </a:r>
            </a:p>
          </p:txBody>
        </p:sp>
        <p:sp>
          <p:nvSpPr>
            <p:cNvPr id="34" name="矩形 33"/>
            <p:cNvSpPr/>
            <p:nvPr/>
          </p:nvSpPr>
          <p:spPr>
            <a:xfrm>
              <a:off x="16109483" y="3911712"/>
              <a:ext cx="3421142" cy="749889"/>
            </a:xfrm>
            <a:prstGeom prst="rect">
              <a:avLst/>
            </a:prstGeom>
          </p:spPr>
          <p:txBody>
            <a:bodyPr wrap="none">
              <a:noAutofit/>
            </a:bodyPr>
            <a:lstStyle/>
            <a:p>
              <a:pPr algn="ctr" defTabSz="7724" hangingPunct="0">
                <a:lnSpc>
                  <a:spcPct val="120000"/>
                </a:lnSpc>
                <a:defRPr sz="2200" spc="50">
                  <a:solidFill>
                    <a:srgbClr val="FFFFFF"/>
                  </a:solidFill>
                </a:defRPr>
              </a:pPr>
              <a:r>
                <a:rPr lang="en-US" sz="2400" b="1" spc="50" dirty="0">
                  <a:solidFill>
                    <a:srgbClr val="FF0000"/>
                  </a:solidFill>
                  <a:latin typeface="Huawei Sans"/>
                  <a:ea typeface="微软雅黑" panose="020B0503020204020204" pitchFamily="34" charset="-122"/>
                  <a:cs typeface="FZLanTingHeiS-R-GB"/>
                </a:rPr>
                <a:t>220+ </a:t>
              </a:r>
              <a:r>
                <a:rPr lang="en-US" sz="1600" spc="50" dirty="0">
                  <a:solidFill>
                    <a:schemeClr val="bg1"/>
                  </a:solidFill>
                  <a:latin typeface="Huawei Sans"/>
                  <a:ea typeface="微软雅黑" panose="020B0503020204020204" pitchFamily="34" charset="-122"/>
                  <a:cs typeface="FZLanTingHeiS-R-GB"/>
                </a:rPr>
                <a:t>Cloud Service</a:t>
              </a:r>
            </a:p>
          </p:txBody>
        </p:sp>
      </p:grpSp>
    </p:spTree>
    <p:extLst>
      <p:ext uri="{BB962C8B-B14F-4D97-AF65-F5344CB8AC3E}">
        <p14:creationId xmlns:p14="http://schemas.microsoft.com/office/powerpoint/2010/main" val="39939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video>
              <p:cMediaNode vol="0">
                <p:cTn id="13" repeatCount="indefinite" fill="hold" display="0">
                  <p:stCondLst>
                    <p:cond delay="indefinite"/>
                  </p:stCondLst>
                </p:cTn>
                <p:tgtEl>
                  <p:spTgt spid="6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13815" y="332656"/>
            <a:ext cx="11517214" cy="504056"/>
          </a:xfrm>
        </p:spPr>
        <p:txBody>
          <a:bodyPr>
            <a:noAutofit/>
          </a:bodyPr>
          <a:lstStyle/>
          <a:p>
            <a:pPr defTabSz="914400">
              <a:lnSpc>
                <a:spcPct val="100000"/>
              </a:lnSpc>
              <a:spcBef>
                <a:spcPts val="0"/>
              </a:spcBef>
            </a:pPr>
            <a:r>
              <a:rPr lang="en-US" altLang="zh-CN" sz="2400" b="1" dirty="0">
                <a:latin typeface="Huawei Sans" panose="020C0503030203020204"/>
                <a:ea typeface="微软雅黑" panose="020B0503020204020204" pitchFamily="34" charset="-122"/>
              </a:rPr>
              <a:t>Technology as a Service, </a:t>
            </a:r>
            <a:r>
              <a:rPr lang="en-US" sz="2400" b="1" dirty="0">
                <a:latin typeface="Huawei Sans" panose="020C0503030203020204"/>
                <a:ea typeface="微软雅黑" panose="020B0503020204020204" pitchFamily="34" charset="-122"/>
              </a:rPr>
              <a:t>Driving Service Innovation with Tech Upgrade</a:t>
            </a:r>
          </a:p>
        </p:txBody>
      </p:sp>
      <p:sp>
        <p:nvSpPr>
          <p:cNvPr id="14" name="矩形 13">
            <a:hlinkClick r:id="" action="ppaction://noaction"/>
          </p:cNvPr>
          <p:cNvSpPr/>
          <p:nvPr/>
        </p:nvSpPr>
        <p:spPr>
          <a:xfrm>
            <a:off x="1057170" y="1314987"/>
            <a:ext cx="2922681" cy="368697"/>
          </a:xfrm>
          <a:prstGeom prst="rect">
            <a:avLst/>
          </a:prstGeom>
          <a:noFill/>
          <a:ln w="19050" cap="flat" cmpd="sng" algn="ctr">
            <a:noFill/>
            <a:prstDash val="solid"/>
            <a:miter lim="800000"/>
          </a:ln>
          <a:effectLst/>
        </p:spPr>
        <p:txBody>
          <a:bodyPr wrap="square" lIns="0" tIns="0" rIns="0" bIns="0" rtlCol="0" anchor="ctr" anchorCtr="0">
            <a:noAutofit/>
          </a:bodyPr>
          <a:lstStyle/>
          <a:p>
            <a:pPr algn="ctr" defTabSz="231540"/>
            <a:r>
              <a:rPr lang="en-US" sz="1599" b="1" dirty="0">
                <a:solidFill>
                  <a:srgbClr val="FF0000"/>
                </a:solidFill>
                <a:latin typeface="Huawei Sans" panose="020C0503030203020204"/>
                <a:ea typeface="微软雅黑" panose="020B0503020204020204" pitchFamily="34" charset="-122"/>
                <a:cs typeface="Huawei Sans" panose="020C0503030203020204" pitchFamily="34" charset="0"/>
              </a:rPr>
              <a:t>Cloud native infrastructure</a:t>
            </a:r>
          </a:p>
        </p:txBody>
      </p:sp>
      <p:grpSp>
        <p:nvGrpSpPr>
          <p:cNvPr id="37" name="组合 36"/>
          <p:cNvGrpSpPr/>
          <p:nvPr/>
        </p:nvGrpSpPr>
        <p:grpSpPr>
          <a:xfrm>
            <a:off x="597060" y="2005912"/>
            <a:ext cx="3990938" cy="2610666"/>
            <a:chOff x="3467820" y="1370488"/>
            <a:chExt cx="8135237" cy="4926618"/>
          </a:xfrm>
        </p:grpSpPr>
        <p:sp>
          <p:nvSpPr>
            <p:cNvPr id="38" name="椭圆 37">
              <a:extLst>
                <a:ext uri="{FF2B5EF4-FFF2-40B4-BE49-F238E27FC236}">
                  <a16:creationId xmlns:a16="http://schemas.microsoft.com/office/drawing/2014/main" xmlns="" id="{40BFE74F-365E-4285-81C8-24A7A2F35206}"/>
                </a:ext>
              </a:extLst>
            </p:cNvPr>
            <p:cNvSpPr/>
            <p:nvPr/>
          </p:nvSpPr>
          <p:spPr>
            <a:xfrm>
              <a:off x="4052211" y="5407016"/>
              <a:ext cx="6885692" cy="552953"/>
            </a:xfrm>
            <a:prstGeom prst="ellipse">
              <a:avLst/>
            </a:prstGeom>
            <a:noFill/>
            <a:ln w="12700" cap="flat" cmpd="sng" algn="ctr">
              <a:gradFill>
                <a:gsLst>
                  <a:gs pos="74000">
                    <a:sysClr val="window" lastClr="FFFFFF">
                      <a:alpha val="0"/>
                    </a:sysClr>
                  </a:gs>
                  <a:gs pos="100000">
                    <a:sysClr val="window" lastClr="FFFFFF">
                      <a:alpha val="30000"/>
                    </a:sysClr>
                  </a:gs>
                </a:gsLst>
                <a:lin ang="5400000" scaled="1"/>
              </a:gradFill>
              <a:prstDash val="solid"/>
              <a:miter lim="800000"/>
            </a:ln>
            <a:effectLst/>
          </p:spPr>
          <p:txBody>
            <a:bodyPr rtlCol="0" anchor="ctr">
              <a:noAutofit/>
            </a:bodyPr>
            <a:lstStyle/>
            <a:p>
              <a:pPr marL="0" marR="0" lvl="0" indent="0" algn="ctr" defTabSz="457017" eaLnBrk="1" fontAlgn="auto" latinLnBrk="0" hangingPunct="1">
                <a:lnSpc>
                  <a:spcPct val="100000"/>
                </a:lnSpc>
                <a:spcBef>
                  <a:spcPts val="0"/>
                </a:spcBef>
                <a:spcAft>
                  <a:spcPts val="0"/>
                </a:spcAft>
                <a:buClrTx/>
                <a:buSzTx/>
                <a:buFontTx/>
                <a:buNone/>
                <a:tabLst/>
                <a:defRPr/>
              </a:pPr>
              <a:endParaRPr kumimoji="0" lang="zh-CN" altLang="en-US" sz="500" b="0" i="0" u="none" strike="noStrike" kern="0" cap="none" spc="0" normalizeH="0" baseline="0" noProof="0">
                <a:ln>
                  <a:noFill/>
                </a:ln>
                <a:solidFill>
                  <a:srgbClr val="E7E6E6"/>
                </a:solidFill>
                <a:effectLst/>
                <a:uLnTx/>
                <a:uFillTx/>
                <a:latin typeface="Huawei Sans" panose="020C0503030203020204"/>
                <a:ea typeface="微软雅黑" pitchFamily="34" charset="-122"/>
              </a:endParaRPr>
            </a:p>
          </p:txBody>
        </p:sp>
        <p:sp>
          <p:nvSpPr>
            <p:cNvPr id="39" name="矩形 38"/>
            <p:cNvSpPr/>
            <p:nvPr/>
          </p:nvSpPr>
          <p:spPr bwMode="auto">
            <a:xfrm>
              <a:off x="3473816" y="1370488"/>
              <a:ext cx="8127087" cy="2269304"/>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40" name="矩形 39"/>
            <p:cNvSpPr/>
            <p:nvPr/>
          </p:nvSpPr>
          <p:spPr bwMode="auto">
            <a:xfrm>
              <a:off x="3551960" y="1743075"/>
              <a:ext cx="2594840" cy="1896717"/>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white"/>
                </a:solidFill>
                <a:effectLst/>
                <a:uLnTx/>
                <a:uFillTx/>
                <a:latin typeface="Huawei Sans" panose="020C0503030203020204"/>
                <a:ea typeface="微软雅黑"/>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41" name="矩形 40"/>
            <p:cNvSpPr/>
            <p:nvPr/>
          </p:nvSpPr>
          <p:spPr bwMode="auto">
            <a:xfrm>
              <a:off x="8021306" y="1743075"/>
              <a:ext cx="1689390" cy="1896717"/>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white"/>
                </a:solidFill>
                <a:effectLst/>
                <a:uLnTx/>
                <a:uFillTx/>
                <a:latin typeface="Huawei Sans" panose="020C0503030203020204"/>
                <a:ea typeface="微软雅黑"/>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42" name="矩形 41"/>
            <p:cNvSpPr/>
            <p:nvPr/>
          </p:nvSpPr>
          <p:spPr bwMode="auto">
            <a:xfrm>
              <a:off x="9799334" y="1743075"/>
              <a:ext cx="1689390" cy="1896717"/>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white"/>
                </a:solidFill>
                <a:effectLst/>
                <a:uLnTx/>
                <a:uFillTx/>
                <a:latin typeface="Huawei Sans" panose="020C0503030203020204"/>
                <a:ea typeface="微软雅黑"/>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43" name="矩形 42"/>
            <p:cNvSpPr/>
            <p:nvPr/>
          </p:nvSpPr>
          <p:spPr bwMode="auto">
            <a:xfrm>
              <a:off x="6235438" y="1743075"/>
              <a:ext cx="1697230" cy="1896717"/>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000" b="0" i="0" u="none" strike="noStrike" kern="0" cap="none" spc="0" normalizeH="0" baseline="0" noProof="0" dirty="0">
                <a:ln>
                  <a:noFill/>
                </a:ln>
                <a:solidFill>
                  <a:prstClr val="white"/>
                </a:solidFill>
                <a:effectLst/>
                <a:uLnTx/>
                <a:uFillTx/>
                <a:latin typeface="Huawei Sans" panose="020C0503030203020204"/>
                <a:ea typeface="微软雅黑"/>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Huawei Sans" panose="020C0503030203020204"/>
                <a:ea typeface="微软雅黑"/>
              </a:endParaRPr>
            </a:p>
          </p:txBody>
        </p:sp>
        <p:grpSp>
          <p:nvGrpSpPr>
            <p:cNvPr id="44" name="组合 43"/>
            <p:cNvGrpSpPr/>
            <p:nvPr/>
          </p:nvGrpSpPr>
          <p:grpSpPr>
            <a:xfrm>
              <a:off x="3657574" y="1801403"/>
              <a:ext cx="2383612" cy="1757204"/>
              <a:chOff x="3657368" y="1763303"/>
              <a:chExt cx="2383612" cy="1757204"/>
            </a:xfrm>
          </p:grpSpPr>
          <p:sp>
            <p:nvSpPr>
              <p:cNvPr id="155" name="文本框 164"/>
              <p:cNvSpPr txBox="1"/>
              <p:nvPr/>
            </p:nvSpPr>
            <p:spPr>
              <a:xfrm>
                <a:off x="3966493" y="1763303"/>
                <a:ext cx="1803690" cy="216225"/>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700" b="1" i="0" u="none" strike="noStrike" cap="none" normalizeH="0" baseline="0" noProof="0" dirty="0">
                    <a:ln>
                      <a:noFill/>
                    </a:ln>
                    <a:solidFill>
                      <a:srgbClr val="FF0000"/>
                    </a:solidFill>
                    <a:uLnTx/>
                    <a:uFillTx/>
                    <a:latin typeface="Huawei Sans" panose="020C0503030203020204"/>
                    <a:ea typeface="微软雅黑" pitchFamily="34" charset="-122"/>
                  </a:rPr>
                  <a:t>Compute/Container</a:t>
                </a:r>
              </a:p>
            </p:txBody>
          </p:sp>
          <p:grpSp>
            <p:nvGrpSpPr>
              <p:cNvPr id="156" name="组合 155"/>
              <p:cNvGrpSpPr/>
              <p:nvPr/>
            </p:nvGrpSpPr>
            <p:grpSpPr>
              <a:xfrm>
                <a:off x="3657368" y="2019301"/>
                <a:ext cx="2383612" cy="1501206"/>
                <a:chOff x="3657368" y="2184101"/>
                <a:chExt cx="2383612" cy="1336405"/>
              </a:xfrm>
            </p:grpSpPr>
            <p:sp>
              <p:nvSpPr>
                <p:cNvPr id="160" name="矩形 159"/>
                <p:cNvSpPr/>
                <p:nvPr/>
              </p:nvSpPr>
              <p:spPr bwMode="auto">
                <a:xfrm>
                  <a:off x="3657368"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ECS</a:t>
                  </a:r>
                </a:p>
              </p:txBody>
            </p:sp>
            <p:sp>
              <p:nvSpPr>
                <p:cNvPr id="161" name="矩形 160"/>
                <p:cNvSpPr/>
                <p:nvPr/>
              </p:nvSpPr>
              <p:spPr bwMode="auto">
                <a:xfrm>
                  <a:off x="4468953"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BMS</a:t>
                  </a:r>
                </a:p>
              </p:txBody>
            </p:sp>
            <p:sp>
              <p:nvSpPr>
                <p:cNvPr id="162" name="矩形 161"/>
                <p:cNvSpPr/>
                <p:nvPr/>
              </p:nvSpPr>
              <p:spPr bwMode="auto">
                <a:xfrm>
                  <a:off x="5292832"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CCE (Turbo)</a:t>
                  </a:r>
                </a:p>
              </p:txBody>
            </p:sp>
            <p:sp>
              <p:nvSpPr>
                <p:cNvPr id="163" name="矩形 162"/>
                <p:cNvSpPr/>
                <p:nvPr/>
              </p:nvSpPr>
              <p:spPr bwMode="auto">
                <a:xfrm>
                  <a:off x="3660069"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DeH</a:t>
                  </a:r>
                </a:p>
              </p:txBody>
            </p:sp>
            <p:sp>
              <p:nvSpPr>
                <p:cNvPr id="164" name="矩形 163"/>
                <p:cNvSpPr/>
                <p:nvPr/>
              </p:nvSpPr>
              <p:spPr bwMode="auto">
                <a:xfrm>
                  <a:off x="4476450"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AS</a:t>
                  </a:r>
                </a:p>
              </p:txBody>
            </p:sp>
            <p:sp>
              <p:nvSpPr>
                <p:cNvPr id="165" name="矩形 164"/>
                <p:cNvSpPr>
                  <a:spLocks/>
                </p:cNvSpPr>
                <p:nvPr/>
              </p:nvSpPr>
              <p:spPr bwMode="auto">
                <a:xfrm>
                  <a:off x="5292832"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CCI</a:t>
                  </a:r>
                </a:p>
              </p:txBody>
            </p:sp>
            <p:sp>
              <p:nvSpPr>
                <p:cNvPr id="166" name="矩形 165"/>
                <p:cNvSpPr/>
                <p:nvPr/>
              </p:nvSpPr>
              <p:spPr bwMode="auto">
                <a:xfrm>
                  <a:off x="3657368" y="2184101"/>
                  <a:ext cx="2383612"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UCS</a:t>
                  </a:r>
                </a:p>
              </p:txBody>
            </p:sp>
            <p:sp>
              <p:nvSpPr>
                <p:cNvPr id="167" name="矩形 166"/>
                <p:cNvSpPr/>
                <p:nvPr/>
              </p:nvSpPr>
              <p:spPr bwMode="auto">
                <a:xfrm>
                  <a:off x="3660689" y="3216737"/>
                  <a:ext cx="748147"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IMS</a:t>
                  </a:r>
                </a:p>
              </p:txBody>
            </p:sp>
            <p:sp>
              <p:nvSpPr>
                <p:cNvPr id="168" name="矩形 167"/>
                <p:cNvSpPr>
                  <a:spLocks/>
                </p:cNvSpPr>
                <p:nvPr/>
              </p:nvSpPr>
              <p:spPr bwMode="auto">
                <a:xfrm>
                  <a:off x="4479365"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SWR</a:t>
                  </a:r>
                </a:p>
              </p:txBody>
            </p:sp>
            <p:sp>
              <p:nvSpPr>
                <p:cNvPr id="169" name="矩形 168"/>
                <p:cNvSpPr/>
                <p:nvPr/>
              </p:nvSpPr>
              <p:spPr bwMode="auto">
                <a:xfrm>
                  <a:off x="5292832"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IEF</a:t>
                  </a:r>
                </a:p>
              </p:txBody>
            </p:sp>
          </p:grpSp>
        </p:grpSp>
        <p:grpSp>
          <p:nvGrpSpPr>
            <p:cNvPr id="45" name="组合 44"/>
            <p:cNvGrpSpPr/>
            <p:nvPr/>
          </p:nvGrpSpPr>
          <p:grpSpPr>
            <a:xfrm>
              <a:off x="8090569" y="1801401"/>
              <a:ext cx="1550865" cy="1757206"/>
              <a:chOff x="8053720" y="1763301"/>
              <a:chExt cx="1550865" cy="1757206"/>
            </a:xfrm>
          </p:grpSpPr>
          <p:sp>
            <p:nvSpPr>
              <p:cNvPr id="145" name="文本框 167"/>
              <p:cNvSpPr txBox="1"/>
              <p:nvPr/>
            </p:nvSpPr>
            <p:spPr>
              <a:xfrm>
                <a:off x="8313974" y="1763301"/>
                <a:ext cx="1030357" cy="236537"/>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700" b="1" i="0" u="none" strike="noStrike" cap="none" normalizeH="0" baseline="0" noProof="0">
                    <a:ln>
                      <a:noFill/>
                    </a:ln>
                    <a:solidFill>
                      <a:prstClr val="white"/>
                    </a:solidFill>
                    <a:uLnTx/>
                    <a:uFillTx/>
                    <a:latin typeface="Huawei Sans" panose="020C0503030203020204"/>
                    <a:ea typeface="微软雅黑" pitchFamily="34" charset="-122"/>
                  </a:rPr>
                  <a:t>Networking</a:t>
                </a:r>
              </a:p>
            </p:txBody>
          </p:sp>
          <p:grpSp>
            <p:nvGrpSpPr>
              <p:cNvPr id="146" name="组合 145"/>
              <p:cNvGrpSpPr/>
              <p:nvPr/>
            </p:nvGrpSpPr>
            <p:grpSpPr>
              <a:xfrm>
                <a:off x="8053720" y="2019301"/>
                <a:ext cx="1550865" cy="1501206"/>
                <a:chOff x="8053720" y="2184101"/>
                <a:chExt cx="1550865" cy="1336405"/>
              </a:xfrm>
            </p:grpSpPr>
            <p:sp>
              <p:nvSpPr>
                <p:cNvPr id="147" name="矩形 146"/>
                <p:cNvSpPr>
                  <a:spLocks/>
                </p:cNvSpPr>
                <p:nvPr/>
              </p:nvSpPr>
              <p:spPr bwMode="auto">
                <a:xfrm>
                  <a:off x="8053720"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ER</a:t>
                  </a:r>
                </a:p>
              </p:txBody>
            </p:sp>
            <p:sp>
              <p:nvSpPr>
                <p:cNvPr id="148" name="矩形 147"/>
                <p:cNvSpPr>
                  <a:spLocks/>
                </p:cNvSpPr>
                <p:nvPr/>
              </p:nvSpPr>
              <p:spPr bwMode="auto">
                <a:xfrm>
                  <a:off x="8856437"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GA</a:t>
                  </a:r>
                </a:p>
              </p:txBody>
            </p:sp>
            <p:sp>
              <p:nvSpPr>
                <p:cNvPr id="149" name="矩形 148"/>
                <p:cNvSpPr>
                  <a:spLocks/>
                </p:cNvSpPr>
                <p:nvPr/>
              </p:nvSpPr>
              <p:spPr bwMode="auto">
                <a:xfrm>
                  <a:off x="8053720"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CC</a:t>
                  </a:r>
                </a:p>
              </p:txBody>
            </p:sp>
            <p:sp>
              <p:nvSpPr>
                <p:cNvPr id="150" name="矩形 149"/>
                <p:cNvSpPr>
                  <a:spLocks/>
                </p:cNvSpPr>
                <p:nvPr/>
              </p:nvSpPr>
              <p:spPr bwMode="auto">
                <a:xfrm>
                  <a:off x="8856437"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DC</a:t>
                  </a:r>
                </a:p>
              </p:txBody>
            </p:sp>
            <p:sp>
              <p:nvSpPr>
                <p:cNvPr id="151" name="矩形 150"/>
                <p:cNvSpPr>
                  <a:spLocks/>
                </p:cNvSpPr>
                <p:nvPr/>
              </p:nvSpPr>
              <p:spPr bwMode="auto">
                <a:xfrm>
                  <a:off x="8053720" y="2184101"/>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VPC</a:t>
                  </a:r>
                </a:p>
              </p:txBody>
            </p:sp>
            <p:sp>
              <p:nvSpPr>
                <p:cNvPr id="152" name="矩形 151"/>
                <p:cNvSpPr>
                  <a:spLocks/>
                </p:cNvSpPr>
                <p:nvPr/>
              </p:nvSpPr>
              <p:spPr bwMode="auto">
                <a:xfrm>
                  <a:off x="8856437" y="2184101"/>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ELB</a:t>
                  </a:r>
                </a:p>
              </p:txBody>
            </p:sp>
            <p:sp>
              <p:nvSpPr>
                <p:cNvPr id="153" name="矩形 152"/>
                <p:cNvSpPr>
                  <a:spLocks/>
                </p:cNvSpPr>
                <p:nvPr/>
              </p:nvSpPr>
              <p:spPr bwMode="auto">
                <a:xfrm>
                  <a:off x="8053720"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EIP</a:t>
                  </a:r>
                </a:p>
              </p:txBody>
            </p:sp>
            <p:sp>
              <p:nvSpPr>
                <p:cNvPr id="154" name="矩形 153"/>
                <p:cNvSpPr>
                  <a:spLocks/>
                </p:cNvSpPr>
                <p:nvPr/>
              </p:nvSpPr>
              <p:spPr bwMode="auto">
                <a:xfrm>
                  <a:off x="8856437"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VPN</a:t>
                  </a:r>
                </a:p>
              </p:txBody>
            </p:sp>
          </p:grpSp>
        </p:grpSp>
        <p:grpSp>
          <p:nvGrpSpPr>
            <p:cNvPr id="46" name="组合 45"/>
            <p:cNvGrpSpPr/>
            <p:nvPr/>
          </p:nvGrpSpPr>
          <p:grpSpPr>
            <a:xfrm>
              <a:off x="9862713" y="1801401"/>
              <a:ext cx="1557443" cy="1757208"/>
              <a:chOff x="9862386" y="1763301"/>
              <a:chExt cx="1557443" cy="1757208"/>
            </a:xfrm>
          </p:grpSpPr>
          <p:sp>
            <p:nvSpPr>
              <p:cNvPr id="136" name="文本框 244"/>
              <p:cNvSpPr txBox="1"/>
              <p:nvPr/>
            </p:nvSpPr>
            <p:spPr>
              <a:xfrm>
                <a:off x="10123935" y="1763301"/>
                <a:ext cx="1039534" cy="236537"/>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700" b="1" i="0" u="none" strike="noStrike" cap="none" normalizeH="0" baseline="0" noProof="0" dirty="0">
                    <a:ln>
                      <a:noFill/>
                    </a:ln>
                    <a:solidFill>
                      <a:schemeClr val="bg1"/>
                    </a:solidFill>
                    <a:uLnTx/>
                    <a:uFillTx/>
                    <a:latin typeface="Huawei Sans" panose="020C0503030203020204"/>
                    <a:ea typeface="微软雅黑" pitchFamily="34" charset="-122"/>
                  </a:rPr>
                  <a:t>Security</a:t>
                </a:r>
              </a:p>
            </p:txBody>
          </p:sp>
          <p:grpSp>
            <p:nvGrpSpPr>
              <p:cNvPr id="137" name="组合 136"/>
              <p:cNvGrpSpPr/>
              <p:nvPr/>
            </p:nvGrpSpPr>
            <p:grpSpPr>
              <a:xfrm>
                <a:off x="9862386" y="2012639"/>
                <a:ext cx="1557443" cy="1507870"/>
                <a:chOff x="9862386" y="2178169"/>
                <a:chExt cx="1557443" cy="1342337"/>
              </a:xfrm>
            </p:grpSpPr>
            <p:sp>
              <p:nvSpPr>
                <p:cNvPr id="138" name="矩形 137"/>
                <p:cNvSpPr/>
                <p:nvPr/>
              </p:nvSpPr>
              <p:spPr bwMode="auto">
                <a:xfrm>
                  <a:off x="9867576"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CFW</a:t>
                  </a:r>
                </a:p>
              </p:txBody>
            </p:sp>
            <p:sp>
              <p:nvSpPr>
                <p:cNvPr id="139" name="矩形 138"/>
                <p:cNvSpPr/>
                <p:nvPr/>
              </p:nvSpPr>
              <p:spPr bwMode="auto">
                <a:xfrm>
                  <a:off x="10669173"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SA</a:t>
                  </a:r>
                </a:p>
              </p:txBody>
            </p:sp>
            <p:sp>
              <p:nvSpPr>
                <p:cNvPr id="140" name="矩形 139"/>
                <p:cNvSpPr/>
                <p:nvPr/>
              </p:nvSpPr>
              <p:spPr bwMode="auto">
                <a:xfrm>
                  <a:off x="9867576"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ATC</a:t>
                  </a:r>
                </a:p>
              </p:txBody>
            </p:sp>
            <p:sp>
              <p:nvSpPr>
                <p:cNvPr id="141" name="矩形 140"/>
                <p:cNvSpPr/>
                <p:nvPr/>
              </p:nvSpPr>
              <p:spPr bwMode="auto">
                <a:xfrm>
                  <a:off x="10671681"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DSC</a:t>
                  </a:r>
                </a:p>
              </p:txBody>
            </p:sp>
            <p:sp>
              <p:nvSpPr>
                <p:cNvPr id="142" name="矩形 141"/>
                <p:cNvSpPr/>
                <p:nvPr/>
              </p:nvSpPr>
              <p:spPr bwMode="auto">
                <a:xfrm>
                  <a:off x="9862386" y="2178169"/>
                  <a:ext cx="1551601"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Cloud Security Brain</a:t>
                  </a:r>
                </a:p>
              </p:txBody>
            </p:sp>
            <p:sp>
              <p:nvSpPr>
                <p:cNvPr id="143" name="矩形 142"/>
                <p:cNvSpPr>
                  <a:spLocks/>
                </p:cNvSpPr>
                <p:nvPr/>
              </p:nvSpPr>
              <p:spPr bwMode="auto">
                <a:xfrm>
                  <a:off x="9867577"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MTD</a:t>
                  </a:r>
                </a:p>
              </p:txBody>
            </p:sp>
            <p:sp>
              <p:nvSpPr>
                <p:cNvPr id="144" name="矩形 143"/>
                <p:cNvSpPr/>
                <p:nvPr/>
              </p:nvSpPr>
              <p:spPr bwMode="auto">
                <a:xfrm>
                  <a:off x="10669172"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Compass</a:t>
                  </a:r>
                </a:p>
              </p:txBody>
            </p:sp>
          </p:grpSp>
        </p:grpSp>
        <p:grpSp>
          <p:nvGrpSpPr>
            <p:cNvPr id="47" name="组合 46"/>
            <p:cNvGrpSpPr/>
            <p:nvPr/>
          </p:nvGrpSpPr>
          <p:grpSpPr>
            <a:xfrm>
              <a:off x="6303969" y="1801401"/>
              <a:ext cx="1560169" cy="1757206"/>
              <a:chOff x="6266923" y="1763301"/>
              <a:chExt cx="1560169" cy="1757206"/>
            </a:xfrm>
          </p:grpSpPr>
          <p:sp>
            <p:nvSpPr>
              <p:cNvPr id="127" name="文本框 166"/>
              <p:cNvSpPr txBox="1"/>
              <p:nvPr/>
            </p:nvSpPr>
            <p:spPr>
              <a:xfrm>
                <a:off x="6527241" y="1763301"/>
                <a:ext cx="1039534" cy="236537"/>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700" b="1" i="0" u="none" strike="noStrike" cap="none" normalizeH="0" baseline="0" noProof="0">
                    <a:ln>
                      <a:noFill/>
                    </a:ln>
                    <a:solidFill>
                      <a:prstClr val="white"/>
                    </a:solidFill>
                    <a:uLnTx/>
                    <a:uFillTx/>
                    <a:latin typeface="Huawei Sans" panose="020C0503030203020204"/>
                    <a:ea typeface="微软雅黑" pitchFamily="34" charset="-122"/>
                  </a:rPr>
                  <a:t>Storage</a:t>
                </a:r>
              </a:p>
            </p:txBody>
          </p:sp>
          <p:grpSp>
            <p:nvGrpSpPr>
              <p:cNvPr id="128" name="组合 127"/>
              <p:cNvGrpSpPr/>
              <p:nvPr/>
            </p:nvGrpSpPr>
            <p:grpSpPr>
              <a:xfrm>
                <a:off x="6266923" y="2019301"/>
                <a:ext cx="1560169" cy="1501206"/>
                <a:chOff x="6266923" y="2184101"/>
                <a:chExt cx="1560169" cy="1336405"/>
              </a:xfrm>
            </p:grpSpPr>
            <p:sp>
              <p:nvSpPr>
                <p:cNvPr id="129" name="矩形 128"/>
                <p:cNvSpPr/>
                <p:nvPr/>
              </p:nvSpPr>
              <p:spPr bwMode="auto">
                <a:xfrm>
                  <a:off x="6266923"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SFS</a:t>
                  </a:r>
                </a:p>
              </p:txBody>
            </p:sp>
            <p:sp>
              <p:nvSpPr>
                <p:cNvPr id="130" name="矩形 129"/>
                <p:cNvSpPr/>
                <p:nvPr/>
              </p:nvSpPr>
              <p:spPr bwMode="auto">
                <a:xfrm>
                  <a:off x="7078944" y="2528313"/>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DWR</a:t>
                  </a:r>
                </a:p>
              </p:txBody>
            </p:sp>
            <p:sp>
              <p:nvSpPr>
                <p:cNvPr id="131" name="矩形 130"/>
                <p:cNvSpPr/>
                <p:nvPr/>
              </p:nvSpPr>
              <p:spPr bwMode="auto">
                <a:xfrm>
                  <a:off x="6266923"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SDRS</a:t>
                  </a:r>
                </a:p>
              </p:txBody>
            </p:sp>
            <p:sp>
              <p:nvSpPr>
                <p:cNvPr id="132" name="矩形 131"/>
                <p:cNvSpPr>
                  <a:spLocks/>
                </p:cNvSpPr>
                <p:nvPr/>
              </p:nvSpPr>
              <p:spPr bwMode="auto">
                <a:xfrm>
                  <a:off x="7078944" y="2872525"/>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CBR</a:t>
                  </a:r>
                </a:p>
              </p:txBody>
            </p:sp>
            <p:sp>
              <p:nvSpPr>
                <p:cNvPr id="133" name="矩形 132"/>
                <p:cNvSpPr/>
                <p:nvPr/>
              </p:nvSpPr>
              <p:spPr bwMode="auto">
                <a:xfrm>
                  <a:off x="6266923" y="2184101"/>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OBS </a:t>
                  </a:r>
                </a:p>
              </p:txBody>
            </p:sp>
            <p:sp>
              <p:nvSpPr>
                <p:cNvPr id="134" name="矩形 133"/>
                <p:cNvSpPr/>
                <p:nvPr/>
              </p:nvSpPr>
              <p:spPr bwMode="auto">
                <a:xfrm>
                  <a:off x="7078944" y="2184101"/>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EVS</a:t>
                  </a:r>
                </a:p>
              </p:txBody>
            </p:sp>
            <p:sp>
              <p:nvSpPr>
                <p:cNvPr id="135" name="矩形 134"/>
                <p:cNvSpPr/>
                <p:nvPr/>
              </p:nvSpPr>
              <p:spPr bwMode="auto">
                <a:xfrm>
                  <a:off x="6266923" y="3216737"/>
                  <a:ext cx="748148" cy="303769"/>
                </a:xfrm>
                <a:prstGeom prst="rect">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3175" cap="flat" cmpd="sng" algn="ctr">
                  <a:solidFill>
                    <a:sysClr val="window" lastClr="FFFFFF">
                      <a:alpha val="30000"/>
                    </a:sysClr>
                  </a:solidFill>
                  <a:prstDash val="solid"/>
                  <a:miter lim="800000"/>
                </a:ln>
                <a:effectLst/>
              </p:spPr>
              <p:txBody>
                <a:bodyPr lIns="0" tIns="0" rIns="0" bIns="0"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DES</a:t>
                  </a:r>
                </a:p>
              </p:txBody>
            </p:sp>
          </p:grpSp>
        </p:grpSp>
        <p:pic>
          <p:nvPicPr>
            <p:cNvPr id="48" name="Picture 3" descr="U:\华为\2017\8月\D-201708169-存储PPT优化-赵娜-薛迪\文件\胶片美化\陈勇-ROBO解决方案\Link\未标题-7.png">
              <a:extLst>
                <a:ext uri="{FF2B5EF4-FFF2-40B4-BE49-F238E27FC236}">
                  <a16:creationId xmlns:a16="http://schemas.microsoft.com/office/drawing/2014/main" xmlns="" id="{4F4825A6-F983-4DE4-AF49-8F3E126BAFC5}"/>
                </a:ext>
              </a:extLst>
            </p:cNvPr>
            <p:cNvPicPr preferRelativeResize="0">
              <a:picLocks noChangeArrowheads="1"/>
            </p:cNvPicPr>
            <p:nvPr/>
          </p:nvPicPr>
          <p:blipFill>
            <a:blip r:embed="rId4" cstate="print">
              <a:biLevel thresh="25000"/>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rcRect/>
            <a:stretch>
              <a:fillRect/>
            </a:stretch>
          </p:blipFill>
          <p:spPr bwMode="auto">
            <a:xfrm>
              <a:off x="3591674" y="5168249"/>
              <a:ext cx="7806766" cy="782192"/>
            </a:xfrm>
            <a:prstGeom prst="rect">
              <a:avLst/>
            </a:prstGeom>
            <a:noFill/>
            <a:ln>
              <a:noFill/>
              <a:prstDash val="sysDash"/>
            </a:ln>
          </p:spPr>
        </p:pic>
        <p:sp>
          <p:nvSpPr>
            <p:cNvPr id="49" name="梯形 48"/>
            <p:cNvSpPr/>
            <p:nvPr/>
          </p:nvSpPr>
          <p:spPr>
            <a:xfrm>
              <a:off x="3490404" y="3889073"/>
              <a:ext cx="8093333" cy="246358"/>
            </a:xfrm>
            <a:prstGeom prst="trapezoid">
              <a:avLst>
                <a:gd name="adj" fmla="val 200412"/>
              </a:avLst>
            </a:prstGeom>
            <a:gradFill flip="none" rotWithShape="1">
              <a:gsLst>
                <a:gs pos="0">
                  <a:srgbClr val="B3B3B3">
                    <a:alpha val="50000"/>
                  </a:srgbClr>
                </a:gs>
                <a:gs pos="96250">
                  <a:srgbClr val="B2B2B2">
                    <a:alpha val="0"/>
                  </a:srgbClr>
                </a:gs>
                <a:gs pos="31000">
                  <a:srgbClr val="B2B2B2">
                    <a:alpha val="20000"/>
                  </a:srgbClr>
                </a:gs>
              </a:gsLst>
              <a:lin ang="16200000" scaled="1"/>
              <a:tileRect/>
            </a:gradFill>
            <a:ln w="12700" cap="flat" cmpd="sng" algn="ctr">
              <a:noFill/>
              <a:prstDash val="solid"/>
            </a:ln>
            <a:effectLst/>
          </p:spPr>
          <p:txBody>
            <a:bodyPr rtlCol="0" anchor="ctr">
              <a:noAutofit/>
            </a:bodyPr>
            <a:lstStyle/>
            <a:p>
              <a:pPr marL="0" marR="0" lvl="0" indent="0" algn="ctr" defTabSz="957889"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rgbClr val="E7E6E6"/>
                </a:solidFill>
                <a:effectLst/>
                <a:uLnTx/>
                <a:uFillTx/>
                <a:latin typeface="Huawei Sans" panose="020C0503030203020204"/>
                <a:ea typeface="微软雅黑" pitchFamily="34" charset="-122"/>
              </a:endParaRPr>
            </a:p>
          </p:txBody>
        </p:sp>
        <p:sp>
          <p:nvSpPr>
            <p:cNvPr id="50" name="矩形 49"/>
            <p:cNvSpPr/>
            <p:nvPr/>
          </p:nvSpPr>
          <p:spPr bwMode="auto">
            <a:xfrm>
              <a:off x="6291889" y="3732618"/>
              <a:ext cx="3253081" cy="506863"/>
            </a:xfrm>
            <a:prstGeom prst="rect">
              <a:avLst/>
            </a:prstGeom>
          </p:spPr>
          <p:txBody>
            <a:bodyPr wrap="none">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cap="none" normalizeH="0" baseline="0" noProof="0" dirty="0">
                  <a:ln>
                    <a:noFill/>
                  </a:ln>
                  <a:solidFill>
                    <a:schemeClr val="bg1"/>
                  </a:solidFill>
                  <a:uLnTx/>
                  <a:uFillTx/>
                  <a:latin typeface="Huawei Sans" panose="020C0503030203020204"/>
                  <a:ea typeface="微软雅黑" pitchFamily="34" charset="-122"/>
                </a:rPr>
                <a:t>Huawei Cloud </a:t>
              </a:r>
              <a:r>
                <a:rPr kumimoji="0" lang="en-US" sz="900" b="1" i="0" u="none" strike="noStrike" cap="none" normalizeH="0" baseline="0" noProof="0" dirty="0" err="1">
                  <a:ln>
                    <a:noFill/>
                  </a:ln>
                  <a:solidFill>
                    <a:schemeClr val="bg1"/>
                  </a:solidFill>
                  <a:uLnTx/>
                  <a:uFillTx/>
                  <a:latin typeface="Huawei Sans" panose="020C0503030203020204"/>
                  <a:ea typeface="微软雅黑" pitchFamily="34" charset="-122"/>
                </a:rPr>
                <a:t>EulerOS</a:t>
              </a:r>
              <a:endParaRPr kumimoji="0" lang="en-US" sz="900" b="1" i="0" u="none" strike="noStrike" cap="none" normalizeH="0" baseline="0" noProof="0" dirty="0">
                <a:ln>
                  <a:noFill/>
                </a:ln>
                <a:solidFill>
                  <a:schemeClr val="bg1"/>
                </a:solidFill>
                <a:uLnTx/>
                <a:uFillTx/>
                <a:latin typeface="Huawei Sans" panose="020C0503030203020204"/>
                <a:ea typeface="微软雅黑" pitchFamily="34" charset="-122"/>
              </a:endParaRPr>
            </a:p>
          </p:txBody>
        </p:sp>
        <p:sp>
          <p:nvSpPr>
            <p:cNvPr id="51" name="矩形 50"/>
            <p:cNvSpPr/>
            <p:nvPr/>
          </p:nvSpPr>
          <p:spPr bwMode="auto">
            <a:xfrm>
              <a:off x="3474257" y="4130158"/>
              <a:ext cx="8128800" cy="721242"/>
            </a:xfrm>
            <a:prstGeom prst="rect">
              <a:avLst/>
            </a:prstGeom>
            <a:gradFill flip="none" rotWithShape="1">
              <a:gsLst>
                <a:gs pos="76000">
                  <a:sysClr val="window" lastClr="FFFFFF">
                    <a:alpha val="0"/>
                  </a:sysClr>
                </a:gs>
                <a:gs pos="100000">
                  <a:sysClr val="window" lastClr="FFFFFF">
                    <a:alpha val="23000"/>
                  </a:sysClr>
                </a:gs>
              </a:gsLst>
              <a:path path="rect">
                <a:fillToRect l="50000" t="50000" r="50000" b="50000"/>
              </a:path>
              <a:tileRect/>
            </a:gradFill>
            <a:ln w="3175" cap="flat" cmpd="sng" algn="ctr">
              <a:solidFill>
                <a:srgbClr val="DDDDDD">
                  <a:lumMod val="90000"/>
                  <a:alpha val="50000"/>
                </a:srgbClr>
              </a:solidFill>
              <a:prstDash val="solid"/>
              <a:miter lim="800000"/>
              <a:headEnd type="none" w="med" len="med"/>
              <a:tailEnd type="none" w="med" len="med"/>
            </a:ln>
            <a:effectLst/>
          </p:spPr>
          <p:txBody>
            <a:bodyPr vert="horz" wrap="square" lIns="35973" tIns="71946" rIns="35973" bIns="71946" numCol="1" rtlCol="0" anchor="t" anchorCtr="1" compatLnSpc="1">
              <a:noAutofit/>
            </a:bodyPr>
            <a:lstStyle/>
            <a:p>
              <a:pPr marL="0" marR="0" lvl="0" indent="0" algn="ctr" defTabSz="913760" eaLnBrk="1" fontAlgn="auto" latinLnBrk="0" hangingPunct="1">
                <a:lnSpc>
                  <a:spcPct val="100000"/>
                </a:lnSpc>
                <a:spcBef>
                  <a:spcPts val="0"/>
                </a:spcBef>
                <a:spcAft>
                  <a:spcPts val="0"/>
                </a:spcAft>
                <a:buClrTx/>
                <a:buSzTx/>
                <a:buFontTx/>
                <a:buNone/>
                <a:tabLst/>
                <a:defRPr/>
              </a:pPr>
              <a:endParaRPr kumimoji="0" lang="zh-CN" altLang="en-US" sz="800" b="1" i="0" u="none" strike="noStrike" kern="0" cap="none" spc="0" normalizeH="0" baseline="0" noProof="0" dirty="0">
                <a:ln>
                  <a:noFill/>
                </a:ln>
                <a:solidFill>
                  <a:srgbClr val="E7E6E6"/>
                </a:solidFill>
                <a:effectLst/>
                <a:uLnTx/>
                <a:uFillTx/>
                <a:latin typeface="Huawei Sans" panose="020C0503030203020204"/>
                <a:ea typeface="微软雅黑" pitchFamily="34" charset="-122"/>
              </a:endParaRPr>
            </a:p>
          </p:txBody>
        </p:sp>
        <p:grpSp>
          <p:nvGrpSpPr>
            <p:cNvPr id="52" name="组合 51"/>
            <p:cNvGrpSpPr/>
            <p:nvPr/>
          </p:nvGrpSpPr>
          <p:grpSpPr>
            <a:xfrm>
              <a:off x="4411267" y="4253383"/>
              <a:ext cx="941072" cy="518650"/>
              <a:chOff x="4486800" y="4196359"/>
              <a:chExt cx="941072" cy="518650"/>
            </a:xfrm>
          </p:grpSpPr>
          <p:sp>
            <p:nvSpPr>
              <p:cNvPr id="125" name="文本框 176"/>
              <p:cNvSpPr txBox="1"/>
              <p:nvPr/>
            </p:nvSpPr>
            <p:spPr>
              <a:xfrm>
                <a:off x="4630576" y="4352004"/>
                <a:ext cx="653523" cy="363005"/>
              </a:xfrm>
              <a:prstGeom prst="rect">
                <a:avLst/>
              </a:prstGeom>
              <a:noFill/>
            </p:spPr>
            <p:txBody>
              <a:bodyPr wrap="none" lIns="0" tIns="0" rIns="0" bIns="0" rtlCol="0">
                <a:noAutofit/>
              </a:bodyPr>
              <a:lstStyle/>
              <a:p>
                <a:pPr marL="0" marR="0" lvl="0" indent="0" algn="ctr" defTabSz="1218175" eaLnBrk="0" fontAlgn="base" latinLnBrk="0" hangingPunct="0">
                  <a:lnSpc>
                    <a:spcPct val="125000"/>
                  </a:lnSpc>
                  <a:spcBef>
                    <a:spcPct val="0"/>
                  </a:spcBef>
                  <a:spcAft>
                    <a:spcPct val="0"/>
                  </a:spcAft>
                  <a:buClrTx/>
                  <a:buSzTx/>
                  <a:buFontTx/>
                  <a:buNone/>
                  <a:tabLst/>
                  <a:defRPr/>
                </a:pPr>
                <a:r>
                  <a:rPr kumimoji="0" lang="en-US" sz="500" b="0" i="0" u="none" strike="noStrike" cap="none" normalizeH="0" baseline="0" noProof="0">
                    <a:ln>
                      <a:noFill/>
                    </a:ln>
                    <a:solidFill>
                      <a:prstClr val="white"/>
                    </a:solidFill>
                    <a:uLnTx/>
                    <a:uFillTx/>
                    <a:latin typeface="Huawei Sans" panose="020C0503030203020204"/>
                    <a:ea typeface="微软雅黑" panose="020B0503020204020204" pitchFamily="34" charset="-122"/>
                  </a:rPr>
                  <a:t>Full offload</a:t>
                </a:r>
              </a:p>
              <a:p>
                <a:pPr marL="0" marR="0" lvl="0" indent="0" algn="ctr" defTabSz="1218175" eaLnBrk="0" fontAlgn="base" latinLnBrk="0" hangingPunct="0">
                  <a:lnSpc>
                    <a:spcPct val="125000"/>
                  </a:lnSpc>
                  <a:spcBef>
                    <a:spcPct val="0"/>
                  </a:spcBef>
                  <a:spcAft>
                    <a:spcPct val="0"/>
                  </a:spcAft>
                  <a:buClrTx/>
                  <a:buSzTx/>
                  <a:buFontTx/>
                  <a:buNone/>
                  <a:tabLst/>
                  <a:defRPr/>
                </a:pPr>
                <a:r>
                  <a:rPr kumimoji="0" lang="en-US" sz="500" b="0" i="0" u="none" strike="noStrike" cap="none" normalizeH="0" baseline="0" noProof="0">
                    <a:ln>
                      <a:noFill/>
                    </a:ln>
                    <a:solidFill>
                      <a:prstClr val="white"/>
                    </a:solidFill>
                    <a:uLnTx/>
                    <a:uFillTx/>
                    <a:latin typeface="Huawei Sans" panose="020C0503030203020204"/>
                    <a:ea typeface="微软雅黑" panose="020B0503020204020204" pitchFamily="34" charset="-122"/>
                  </a:rPr>
                  <a:t>Simplified virtualization</a:t>
                </a:r>
              </a:p>
            </p:txBody>
          </p:sp>
          <p:sp>
            <p:nvSpPr>
              <p:cNvPr id="126" name="文本框 175"/>
              <p:cNvSpPr txBox="1"/>
              <p:nvPr/>
            </p:nvSpPr>
            <p:spPr>
              <a:xfrm>
                <a:off x="4486800" y="4196359"/>
                <a:ext cx="941072" cy="174243"/>
              </a:xfrm>
              <a:prstGeom prst="rect">
                <a:avLst/>
              </a:prstGeom>
              <a:noFill/>
            </p:spPr>
            <p:txBody>
              <a:bodyPr wrap="none" lIns="0" tIns="0" rIns="0" bIns="0" rtlCol="0">
                <a:noAutofit/>
              </a:bodyPr>
              <a:lstStyle/>
              <a:p>
                <a:pPr marL="0" marR="0" lvl="0" indent="0" algn="ctr" defTabSz="1218175" eaLnBrk="0" fontAlgn="base" latinLnBrk="0" hangingPunct="0">
                  <a:lnSpc>
                    <a:spcPct val="100000"/>
                  </a:lnSpc>
                  <a:spcBef>
                    <a:spcPct val="0"/>
                  </a:spcBef>
                  <a:spcAft>
                    <a:spcPct val="0"/>
                  </a:spcAft>
                  <a:buClrTx/>
                  <a:buSzTx/>
                  <a:buFontTx/>
                  <a:buNone/>
                  <a:tabLst/>
                  <a:defRPr/>
                </a:pPr>
                <a:r>
                  <a:rPr kumimoji="0" lang="en-US" sz="600" b="1" i="0" u="none" strike="noStrike" cap="none" normalizeH="0" baseline="0" noProof="0">
                    <a:ln>
                      <a:noFill/>
                    </a:ln>
                    <a:solidFill>
                      <a:prstClr val="white"/>
                    </a:solidFill>
                    <a:uLnTx/>
                    <a:uFillTx/>
                    <a:latin typeface="Huawei Sans" panose="020C0503030203020204"/>
                    <a:ea typeface="微软雅黑" pitchFamily="34" charset="-122"/>
                  </a:rPr>
                  <a:t>Software-hardware synergy</a:t>
                </a:r>
              </a:p>
            </p:txBody>
          </p:sp>
        </p:grpSp>
        <p:sp>
          <p:nvSpPr>
            <p:cNvPr id="54" name="文本框 173"/>
            <p:cNvSpPr txBox="1"/>
            <p:nvPr/>
          </p:nvSpPr>
          <p:spPr>
            <a:xfrm>
              <a:off x="7088111" y="4383058"/>
              <a:ext cx="901092" cy="270328"/>
            </a:xfrm>
            <a:prstGeom prst="rect">
              <a:avLst/>
            </a:prstGeom>
            <a:noFill/>
          </p:spPr>
          <p:txBody>
            <a:bodyPr wrap="none" lIns="0" tIns="0" rIns="0" bIns="0" rtlCol="0">
              <a:noAutofit/>
            </a:bodyPr>
            <a:lstStyle/>
            <a:p>
              <a:pPr marL="0" marR="0" lvl="0" indent="0" algn="ctr" defTabSz="1218175" eaLnBrk="0" fontAlgn="base" latinLnBrk="0" hangingPunct="0">
                <a:lnSpc>
                  <a:spcPct val="100000"/>
                </a:lnSpc>
                <a:spcBef>
                  <a:spcPct val="0"/>
                </a:spcBef>
                <a:spcAft>
                  <a:spcPct val="0"/>
                </a:spcAft>
                <a:buClrTx/>
                <a:buSzTx/>
                <a:buFontTx/>
                <a:buNone/>
                <a:tabLst/>
                <a:defRPr/>
              </a:pPr>
              <a:r>
                <a:rPr kumimoji="0" lang="en-US" sz="800" b="1" i="0" u="none" strike="noStrike" cap="none" normalizeH="0" baseline="0" noProof="0">
                  <a:ln>
                    <a:noFill/>
                  </a:ln>
                  <a:solidFill>
                    <a:prstClr val="white"/>
                  </a:solidFill>
                  <a:uLnTx/>
                  <a:uFillTx/>
                  <a:latin typeface="Huawei Sans" panose="020C0503030203020204"/>
                  <a:ea typeface="微软雅黑" pitchFamily="34" charset="-122"/>
                </a:rPr>
                <a:t>QingTian architecture</a:t>
              </a:r>
            </a:p>
          </p:txBody>
        </p:sp>
        <p:grpSp>
          <p:nvGrpSpPr>
            <p:cNvPr id="55" name="组合 54"/>
            <p:cNvGrpSpPr/>
            <p:nvPr/>
          </p:nvGrpSpPr>
          <p:grpSpPr>
            <a:xfrm>
              <a:off x="9735973" y="4253383"/>
              <a:ext cx="941072" cy="518650"/>
              <a:chOff x="8132867" y="4196359"/>
              <a:chExt cx="941072" cy="518650"/>
            </a:xfrm>
          </p:grpSpPr>
          <p:sp>
            <p:nvSpPr>
              <p:cNvPr id="123" name="文本框 172"/>
              <p:cNvSpPr txBox="1"/>
              <p:nvPr/>
            </p:nvSpPr>
            <p:spPr>
              <a:xfrm>
                <a:off x="8341997" y="4352004"/>
                <a:ext cx="522818" cy="363005"/>
              </a:xfrm>
              <a:prstGeom prst="rect">
                <a:avLst/>
              </a:prstGeom>
              <a:noFill/>
            </p:spPr>
            <p:txBody>
              <a:bodyPr wrap="none" lIns="0" tIns="0" rIns="0" bIns="0" rtlCol="0">
                <a:noAutofit/>
              </a:bodyPr>
              <a:lstStyle/>
              <a:p>
                <a:pPr marL="0" marR="0" lvl="0" indent="0" algn="ctr" defTabSz="1218175" eaLnBrk="0" fontAlgn="base" latinLnBrk="0" hangingPunct="0">
                  <a:lnSpc>
                    <a:spcPct val="125000"/>
                  </a:lnSpc>
                  <a:spcBef>
                    <a:spcPct val="0"/>
                  </a:spcBef>
                  <a:spcAft>
                    <a:spcPct val="0"/>
                  </a:spcAft>
                  <a:buClrTx/>
                  <a:buSzTx/>
                  <a:buFontTx/>
                  <a:buNone/>
                  <a:tabLst/>
                  <a:defRPr/>
                </a:pPr>
                <a:r>
                  <a:rPr kumimoji="0" lang="en-US" sz="500" b="0" i="0" u="none" strike="noStrike" cap="none" normalizeH="0" baseline="0" noProof="0">
                    <a:ln>
                      <a:noFill/>
                    </a:ln>
                    <a:solidFill>
                      <a:prstClr val="white"/>
                    </a:solidFill>
                    <a:uLnTx/>
                    <a:uFillTx/>
                    <a:latin typeface="Huawei Sans" panose="020C0503030203020204"/>
                    <a:ea typeface="微软雅黑" panose="020B0503020204020204" pitchFamily="34" charset="-122"/>
                  </a:rPr>
                  <a:t>Global scheduling</a:t>
                </a:r>
              </a:p>
              <a:p>
                <a:pPr marL="0" marR="0" lvl="0" indent="0" algn="ctr" defTabSz="1218175" eaLnBrk="0" fontAlgn="base" latinLnBrk="0" hangingPunct="0">
                  <a:lnSpc>
                    <a:spcPct val="125000"/>
                  </a:lnSpc>
                  <a:spcBef>
                    <a:spcPct val="0"/>
                  </a:spcBef>
                  <a:spcAft>
                    <a:spcPct val="0"/>
                  </a:spcAft>
                  <a:buClrTx/>
                  <a:buSzTx/>
                  <a:buFontTx/>
                  <a:buNone/>
                  <a:tabLst/>
                  <a:defRPr/>
                </a:pPr>
                <a:r>
                  <a:rPr kumimoji="0" lang="en-US" sz="500" b="0" i="0" u="none" strike="noStrike" cap="none" normalizeH="0" baseline="0" noProof="0">
                    <a:ln>
                      <a:noFill/>
                    </a:ln>
                    <a:solidFill>
                      <a:prstClr val="white"/>
                    </a:solidFill>
                    <a:uLnTx/>
                    <a:uFillTx/>
                    <a:latin typeface="Huawei Sans" panose="020C0503030203020204"/>
                    <a:ea typeface="微软雅黑" panose="020B0503020204020204" pitchFamily="34" charset="-122"/>
                  </a:rPr>
                  <a:t>Boosted efficiency</a:t>
                </a:r>
              </a:p>
            </p:txBody>
          </p:sp>
          <p:sp>
            <p:nvSpPr>
              <p:cNvPr id="124" name="文本框 171"/>
              <p:cNvSpPr txBox="1"/>
              <p:nvPr/>
            </p:nvSpPr>
            <p:spPr>
              <a:xfrm>
                <a:off x="8132867" y="4196359"/>
                <a:ext cx="941072" cy="174243"/>
              </a:xfrm>
              <a:prstGeom prst="rect">
                <a:avLst/>
              </a:prstGeom>
              <a:noFill/>
            </p:spPr>
            <p:txBody>
              <a:bodyPr wrap="none" lIns="0" tIns="0" rIns="0" bIns="0" rtlCol="0">
                <a:noAutofit/>
              </a:bodyPr>
              <a:lstStyle/>
              <a:p>
                <a:pPr marL="0" marR="0" lvl="0" indent="0" algn="ctr" defTabSz="1218175" eaLnBrk="0" fontAlgn="base" latinLnBrk="0" hangingPunct="0">
                  <a:lnSpc>
                    <a:spcPct val="100000"/>
                  </a:lnSpc>
                  <a:spcBef>
                    <a:spcPct val="0"/>
                  </a:spcBef>
                  <a:spcAft>
                    <a:spcPct val="0"/>
                  </a:spcAft>
                  <a:buClrTx/>
                  <a:buSzTx/>
                  <a:buFontTx/>
                  <a:buNone/>
                  <a:tabLst/>
                  <a:defRPr/>
                </a:pPr>
                <a:r>
                  <a:rPr kumimoji="0" lang="en-US" sz="600" b="1" i="0" u="none" strike="noStrike" cap="none" normalizeH="0" baseline="0" noProof="0">
                    <a:ln>
                      <a:noFill/>
                    </a:ln>
                    <a:solidFill>
                      <a:prstClr val="white"/>
                    </a:solidFill>
                    <a:uLnTx/>
                    <a:uFillTx/>
                    <a:latin typeface="Huawei Sans" panose="020C0503030203020204"/>
                    <a:ea typeface="微软雅黑" panose="020B0503020204020204" pitchFamily="34" charset="-122"/>
                  </a:rPr>
                  <a:t>Alkaid cloud brain</a:t>
                </a:r>
              </a:p>
            </p:txBody>
          </p:sp>
        </p:grpSp>
        <p:grpSp>
          <p:nvGrpSpPr>
            <p:cNvPr id="56" name="组合 55">
              <a:extLst>
                <a:ext uri="{FF2B5EF4-FFF2-40B4-BE49-F238E27FC236}">
                  <a16:creationId xmlns:a16="http://schemas.microsoft.com/office/drawing/2014/main" xmlns="" id="{AB4A057F-5441-4E4B-B460-BD4DAF26550E}"/>
                </a:ext>
              </a:extLst>
            </p:cNvPr>
            <p:cNvGrpSpPr/>
            <p:nvPr/>
          </p:nvGrpSpPr>
          <p:grpSpPr>
            <a:xfrm>
              <a:off x="4406553" y="5273040"/>
              <a:ext cx="6108500" cy="477760"/>
              <a:chOff x="6953463" y="3501802"/>
              <a:chExt cx="8426116" cy="654828"/>
            </a:xfrm>
          </p:grpSpPr>
          <p:sp>
            <p:nvSpPr>
              <p:cNvPr id="119" name="任意多边形 102">
                <a:extLst>
                  <a:ext uri="{FF2B5EF4-FFF2-40B4-BE49-F238E27FC236}">
                    <a16:creationId xmlns:a16="http://schemas.microsoft.com/office/drawing/2014/main" xmlns="" id="{AEEC05F1-31D4-43D3-8D08-C28A95DEEEAF}"/>
                  </a:ext>
                </a:extLst>
              </p:cNvPr>
              <p:cNvSpPr/>
              <p:nvPr/>
            </p:nvSpPr>
            <p:spPr>
              <a:xfrm>
                <a:off x="6953463" y="3513259"/>
                <a:ext cx="3201146" cy="429328"/>
              </a:xfrm>
              <a:custGeom>
                <a:avLst/>
                <a:gdLst>
                  <a:gd name="connsiteX0" fmla="*/ 0 w 3380921"/>
                  <a:gd name="connsiteY0" fmla="*/ 121843 h 121843"/>
                  <a:gd name="connsiteX1" fmla="*/ 2984500 w 3380921"/>
                  <a:gd name="connsiteY1" fmla="*/ 7543 h 121843"/>
                  <a:gd name="connsiteX2" fmla="*/ 3263900 w 3380921"/>
                  <a:gd name="connsiteY2" fmla="*/ 20243 h 121843"/>
                  <a:gd name="connsiteX0" fmla="*/ 0 w 2984500"/>
                  <a:gd name="connsiteY0" fmla="*/ 114300 h 114300"/>
                  <a:gd name="connsiteX1" fmla="*/ 2984500 w 2984500"/>
                  <a:gd name="connsiteY1" fmla="*/ 0 h 114300"/>
                  <a:gd name="connsiteX0" fmla="*/ 0 w 2984500"/>
                  <a:gd name="connsiteY0" fmla="*/ 132955 h 132955"/>
                  <a:gd name="connsiteX1" fmla="*/ 2984500 w 2984500"/>
                  <a:gd name="connsiteY1" fmla="*/ 18655 h 132955"/>
                  <a:gd name="connsiteX0" fmla="*/ 0 w 3060700"/>
                  <a:gd name="connsiteY0" fmla="*/ 246556 h 246556"/>
                  <a:gd name="connsiteX1" fmla="*/ 3060700 w 3060700"/>
                  <a:gd name="connsiteY1" fmla="*/ 11606 h 246556"/>
                  <a:gd name="connsiteX0" fmla="*/ 0 w 3060700"/>
                  <a:gd name="connsiteY0" fmla="*/ 256923 h 256923"/>
                  <a:gd name="connsiteX1" fmla="*/ 3060700 w 3060700"/>
                  <a:gd name="connsiteY1" fmla="*/ 21973 h 256923"/>
                  <a:gd name="connsiteX0" fmla="*/ 0 w 3187700"/>
                  <a:gd name="connsiteY0" fmla="*/ 273931 h 273931"/>
                  <a:gd name="connsiteX1" fmla="*/ 3187700 w 3187700"/>
                  <a:gd name="connsiteY1" fmla="*/ 19931 h 273931"/>
                  <a:gd name="connsiteX0" fmla="*/ 0 w 3187700"/>
                  <a:gd name="connsiteY0" fmla="*/ 255553 h 255553"/>
                  <a:gd name="connsiteX1" fmla="*/ 3187700 w 3187700"/>
                  <a:gd name="connsiteY1" fmla="*/ 1553 h 255553"/>
                  <a:gd name="connsiteX0" fmla="*/ 0 w 3210560"/>
                  <a:gd name="connsiteY0" fmla="*/ 171453 h 171453"/>
                  <a:gd name="connsiteX1" fmla="*/ 3210560 w 3210560"/>
                  <a:gd name="connsiteY1" fmla="*/ 8893 h 171453"/>
                  <a:gd name="connsiteX0" fmla="*/ 0 w 3210560"/>
                  <a:gd name="connsiteY0" fmla="*/ 177392 h 177392"/>
                  <a:gd name="connsiteX1" fmla="*/ 3210560 w 3210560"/>
                  <a:gd name="connsiteY1" fmla="*/ 14832 h 177392"/>
                  <a:gd name="connsiteX0" fmla="*/ 0 w 3210560"/>
                  <a:gd name="connsiteY0" fmla="*/ 170849 h 170849"/>
                  <a:gd name="connsiteX1" fmla="*/ 3210560 w 3210560"/>
                  <a:gd name="connsiteY1" fmla="*/ 8289 h 170849"/>
                  <a:gd name="connsiteX0" fmla="*/ 0 w 3210560"/>
                  <a:gd name="connsiteY0" fmla="*/ 167067 h 167067"/>
                  <a:gd name="connsiteX1" fmla="*/ 3210560 w 3210560"/>
                  <a:gd name="connsiteY1" fmla="*/ 4507 h 167067"/>
                  <a:gd name="connsiteX0" fmla="*/ 0 w 3210560"/>
                  <a:gd name="connsiteY0" fmla="*/ 163762 h 163762"/>
                  <a:gd name="connsiteX1" fmla="*/ 3210560 w 3210560"/>
                  <a:gd name="connsiteY1" fmla="*/ 1202 h 163762"/>
                  <a:gd name="connsiteX0" fmla="*/ 0 w 3196503"/>
                  <a:gd name="connsiteY0" fmla="*/ 195062 h 195062"/>
                  <a:gd name="connsiteX1" fmla="*/ 3196503 w 3196503"/>
                  <a:gd name="connsiteY1" fmla="*/ 534 h 195062"/>
                  <a:gd name="connsiteX0" fmla="*/ 0 w 3196503"/>
                  <a:gd name="connsiteY0" fmla="*/ 194528 h 194528"/>
                  <a:gd name="connsiteX1" fmla="*/ 3196503 w 3196503"/>
                  <a:gd name="connsiteY1" fmla="*/ 0 h 194528"/>
                </a:gdLst>
                <a:ahLst/>
                <a:cxnLst>
                  <a:cxn ang="0">
                    <a:pos x="connsiteX0" y="connsiteY0"/>
                  </a:cxn>
                  <a:cxn ang="0">
                    <a:pos x="connsiteX1" y="connsiteY1"/>
                  </a:cxn>
                </a:cxnLst>
                <a:rect l="l" t="t" r="r" b="b"/>
                <a:pathLst>
                  <a:path w="3196503" h="194528">
                    <a:moveTo>
                      <a:pt x="0" y="194528"/>
                    </a:moveTo>
                    <a:cubicBezTo>
                      <a:pt x="915429" y="36755"/>
                      <a:pt x="2113514" y="760"/>
                      <a:pt x="3196503" y="0"/>
                    </a:cubicBezTo>
                  </a:path>
                </a:pathLst>
              </a:custGeom>
              <a:noFill/>
              <a:ln w="15240" cap="flat" cmpd="sng" algn="ctr">
                <a:gradFill>
                  <a:gsLst>
                    <a:gs pos="0">
                      <a:srgbClr val="C7000B">
                        <a:alpha val="44000"/>
                      </a:srgbClr>
                    </a:gs>
                    <a:gs pos="100000">
                      <a:srgbClr val="C7000B">
                        <a:alpha val="0"/>
                      </a:srgbClr>
                    </a:gs>
                  </a:gsLst>
                  <a:lin ang="0" scaled="0"/>
                </a:gradFill>
                <a:prstDash val="solid"/>
                <a:miter lim="800000"/>
              </a:ln>
              <a:effectLst/>
            </p:spPr>
            <p:txBody>
              <a:bodyPr rtlCol="0" anchor="ctr">
                <a:noAutofit/>
              </a:bodyP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2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Arial" pitchFamily="34" charset="0"/>
                </a:endParaRPr>
              </a:p>
            </p:txBody>
          </p:sp>
          <p:sp>
            <p:nvSpPr>
              <p:cNvPr id="120" name="任意多边形 103">
                <a:extLst>
                  <a:ext uri="{FF2B5EF4-FFF2-40B4-BE49-F238E27FC236}">
                    <a16:creationId xmlns:a16="http://schemas.microsoft.com/office/drawing/2014/main" xmlns="" id="{21D0600B-F8C8-4D72-8B63-9F11D0ADE511}"/>
                  </a:ext>
                </a:extLst>
              </p:cNvPr>
              <p:cNvSpPr/>
              <p:nvPr/>
            </p:nvSpPr>
            <p:spPr>
              <a:xfrm>
                <a:off x="9646132" y="3556590"/>
                <a:ext cx="1148763" cy="600040"/>
              </a:xfrm>
              <a:custGeom>
                <a:avLst/>
                <a:gdLst>
                  <a:gd name="connsiteX0" fmla="*/ 0 w 3380921"/>
                  <a:gd name="connsiteY0" fmla="*/ 121843 h 121843"/>
                  <a:gd name="connsiteX1" fmla="*/ 2984500 w 3380921"/>
                  <a:gd name="connsiteY1" fmla="*/ 7543 h 121843"/>
                  <a:gd name="connsiteX2" fmla="*/ 3263900 w 3380921"/>
                  <a:gd name="connsiteY2" fmla="*/ 20243 h 121843"/>
                  <a:gd name="connsiteX0" fmla="*/ 0 w 2984500"/>
                  <a:gd name="connsiteY0" fmla="*/ 114300 h 114300"/>
                  <a:gd name="connsiteX1" fmla="*/ 2984500 w 2984500"/>
                  <a:gd name="connsiteY1" fmla="*/ 0 h 114300"/>
                  <a:gd name="connsiteX0" fmla="*/ 0 w 2984500"/>
                  <a:gd name="connsiteY0" fmla="*/ 132955 h 132955"/>
                  <a:gd name="connsiteX1" fmla="*/ 2984500 w 2984500"/>
                  <a:gd name="connsiteY1" fmla="*/ 18655 h 132955"/>
                  <a:gd name="connsiteX0" fmla="*/ 0 w 3060700"/>
                  <a:gd name="connsiteY0" fmla="*/ 246556 h 246556"/>
                  <a:gd name="connsiteX1" fmla="*/ 3060700 w 3060700"/>
                  <a:gd name="connsiteY1" fmla="*/ 11606 h 246556"/>
                  <a:gd name="connsiteX0" fmla="*/ 0 w 3060700"/>
                  <a:gd name="connsiteY0" fmla="*/ 256923 h 256923"/>
                  <a:gd name="connsiteX1" fmla="*/ 3060700 w 3060700"/>
                  <a:gd name="connsiteY1" fmla="*/ 21973 h 256923"/>
                  <a:gd name="connsiteX0" fmla="*/ 0 w 3187700"/>
                  <a:gd name="connsiteY0" fmla="*/ 273931 h 273931"/>
                  <a:gd name="connsiteX1" fmla="*/ 3187700 w 3187700"/>
                  <a:gd name="connsiteY1" fmla="*/ 19931 h 273931"/>
                  <a:gd name="connsiteX0" fmla="*/ 0 w 3187700"/>
                  <a:gd name="connsiteY0" fmla="*/ 255553 h 255553"/>
                  <a:gd name="connsiteX1" fmla="*/ 3187700 w 3187700"/>
                  <a:gd name="connsiteY1" fmla="*/ 1553 h 255553"/>
                  <a:gd name="connsiteX0" fmla="*/ 0 w 3245667"/>
                  <a:gd name="connsiteY0" fmla="*/ 279749 h 279748"/>
                  <a:gd name="connsiteX1" fmla="*/ 3245667 w 3245667"/>
                  <a:gd name="connsiteY1" fmla="*/ 1198 h 279748"/>
                  <a:gd name="connsiteX0" fmla="*/ 0 w 3245667"/>
                  <a:gd name="connsiteY0" fmla="*/ 307822 h 307822"/>
                  <a:gd name="connsiteX1" fmla="*/ 3245667 w 3245667"/>
                  <a:gd name="connsiteY1" fmla="*/ 943 h 307822"/>
                  <a:gd name="connsiteX0" fmla="*/ 0 w 3245667"/>
                  <a:gd name="connsiteY0" fmla="*/ 307560 h 307560"/>
                  <a:gd name="connsiteX1" fmla="*/ 3245667 w 3245667"/>
                  <a:gd name="connsiteY1" fmla="*/ 681 h 307560"/>
                  <a:gd name="connsiteX0" fmla="*/ 0 w 3245667"/>
                  <a:gd name="connsiteY0" fmla="*/ 306879 h 306879"/>
                  <a:gd name="connsiteX1" fmla="*/ 3245667 w 3245667"/>
                  <a:gd name="connsiteY1" fmla="*/ 0 h 306879"/>
                </a:gdLst>
                <a:ahLst/>
                <a:cxnLst>
                  <a:cxn ang="0">
                    <a:pos x="connsiteX0" y="connsiteY0"/>
                  </a:cxn>
                  <a:cxn ang="0">
                    <a:pos x="connsiteX1" y="connsiteY1"/>
                  </a:cxn>
                </a:cxnLst>
                <a:rect l="l" t="t" r="r" b="b"/>
                <a:pathLst>
                  <a:path w="3245667" h="306879">
                    <a:moveTo>
                      <a:pt x="0" y="306879"/>
                    </a:moveTo>
                    <a:cubicBezTo>
                      <a:pt x="826692" y="154670"/>
                      <a:pt x="1985536" y="34514"/>
                      <a:pt x="3245667" y="0"/>
                    </a:cubicBezTo>
                  </a:path>
                </a:pathLst>
              </a:custGeom>
              <a:noFill/>
              <a:ln w="15240" cap="flat" cmpd="sng" algn="ctr">
                <a:gradFill>
                  <a:gsLst>
                    <a:gs pos="0">
                      <a:srgbClr val="C7000B">
                        <a:alpha val="44000"/>
                      </a:srgbClr>
                    </a:gs>
                    <a:gs pos="100000">
                      <a:srgbClr val="C7000B">
                        <a:alpha val="0"/>
                      </a:srgbClr>
                    </a:gs>
                  </a:gsLst>
                  <a:lin ang="0" scaled="0"/>
                </a:gradFill>
                <a:prstDash val="solid"/>
                <a:miter lim="800000"/>
              </a:ln>
              <a:effectLst/>
            </p:spPr>
            <p:txBody>
              <a:bodyPr rtlCol="0" anchor="ctr">
                <a:noAutofit/>
              </a:bodyP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2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Arial" pitchFamily="34" charset="0"/>
                </a:endParaRPr>
              </a:p>
            </p:txBody>
          </p:sp>
          <p:sp>
            <p:nvSpPr>
              <p:cNvPr id="121" name="任意多边形 104">
                <a:extLst>
                  <a:ext uri="{FF2B5EF4-FFF2-40B4-BE49-F238E27FC236}">
                    <a16:creationId xmlns:a16="http://schemas.microsoft.com/office/drawing/2014/main" xmlns="" id="{26E1029F-E10B-4FB5-9D76-D5899C83D52F}"/>
                  </a:ext>
                </a:extLst>
              </p:cNvPr>
              <p:cNvSpPr/>
              <p:nvPr/>
            </p:nvSpPr>
            <p:spPr>
              <a:xfrm flipH="1">
                <a:off x="12178433" y="3513259"/>
                <a:ext cx="3201146" cy="429328"/>
              </a:xfrm>
              <a:custGeom>
                <a:avLst/>
                <a:gdLst>
                  <a:gd name="connsiteX0" fmla="*/ 0 w 3380921"/>
                  <a:gd name="connsiteY0" fmla="*/ 121843 h 121843"/>
                  <a:gd name="connsiteX1" fmla="*/ 2984500 w 3380921"/>
                  <a:gd name="connsiteY1" fmla="*/ 7543 h 121843"/>
                  <a:gd name="connsiteX2" fmla="*/ 3263900 w 3380921"/>
                  <a:gd name="connsiteY2" fmla="*/ 20243 h 121843"/>
                  <a:gd name="connsiteX0" fmla="*/ 0 w 2984500"/>
                  <a:gd name="connsiteY0" fmla="*/ 114300 h 114300"/>
                  <a:gd name="connsiteX1" fmla="*/ 2984500 w 2984500"/>
                  <a:gd name="connsiteY1" fmla="*/ 0 h 114300"/>
                  <a:gd name="connsiteX0" fmla="*/ 0 w 2984500"/>
                  <a:gd name="connsiteY0" fmla="*/ 132955 h 132955"/>
                  <a:gd name="connsiteX1" fmla="*/ 2984500 w 2984500"/>
                  <a:gd name="connsiteY1" fmla="*/ 18655 h 132955"/>
                  <a:gd name="connsiteX0" fmla="*/ 0 w 3060700"/>
                  <a:gd name="connsiteY0" fmla="*/ 246556 h 246556"/>
                  <a:gd name="connsiteX1" fmla="*/ 3060700 w 3060700"/>
                  <a:gd name="connsiteY1" fmla="*/ 11606 h 246556"/>
                  <a:gd name="connsiteX0" fmla="*/ 0 w 3060700"/>
                  <a:gd name="connsiteY0" fmla="*/ 256923 h 256923"/>
                  <a:gd name="connsiteX1" fmla="*/ 3060700 w 3060700"/>
                  <a:gd name="connsiteY1" fmla="*/ 21973 h 256923"/>
                  <a:gd name="connsiteX0" fmla="*/ 0 w 3187700"/>
                  <a:gd name="connsiteY0" fmla="*/ 273931 h 273931"/>
                  <a:gd name="connsiteX1" fmla="*/ 3187700 w 3187700"/>
                  <a:gd name="connsiteY1" fmla="*/ 19931 h 273931"/>
                  <a:gd name="connsiteX0" fmla="*/ 0 w 3187700"/>
                  <a:gd name="connsiteY0" fmla="*/ 255553 h 255553"/>
                  <a:gd name="connsiteX1" fmla="*/ 3187700 w 3187700"/>
                  <a:gd name="connsiteY1" fmla="*/ 1553 h 255553"/>
                  <a:gd name="connsiteX0" fmla="*/ 0 w 3210560"/>
                  <a:gd name="connsiteY0" fmla="*/ 171453 h 171453"/>
                  <a:gd name="connsiteX1" fmla="*/ 3210560 w 3210560"/>
                  <a:gd name="connsiteY1" fmla="*/ 8893 h 171453"/>
                  <a:gd name="connsiteX0" fmla="*/ 0 w 3210560"/>
                  <a:gd name="connsiteY0" fmla="*/ 177392 h 177392"/>
                  <a:gd name="connsiteX1" fmla="*/ 3210560 w 3210560"/>
                  <a:gd name="connsiteY1" fmla="*/ 14832 h 177392"/>
                  <a:gd name="connsiteX0" fmla="*/ 0 w 3210560"/>
                  <a:gd name="connsiteY0" fmla="*/ 170849 h 170849"/>
                  <a:gd name="connsiteX1" fmla="*/ 3210560 w 3210560"/>
                  <a:gd name="connsiteY1" fmla="*/ 8289 h 170849"/>
                  <a:gd name="connsiteX0" fmla="*/ 0 w 3210560"/>
                  <a:gd name="connsiteY0" fmla="*/ 167067 h 167067"/>
                  <a:gd name="connsiteX1" fmla="*/ 3210560 w 3210560"/>
                  <a:gd name="connsiteY1" fmla="*/ 4507 h 167067"/>
                  <a:gd name="connsiteX0" fmla="*/ 0 w 3210560"/>
                  <a:gd name="connsiteY0" fmla="*/ 163762 h 163762"/>
                  <a:gd name="connsiteX1" fmla="*/ 3210560 w 3210560"/>
                  <a:gd name="connsiteY1" fmla="*/ 1202 h 163762"/>
                  <a:gd name="connsiteX0" fmla="*/ 0 w 3196503"/>
                  <a:gd name="connsiteY0" fmla="*/ 195062 h 195062"/>
                  <a:gd name="connsiteX1" fmla="*/ 3196503 w 3196503"/>
                  <a:gd name="connsiteY1" fmla="*/ 534 h 195062"/>
                  <a:gd name="connsiteX0" fmla="*/ 0 w 3196503"/>
                  <a:gd name="connsiteY0" fmla="*/ 194528 h 194528"/>
                  <a:gd name="connsiteX1" fmla="*/ 3196503 w 3196503"/>
                  <a:gd name="connsiteY1" fmla="*/ 0 h 194528"/>
                </a:gdLst>
                <a:ahLst/>
                <a:cxnLst>
                  <a:cxn ang="0">
                    <a:pos x="connsiteX0" y="connsiteY0"/>
                  </a:cxn>
                  <a:cxn ang="0">
                    <a:pos x="connsiteX1" y="connsiteY1"/>
                  </a:cxn>
                </a:cxnLst>
                <a:rect l="l" t="t" r="r" b="b"/>
                <a:pathLst>
                  <a:path w="3196503" h="194528">
                    <a:moveTo>
                      <a:pt x="0" y="194528"/>
                    </a:moveTo>
                    <a:cubicBezTo>
                      <a:pt x="915429" y="36755"/>
                      <a:pt x="2113514" y="760"/>
                      <a:pt x="3196503" y="0"/>
                    </a:cubicBezTo>
                  </a:path>
                </a:pathLst>
              </a:custGeom>
              <a:noFill/>
              <a:ln w="15240" cap="flat" cmpd="sng" algn="ctr">
                <a:gradFill>
                  <a:gsLst>
                    <a:gs pos="0">
                      <a:srgbClr val="C7000B">
                        <a:alpha val="44000"/>
                      </a:srgbClr>
                    </a:gs>
                    <a:gs pos="100000">
                      <a:srgbClr val="C7000B">
                        <a:alpha val="0"/>
                      </a:srgbClr>
                    </a:gs>
                  </a:gsLst>
                  <a:lin ang="0" scaled="0"/>
                </a:gradFill>
                <a:prstDash val="solid"/>
                <a:miter lim="800000"/>
              </a:ln>
              <a:effectLst/>
            </p:spPr>
            <p:txBody>
              <a:bodyPr rtlCol="0" anchor="ctr">
                <a:noAutofit/>
              </a:bodyP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2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Arial" pitchFamily="34" charset="0"/>
                </a:endParaRPr>
              </a:p>
            </p:txBody>
          </p:sp>
          <p:sp>
            <p:nvSpPr>
              <p:cNvPr id="122" name="任意多边形 105">
                <a:extLst>
                  <a:ext uri="{FF2B5EF4-FFF2-40B4-BE49-F238E27FC236}">
                    <a16:creationId xmlns:a16="http://schemas.microsoft.com/office/drawing/2014/main" xmlns="" id="{109FA796-39FC-4E99-A02C-5553E0563433}"/>
                  </a:ext>
                </a:extLst>
              </p:cNvPr>
              <p:cNvSpPr/>
              <p:nvPr/>
            </p:nvSpPr>
            <p:spPr>
              <a:xfrm flipH="1">
                <a:off x="11831420" y="3501802"/>
                <a:ext cx="1107710" cy="617228"/>
              </a:xfrm>
              <a:custGeom>
                <a:avLst/>
                <a:gdLst>
                  <a:gd name="connsiteX0" fmla="*/ 0 w 3380921"/>
                  <a:gd name="connsiteY0" fmla="*/ 121843 h 121843"/>
                  <a:gd name="connsiteX1" fmla="*/ 2984500 w 3380921"/>
                  <a:gd name="connsiteY1" fmla="*/ 7543 h 121843"/>
                  <a:gd name="connsiteX2" fmla="*/ 3263900 w 3380921"/>
                  <a:gd name="connsiteY2" fmla="*/ 20243 h 121843"/>
                  <a:gd name="connsiteX0" fmla="*/ 0 w 2984500"/>
                  <a:gd name="connsiteY0" fmla="*/ 114300 h 114300"/>
                  <a:gd name="connsiteX1" fmla="*/ 2984500 w 2984500"/>
                  <a:gd name="connsiteY1" fmla="*/ 0 h 114300"/>
                  <a:gd name="connsiteX0" fmla="*/ 0 w 2984500"/>
                  <a:gd name="connsiteY0" fmla="*/ 132955 h 132955"/>
                  <a:gd name="connsiteX1" fmla="*/ 2984500 w 2984500"/>
                  <a:gd name="connsiteY1" fmla="*/ 18655 h 132955"/>
                  <a:gd name="connsiteX0" fmla="*/ 0 w 3060700"/>
                  <a:gd name="connsiteY0" fmla="*/ 246556 h 246556"/>
                  <a:gd name="connsiteX1" fmla="*/ 3060700 w 3060700"/>
                  <a:gd name="connsiteY1" fmla="*/ 11606 h 246556"/>
                  <a:gd name="connsiteX0" fmla="*/ 0 w 3060700"/>
                  <a:gd name="connsiteY0" fmla="*/ 256923 h 256923"/>
                  <a:gd name="connsiteX1" fmla="*/ 3060700 w 3060700"/>
                  <a:gd name="connsiteY1" fmla="*/ 21973 h 256923"/>
                  <a:gd name="connsiteX0" fmla="*/ 0 w 3187700"/>
                  <a:gd name="connsiteY0" fmla="*/ 273931 h 273931"/>
                  <a:gd name="connsiteX1" fmla="*/ 3187700 w 3187700"/>
                  <a:gd name="connsiteY1" fmla="*/ 19931 h 273931"/>
                  <a:gd name="connsiteX0" fmla="*/ 0 w 3187700"/>
                  <a:gd name="connsiteY0" fmla="*/ 255553 h 255553"/>
                  <a:gd name="connsiteX1" fmla="*/ 3187700 w 3187700"/>
                  <a:gd name="connsiteY1" fmla="*/ 1553 h 255553"/>
                  <a:gd name="connsiteX0" fmla="*/ 0 w 3245667"/>
                  <a:gd name="connsiteY0" fmla="*/ 279749 h 279748"/>
                  <a:gd name="connsiteX1" fmla="*/ 3245667 w 3245667"/>
                  <a:gd name="connsiteY1" fmla="*/ 1198 h 279748"/>
                  <a:gd name="connsiteX0" fmla="*/ 0 w 3245667"/>
                  <a:gd name="connsiteY0" fmla="*/ 307822 h 307822"/>
                  <a:gd name="connsiteX1" fmla="*/ 3245667 w 3245667"/>
                  <a:gd name="connsiteY1" fmla="*/ 943 h 307822"/>
                  <a:gd name="connsiteX0" fmla="*/ 0 w 3245667"/>
                  <a:gd name="connsiteY0" fmla="*/ 307560 h 307560"/>
                  <a:gd name="connsiteX1" fmla="*/ 3245667 w 3245667"/>
                  <a:gd name="connsiteY1" fmla="*/ 681 h 307560"/>
                  <a:gd name="connsiteX0" fmla="*/ 0 w 3245667"/>
                  <a:gd name="connsiteY0" fmla="*/ 306879 h 306879"/>
                  <a:gd name="connsiteX1" fmla="*/ 3245667 w 3245667"/>
                  <a:gd name="connsiteY1" fmla="*/ 0 h 306879"/>
                </a:gdLst>
                <a:ahLst/>
                <a:cxnLst>
                  <a:cxn ang="0">
                    <a:pos x="connsiteX0" y="connsiteY0"/>
                  </a:cxn>
                  <a:cxn ang="0">
                    <a:pos x="connsiteX1" y="connsiteY1"/>
                  </a:cxn>
                </a:cxnLst>
                <a:rect l="l" t="t" r="r" b="b"/>
                <a:pathLst>
                  <a:path w="3245667" h="306879">
                    <a:moveTo>
                      <a:pt x="0" y="306879"/>
                    </a:moveTo>
                    <a:cubicBezTo>
                      <a:pt x="826692" y="154670"/>
                      <a:pt x="1985536" y="34514"/>
                      <a:pt x="3245667" y="0"/>
                    </a:cubicBezTo>
                  </a:path>
                </a:pathLst>
              </a:custGeom>
              <a:noFill/>
              <a:ln w="15240" cap="flat" cmpd="sng" algn="ctr">
                <a:gradFill>
                  <a:gsLst>
                    <a:gs pos="0">
                      <a:srgbClr val="C7000B">
                        <a:alpha val="44000"/>
                      </a:srgbClr>
                    </a:gs>
                    <a:gs pos="100000">
                      <a:srgbClr val="C7000B">
                        <a:alpha val="0"/>
                      </a:srgbClr>
                    </a:gs>
                  </a:gsLst>
                  <a:lin ang="0" scaled="0"/>
                </a:gradFill>
                <a:prstDash val="solid"/>
                <a:miter lim="800000"/>
              </a:ln>
              <a:effectLst/>
            </p:spPr>
            <p:txBody>
              <a:bodyPr rtlCol="0" anchor="ctr">
                <a:noAutofit/>
              </a:bodyPr>
              <a:lstStyle/>
              <a:p>
                <a:pPr marL="0" marR="0" lvl="0" indent="0" algn="ctr" defTabSz="914034" eaLnBrk="1" fontAlgn="auto" latinLnBrk="0" hangingPunct="1">
                  <a:lnSpc>
                    <a:spcPct val="100000"/>
                  </a:lnSpc>
                  <a:spcBef>
                    <a:spcPts val="0"/>
                  </a:spcBef>
                  <a:spcAft>
                    <a:spcPts val="0"/>
                  </a:spcAft>
                  <a:buClrTx/>
                  <a:buSzTx/>
                  <a:buFontTx/>
                  <a:buNone/>
                  <a:tabLst/>
                  <a:defRPr/>
                </a:pPr>
                <a:endParaRPr kumimoji="0" lang="zh-CN" altLang="en-US" sz="2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Arial" pitchFamily="34" charset="0"/>
                </a:endParaRPr>
              </a:p>
            </p:txBody>
          </p:sp>
        </p:grpSp>
        <p:sp>
          <p:nvSpPr>
            <p:cNvPr id="57" name="文本框 366">
              <a:extLst>
                <a:ext uri="{FF2B5EF4-FFF2-40B4-BE49-F238E27FC236}">
                  <a16:creationId xmlns:a16="http://schemas.microsoft.com/office/drawing/2014/main" xmlns="" id="{0E5A95B1-9181-4FEF-AB05-6782B43C788A}"/>
                </a:ext>
              </a:extLst>
            </p:cNvPr>
            <p:cNvSpPr txBox="1"/>
            <p:nvPr/>
          </p:nvSpPr>
          <p:spPr>
            <a:xfrm>
              <a:off x="6395513" y="4944662"/>
              <a:ext cx="2199089" cy="304117"/>
            </a:xfrm>
            <a:prstGeom prst="rect">
              <a:avLst/>
            </a:prstGeom>
            <a:noFill/>
          </p:spPr>
          <p:txBody>
            <a:bodyPr wrap="square" lIns="0" tIns="0" rIns="0" bIns="0" rtlCol="0">
              <a:noAutofit/>
            </a:bodyPr>
            <a:lstStyle/>
            <a:p>
              <a:pPr marL="0" marR="0" lvl="0" indent="0" algn="ctr" defTabSz="914034" eaLnBrk="1" fontAlgn="auto" latinLnBrk="0" hangingPunct="1">
                <a:lnSpc>
                  <a:spcPct val="100000"/>
                </a:lnSpc>
                <a:spcBef>
                  <a:spcPts val="0"/>
                </a:spcBef>
                <a:spcAft>
                  <a:spcPts val="0"/>
                </a:spcAft>
                <a:buClrTx/>
                <a:buSzTx/>
                <a:buFontTx/>
                <a:buNone/>
                <a:tabLst/>
                <a:defRPr/>
              </a:pPr>
              <a:r>
                <a:rPr kumimoji="0" lang="en-US" sz="900" b="1" i="0" u="none" strike="noStrike" cap="none" normalizeH="0" baseline="0" noProof="0" dirty="0">
                  <a:ln>
                    <a:noFill/>
                  </a:ln>
                  <a:solidFill>
                    <a:schemeClr val="bg1"/>
                  </a:solidFill>
                  <a:uLnTx/>
                  <a:uFillTx/>
                  <a:latin typeface="Huawei Sans" panose="020C0503030203020204"/>
                  <a:ea typeface="微软雅黑" pitchFamily="34" charset="-122"/>
                </a:rPr>
                <a:t>Distributed cloud infrastructure</a:t>
              </a:r>
            </a:p>
          </p:txBody>
        </p:sp>
        <p:sp>
          <p:nvSpPr>
            <p:cNvPr id="58" name="矩形 57"/>
            <p:cNvSpPr/>
            <p:nvPr/>
          </p:nvSpPr>
          <p:spPr>
            <a:xfrm>
              <a:off x="3467820" y="1370488"/>
              <a:ext cx="8126083" cy="506863"/>
            </a:xfrm>
            <a:prstGeom prst="rect">
              <a:avLst/>
            </a:prstGeom>
            <a:no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cap="none" normalizeH="0" baseline="0" noProof="0">
                  <a:ln>
                    <a:noFill/>
                  </a:ln>
                  <a:solidFill>
                    <a:prstClr val="white"/>
                  </a:solidFill>
                  <a:uLnTx/>
                  <a:uFillTx/>
                  <a:latin typeface="Huawei Sans" panose="020C0503030203020204"/>
                  <a:ea typeface="微软雅黑" pitchFamily="34" charset="-122"/>
                </a:rPr>
                <a:t> Basic cloud native services</a:t>
              </a:r>
            </a:p>
          </p:txBody>
        </p:sp>
        <p:grpSp>
          <p:nvGrpSpPr>
            <p:cNvPr id="59" name="组合 58"/>
            <p:cNvGrpSpPr/>
            <p:nvPr/>
          </p:nvGrpSpPr>
          <p:grpSpPr>
            <a:xfrm>
              <a:off x="3664242" y="5382601"/>
              <a:ext cx="1031944" cy="556389"/>
              <a:chOff x="3924842" y="5560824"/>
              <a:chExt cx="510743" cy="250402"/>
            </a:xfrm>
          </p:grpSpPr>
          <p:grpSp>
            <p:nvGrpSpPr>
              <p:cNvPr id="113" name="组合 112">
                <a:extLst>
                  <a:ext uri="{FF2B5EF4-FFF2-40B4-BE49-F238E27FC236}">
                    <a16:creationId xmlns:a16="http://schemas.microsoft.com/office/drawing/2014/main" xmlns="" id="{A2A16E3C-9346-449C-86FA-ECD086200B96}"/>
                  </a:ext>
                </a:extLst>
              </p:cNvPr>
              <p:cNvGrpSpPr/>
              <p:nvPr/>
            </p:nvGrpSpPr>
            <p:grpSpPr>
              <a:xfrm>
                <a:off x="3924842" y="5560824"/>
                <a:ext cx="510743" cy="250402"/>
                <a:chOff x="554134" y="2041224"/>
                <a:chExt cx="4377166" cy="2370604"/>
              </a:xfrm>
              <a:solidFill>
                <a:sysClr val="windowText" lastClr="000000"/>
              </a:solidFill>
            </p:grpSpPr>
            <p:sp>
              <p:nvSpPr>
                <p:cNvPr id="117" name="形状">
                  <a:extLst>
                    <a:ext uri="{FF2B5EF4-FFF2-40B4-BE49-F238E27FC236}">
                      <a16:creationId xmlns:a16="http://schemas.microsoft.com/office/drawing/2014/main" xmlns="" id="{CF74450B-558F-4756-9880-204DA9E1B30A}"/>
                    </a:ext>
                  </a:extLst>
                </p:cNvPr>
                <p:cNvSpPr/>
                <p:nvPr/>
              </p:nvSpPr>
              <p:spPr>
                <a:xfrm>
                  <a:off x="564927" y="2067853"/>
                  <a:ext cx="4360315" cy="2343975"/>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noFill/>
                  <a:miter lim="400000"/>
                </a:ln>
              </p:spPr>
              <p:txBody>
                <a:bodyPr lIns="25389" tIns="25389" rIns="25389" bIns="25389" anchor="ctr">
                  <a:noAutofit/>
                </a:bodyPr>
                <a:lstStyle/>
                <a:p>
                  <a:pPr marL="0" marR="0" lvl="0" indent="0" algn="ctr" defTabSz="1218724" eaLnBrk="1" fontAlgn="auto" latinLnBrk="0" hangingPunct="0">
                    <a:lnSpc>
                      <a:spcPct val="100000"/>
                    </a:lnSpc>
                    <a:spcBef>
                      <a:spcPts val="0"/>
                    </a:spcBef>
                    <a:spcAft>
                      <a:spcPts val="0"/>
                    </a:spcAft>
                    <a:buClrTx/>
                    <a:buSzTx/>
                    <a:buFontTx/>
                    <a:buNone/>
                    <a:tabLst/>
                    <a:defRPr sz="1400">
                      <a:solidFill>
                        <a:srgbClr val="5E5E5E"/>
                      </a:solidFill>
                      <a:latin typeface="+mn-lt"/>
                      <a:ea typeface="+mn-ea"/>
                      <a:cs typeface="+mn-cs"/>
                      <a:sym typeface="Huawei Sans"/>
                    </a:defRPr>
                  </a:pPr>
                  <a:endParaRPr kumimoji="0" sz="6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sp>
              <p:nvSpPr>
                <p:cNvPr id="118" name="形状">
                  <a:extLst>
                    <a:ext uri="{FF2B5EF4-FFF2-40B4-BE49-F238E27FC236}">
                      <a16:creationId xmlns:a16="http://schemas.microsoft.com/office/drawing/2014/main" xmlns="" id="{7A2FFF51-D3C6-461F-A46F-516A5CB813AF}"/>
                    </a:ext>
                  </a:extLst>
                </p:cNvPr>
                <p:cNvSpPr/>
                <p:nvPr/>
              </p:nvSpPr>
              <p:spPr>
                <a:xfrm>
                  <a:off x="554134" y="2041224"/>
                  <a:ext cx="4377166" cy="2343985"/>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12700">
                  <a:no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sz="1000" b="1">
                      <a:solidFill>
                        <a:srgbClr val="FFFFFF"/>
                      </a:solidFill>
                      <a:latin typeface="+mn-lt"/>
                      <a:ea typeface="+mn-ea"/>
                      <a:cs typeface="+mn-cs"/>
                      <a:sym typeface="Huawei Sans"/>
                    </a:defRPr>
                  </a:pPr>
                  <a:endParaRPr kumimoji="0" sz="200" b="1"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grpSp>
          <p:grpSp>
            <p:nvGrpSpPr>
              <p:cNvPr id="114" name="组合 113">
                <a:extLst>
                  <a:ext uri="{FF2B5EF4-FFF2-40B4-BE49-F238E27FC236}">
                    <a16:creationId xmlns:a16="http://schemas.microsoft.com/office/drawing/2014/main" xmlns="" id="{A2A16E3C-9346-449C-86FA-ECD086200B96}"/>
                  </a:ext>
                </a:extLst>
              </p:cNvPr>
              <p:cNvGrpSpPr/>
              <p:nvPr/>
            </p:nvGrpSpPr>
            <p:grpSpPr>
              <a:xfrm>
                <a:off x="3924842" y="5560824"/>
                <a:ext cx="510743" cy="250402"/>
                <a:chOff x="554134" y="2041224"/>
                <a:chExt cx="4377166" cy="2370604"/>
              </a:xfrm>
              <a:gradFill>
                <a:gsLst>
                  <a:gs pos="0">
                    <a:sysClr val="window" lastClr="FFFFFF">
                      <a:alpha val="0"/>
                    </a:sysClr>
                  </a:gs>
                  <a:gs pos="100000">
                    <a:sysClr val="window" lastClr="FFFFFF">
                      <a:alpha val="26000"/>
                    </a:sysClr>
                  </a:gs>
                </a:gsLst>
                <a:lin ang="5400000" scaled="0"/>
              </a:gradFill>
            </p:grpSpPr>
            <p:sp>
              <p:nvSpPr>
                <p:cNvPr id="115" name="形状">
                  <a:extLst>
                    <a:ext uri="{FF2B5EF4-FFF2-40B4-BE49-F238E27FC236}">
                      <a16:creationId xmlns:a16="http://schemas.microsoft.com/office/drawing/2014/main" xmlns="" id="{CF74450B-558F-4756-9880-204DA9E1B30A}"/>
                    </a:ext>
                  </a:extLst>
                </p:cNvPr>
                <p:cNvSpPr/>
                <p:nvPr/>
              </p:nvSpPr>
              <p:spPr>
                <a:xfrm>
                  <a:off x="564927" y="2067853"/>
                  <a:ext cx="4360315" cy="2343975"/>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sp>
              <p:nvSpPr>
                <p:cNvPr id="116" name="形状">
                  <a:extLst>
                    <a:ext uri="{FF2B5EF4-FFF2-40B4-BE49-F238E27FC236}">
                      <a16:creationId xmlns:a16="http://schemas.microsoft.com/office/drawing/2014/main" xmlns="" id="{7A2FFF51-D3C6-461F-A46F-516A5CB813AF}"/>
                    </a:ext>
                  </a:extLst>
                </p:cNvPr>
                <p:cNvSpPr/>
                <p:nvPr/>
              </p:nvSpPr>
              <p:spPr>
                <a:xfrm>
                  <a:off x="554134" y="2041224"/>
                  <a:ext cx="4377166" cy="2343985"/>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grpSp>
        </p:grpSp>
        <p:grpSp>
          <p:nvGrpSpPr>
            <p:cNvPr id="60" name="组合 59"/>
            <p:cNvGrpSpPr/>
            <p:nvPr/>
          </p:nvGrpSpPr>
          <p:grpSpPr>
            <a:xfrm>
              <a:off x="5730095" y="5534882"/>
              <a:ext cx="1031944" cy="556389"/>
              <a:chOff x="5990695" y="5713105"/>
              <a:chExt cx="510743" cy="250402"/>
            </a:xfrm>
          </p:grpSpPr>
          <p:grpSp>
            <p:nvGrpSpPr>
              <p:cNvPr id="107" name="组合 106"/>
              <p:cNvGrpSpPr/>
              <p:nvPr/>
            </p:nvGrpSpPr>
            <p:grpSpPr>
              <a:xfrm>
                <a:off x="5990695" y="5713105"/>
                <a:ext cx="510743" cy="250402"/>
                <a:chOff x="5522446" y="5612447"/>
                <a:chExt cx="510943" cy="207866"/>
              </a:xfrm>
              <a:solidFill>
                <a:sysClr val="windowText" lastClr="000000"/>
              </a:solidFill>
            </p:grpSpPr>
            <p:sp>
              <p:nvSpPr>
                <p:cNvPr id="111" name="形状">
                  <a:extLst>
                    <a:ext uri="{FF2B5EF4-FFF2-40B4-BE49-F238E27FC236}">
                      <a16:creationId xmlns:a16="http://schemas.microsoft.com/office/drawing/2014/main" xmlns="" id="{F93D0498-5432-4848-AAD8-A31F741E6CBB}"/>
                    </a:ext>
                  </a:extLst>
                </p:cNvPr>
                <p:cNvSpPr/>
                <p:nvPr/>
              </p:nvSpPr>
              <p:spPr>
                <a:xfrm>
                  <a:off x="5523706" y="5614782"/>
                  <a:ext cx="508976" cy="205531"/>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noFill/>
                  <a:miter lim="400000"/>
                </a:ln>
              </p:spPr>
              <p:txBody>
                <a:bodyPr lIns="25389" tIns="25389" rIns="25389" bIns="25389" anchor="ctr">
                  <a:noAutofit/>
                </a:bodyPr>
                <a:lstStyle/>
                <a:p>
                  <a:pPr marL="0" marR="0" lvl="0" indent="0" algn="ctr" defTabSz="1218724" eaLnBrk="1" fontAlgn="auto" latinLnBrk="0" hangingPunct="0">
                    <a:lnSpc>
                      <a:spcPct val="100000"/>
                    </a:lnSpc>
                    <a:spcBef>
                      <a:spcPts val="0"/>
                    </a:spcBef>
                    <a:spcAft>
                      <a:spcPts val="0"/>
                    </a:spcAft>
                    <a:buClrTx/>
                    <a:buSzTx/>
                    <a:buFontTx/>
                    <a:buNone/>
                    <a:tabLst/>
                    <a:defRPr sz="1400">
                      <a:solidFill>
                        <a:srgbClr val="5E5E5E"/>
                      </a:solidFill>
                      <a:latin typeface="+mn-lt"/>
                      <a:ea typeface="+mn-ea"/>
                      <a:cs typeface="+mn-cs"/>
                      <a:sym typeface="Huawei Sans"/>
                    </a:defRPr>
                  </a:pPr>
                  <a:endParaRPr kumimoji="0" sz="6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sp>
              <p:nvSpPr>
                <p:cNvPr id="112" name="形状">
                  <a:extLst>
                    <a:ext uri="{FF2B5EF4-FFF2-40B4-BE49-F238E27FC236}">
                      <a16:creationId xmlns:a16="http://schemas.microsoft.com/office/drawing/2014/main" xmlns="" id="{D215D56A-B59A-4C3C-979A-DB1436260586}"/>
                    </a:ext>
                  </a:extLst>
                </p:cNvPr>
                <p:cNvSpPr/>
                <p:nvPr/>
              </p:nvSpPr>
              <p:spPr>
                <a:xfrm>
                  <a:off x="5522446" y="5612447"/>
                  <a:ext cx="510943" cy="205532"/>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12700">
                  <a:no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sz="1000" b="1">
                      <a:solidFill>
                        <a:srgbClr val="FFFFFF"/>
                      </a:solidFill>
                      <a:latin typeface="+mn-lt"/>
                      <a:ea typeface="+mn-ea"/>
                      <a:cs typeface="+mn-cs"/>
                      <a:sym typeface="Huawei Sans"/>
                    </a:defRPr>
                  </a:pPr>
                  <a:endParaRPr kumimoji="0" sz="200" b="1"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grpSp>
          <p:grpSp>
            <p:nvGrpSpPr>
              <p:cNvPr id="108" name="组合 107"/>
              <p:cNvGrpSpPr/>
              <p:nvPr/>
            </p:nvGrpSpPr>
            <p:grpSpPr>
              <a:xfrm>
                <a:off x="5990695" y="5713105"/>
                <a:ext cx="510743" cy="250402"/>
                <a:chOff x="5522446" y="5612447"/>
                <a:chExt cx="510943" cy="207866"/>
              </a:xfrm>
              <a:gradFill>
                <a:gsLst>
                  <a:gs pos="0">
                    <a:sysClr val="window" lastClr="FFFFFF">
                      <a:alpha val="0"/>
                    </a:sysClr>
                  </a:gs>
                  <a:gs pos="100000">
                    <a:sysClr val="window" lastClr="FFFFFF">
                      <a:alpha val="26000"/>
                    </a:sysClr>
                  </a:gs>
                </a:gsLst>
                <a:lin ang="5400000" scaled="0"/>
              </a:gradFill>
            </p:grpSpPr>
            <p:sp>
              <p:nvSpPr>
                <p:cNvPr id="109" name="形状">
                  <a:extLst>
                    <a:ext uri="{FF2B5EF4-FFF2-40B4-BE49-F238E27FC236}">
                      <a16:creationId xmlns:a16="http://schemas.microsoft.com/office/drawing/2014/main" xmlns="" id="{F93D0498-5432-4848-AAD8-A31F741E6CBB}"/>
                    </a:ext>
                  </a:extLst>
                </p:cNvPr>
                <p:cNvSpPr/>
                <p:nvPr/>
              </p:nvSpPr>
              <p:spPr>
                <a:xfrm>
                  <a:off x="5523706" y="5614782"/>
                  <a:ext cx="508976" cy="205531"/>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sp>
              <p:nvSpPr>
                <p:cNvPr id="110" name="形状">
                  <a:extLst>
                    <a:ext uri="{FF2B5EF4-FFF2-40B4-BE49-F238E27FC236}">
                      <a16:creationId xmlns:a16="http://schemas.microsoft.com/office/drawing/2014/main" xmlns="" id="{D215D56A-B59A-4C3C-979A-DB1436260586}"/>
                    </a:ext>
                  </a:extLst>
                </p:cNvPr>
                <p:cNvSpPr/>
                <p:nvPr/>
              </p:nvSpPr>
              <p:spPr>
                <a:xfrm>
                  <a:off x="5522446" y="5612447"/>
                  <a:ext cx="510943" cy="205532"/>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grpSp>
        </p:grpSp>
        <p:grpSp>
          <p:nvGrpSpPr>
            <p:cNvPr id="61" name="组合 60"/>
            <p:cNvGrpSpPr/>
            <p:nvPr/>
          </p:nvGrpSpPr>
          <p:grpSpPr>
            <a:xfrm>
              <a:off x="10209791" y="5382601"/>
              <a:ext cx="1031944" cy="556389"/>
              <a:chOff x="10470391" y="5560824"/>
              <a:chExt cx="510743" cy="250402"/>
            </a:xfrm>
          </p:grpSpPr>
          <p:grpSp>
            <p:nvGrpSpPr>
              <p:cNvPr id="101" name="组合 100">
                <a:extLst>
                  <a:ext uri="{FF2B5EF4-FFF2-40B4-BE49-F238E27FC236}">
                    <a16:creationId xmlns:a16="http://schemas.microsoft.com/office/drawing/2014/main" xmlns="" id="{6ACA2579-FAC4-44BD-8681-949233E3C7ED}"/>
                  </a:ext>
                </a:extLst>
              </p:cNvPr>
              <p:cNvGrpSpPr/>
              <p:nvPr/>
            </p:nvGrpSpPr>
            <p:grpSpPr>
              <a:xfrm>
                <a:off x="10470391" y="5560824"/>
                <a:ext cx="510743" cy="250402"/>
                <a:chOff x="554134" y="2041224"/>
                <a:chExt cx="4377166" cy="2370604"/>
              </a:xfrm>
              <a:solidFill>
                <a:sysClr val="windowText" lastClr="000000"/>
              </a:solidFill>
            </p:grpSpPr>
            <p:sp>
              <p:nvSpPr>
                <p:cNvPr id="105" name="形状">
                  <a:extLst>
                    <a:ext uri="{FF2B5EF4-FFF2-40B4-BE49-F238E27FC236}">
                      <a16:creationId xmlns:a16="http://schemas.microsoft.com/office/drawing/2014/main" xmlns="" id="{977503DD-ED50-4F9D-BA2C-5FF9D3198E23}"/>
                    </a:ext>
                  </a:extLst>
                </p:cNvPr>
                <p:cNvSpPr/>
                <p:nvPr/>
              </p:nvSpPr>
              <p:spPr>
                <a:xfrm>
                  <a:off x="564927" y="2067853"/>
                  <a:ext cx="4360315" cy="2343975"/>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noFill/>
                  <a:miter lim="400000"/>
                </a:ln>
              </p:spPr>
              <p:txBody>
                <a:bodyPr lIns="25389" tIns="25389" rIns="25389" bIns="25389" anchor="ctr">
                  <a:noAutofit/>
                </a:bodyPr>
                <a:lstStyle/>
                <a:p>
                  <a:pPr marL="0" marR="0" lvl="0" indent="0" algn="ctr" defTabSz="1218724" eaLnBrk="1" fontAlgn="auto" latinLnBrk="0" hangingPunct="0">
                    <a:lnSpc>
                      <a:spcPct val="100000"/>
                    </a:lnSpc>
                    <a:spcBef>
                      <a:spcPts val="0"/>
                    </a:spcBef>
                    <a:spcAft>
                      <a:spcPts val="0"/>
                    </a:spcAft>
                    <a:buClrTx/>
                    <a:buSzTx/>
                    <a:buFontTx/>
                    <a:buNone/>
                    <a:tabLst/>
                    <a:defRPr sz="1400">
                      <a:solidFill>
                        <a:srgbClr val="5E5E5E"/>
                      </a:solidFill>
                      <a:latin typeface="+mn-lt"/>
                      <a:ea typeface="+mn-ea"/>
                      <a:cs typeface="+mn-cs"/>
                      <a:sym typeface="Huawei Sans"/>
                    </a:defRPr>
                  </a:pPr>
                  <a:endParaRPr kumimoji="0" sz="6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sp>
              <p:nvSpPr>
                <p:cNvPr id="106" name="形状">
                  <a:extLst>
                    <a:ext uri="{FF2B5EF4-FFF2-40B4-BE49-F238E27FC236}">
                      <a16:creationId xmlns:a16="http://schemas.microsoft.com/office/drawing/2014/main" xmlns="" id="{B33BB59B-710B-404A-A6A8-3ED8E1E3B90C}"/>
                    </a:ext>
                  </a:extLst>
                </p:cNvPr>
                <p:cNvSpPr/>
                <p:nvPr/>
              </p:nvSpPr>
              <p:spPr>
                <a:xfrm>
                  <a:off x="554134" y="2041224"/>
                  <a:ext cx="4377166" cy="2343985"/>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12700">
                  <a:no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sz="1000" b="1">
                      <a:solidFill>
                        <a:srgbClr val="FFFFFF"/>
                      </a:solidFill>
                      <a:latin typeface="+mn-lt"/>
                      <a:ea typeface="+mn-ea"/>
                      <a:cs typeface="+mn-cs"/>
                      <a:sym typeface="Huawei Sans"/>
                    </a:defRPr>
                  </a:pPr>
                  <a:endParaRPr kumimoji="0" sz="200" b="1"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grpSp>
          <p:grpSp>
            <p:nvGrpSpPr>
              <p:cNvPr id="102" name="组合 101">
                <a:extLst>
                  <a:ext uri="{FF2B5EF4-FFF2-40B4-BE49-F238E27FC236}">
                    <a16:creationId xmlns:a16="http://schemas.microsoft.com/office/drawing/2014/main" xmlns="" id="{6ACA2579-FAC4-44BD-8681-949233E3C7ED}"/>
                  </a:ext>
                </a:extLst>
              </p:cNvPr>
              <p:cNvGrpSpPr/>
              <p:nvPr/>
            </p:nvGrpSpPr>
            <p:grpSpPr>
              <a:xfrm>
                <a:off x="10470391" y="5560824"/>
                <a:ext cx="510743" cy="250402"/>
                <a:chOff x="554134" y="2041224"/>
                <a:chExt cx="4377166" cy="2370604"/>
              </a:xfrm>
              <a:gradFill>
                <a:gsLst>
                  <a:gs pos="0">
                    <a:sysClr val="window" lastClr="FFFFFF">
                      <a:alpha val="0"/>
                    </a:sysClr>
                  </a:gs>
                  <a:gs pos="100000">
                    <a:sysClr val="window" lastClr="FFFFFF">
                      <a:alpha val="26000"/>
                    </a:sysClr>
                  </a:gs>
                </a:gsLst>
                <a:lin ang="5400000" scaled="0"/>
              </a:gradFill>
            </p:grpSpPr>
            <p:sp>
              <p:nvSpPr>
                <p:cNvPr id="103" name="形状">
                  <a:extLst>
                    <a:ext uri="{FF2B5EF4-FFF2-40B4-BE49-F238E27FC236}">
                      <a16:creationId xmlns:a16="http://schemas.microsoft.com/office/drawing/2014/main" xmlns="" id="{977503DD-ED50-4F9D-BA2C-5FF9D3198E23}"/>
                    </a:ext>
                  </a:extLst>
                </p:cNvPr>
                <p:cNvSpPr/>
                <p:nvPr/>
              </p:nvSpPr>
              <p:spPr>
                <a:xfrm>
                  <a:off x="564927" y="2067853"/>
                  <a:ext cx="4360315" cy="2343975"/>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sp>
              <p:nvSpPr>
                <p:cNvPr id="104" name="形状">
                  <a:extLst>
                    <a:ext uri="{FF2B5EF4-FFF2-40B4-BE49-F238E27FC236}">
                      <a16:creationId xmlns:a16="http://schemas.microsoft.com/office/drawing/2014/main" xmlns="" id="{B33BB59B-710B-404A-A6A8-3ED8E1E3B90C}"/>
                    </a:ext>
                  </a:extLst>
                </p:cNvPr>
                <p:cNvSpPr/>
                <p:nvPr/>
              </p:nvSpPr>
              <p:spPr>
                <a:xfrm>
                  <a:off x="554134" y="2041224"/>
                  <a:ext cx="4377166" cy="2343985"/>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grpSp>
        </p:grpSp>
        <p:grpSp>
          <p:nvGrpSpPr>
            <p:cNvPr id="62" name="组合 61"/>
            <p:cNvGrpSpPr/>
            <p:nvPr/>
          </p:nvGrpSpPr>
          <p:grpSpPr>
            <a:xfrm>
              <a:off x="8287571" y="5559425"/>
              <a:ext cx="1031944" cy="556389"/>
              <a:chOff x="8548171" y="5737648"/>
              <a:chExt cx="510743" cy="250402"/>
            </a:xfrm>
          </p:grpSpPr>
          <p:grpSp>
            <p:nvGrpSpPr>
              <p:cNvPr id="95" name="组合 94">
                <a:extLst>
                  <a:ext uri="{FF2B5EF4-FFF2-40B4-BE49-F238E27FC236}">
                    <a16:creationId xmlns:a16="http://schemas.microsoft.com/office/drawing/2014/main" xmlns="" id="{C8A756AB-AB25-4E1A-A33B-45344412D103}"/>
                  </a:ext>
                </a:extLst>
              </p:cNvPr>
              <p:cNvGrpSpPr/>
              <p:nvPr/>
            </p:nvGrpSpPr>
            <p:grpSpPr>
              <a:xfrm>
                <a:off x="8548171" y="5737648"/>
                <a:ext cx="510743" cy="250402"/>
                <a:chOff x="554134" y="2041224"/>
                <a:chExt cx="4377166" cy="2370604"/>
              </a:xfrm>
              <a:solidFill>
                <a:sysClr val="windowText" lastClr="000000"/>
              </a:solidFill>
            </p:grpSpPr>
            <p:sp>
              <p:nvSpPr>
                <p:cNvPr id="99" name="形状">
                  <a:extLst>
                    <a:ext uri="{FF2B5EF4-FFF2-40B4-BE49-F238E27FC236}">
                      <a16:creationId xmlns:a16="http://schemas.microsoft.com/office/drawing/2014/main" xmlns="" id="{8292A647-2B11-4464-8AE7-16E75C265D6D}"/>
                    </a:ext>
                  </a:extLst>
                </p:cNvPr>
                <p:cNvSpPr/>
                <p:nvPr/>
              </p:nvSpPr>
              <p:spPr>
                <a:xfrm>
                  <a:off x="564927" y="2067853"/>
                  <a:ext cx="4360315" cy="2343975"/>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noFill/>
                  <a:miter lim="400000"/>
                </a:ln>
              </p:spPr>
              <p:txBody>
                <a:bodyPr lIns="25389" tIns="25389" rIns="25389" bIns="25389" anchor="ctr">
                  <a:noAutofit/>
                </a:bodyPr>
                <a:lstStyle/>
                <a:p>
                  <a:pPr marL="0" marR="0" lvl="0" indent="0" algn="ctr" defTabSz="1218724" eaLnBrk="1" fontAlgn="auto" latinLnBrk="0" hangingPunct="0">
                    <a:lnSpc>
                      <a:spcPct val="100000"/>
                    </a:lnSpc>
                    <a:spcBef>
                      <a:spcPts val="0"/>
                    </a:spcBef>
                    <a:spcAft>
                      <a:spcPts val="0"/>
                    </a:spcAft>
                    <a:buClrTx/>
                    <a:buSzTx/>
                    <a:buFontTx/>
                    <a:buNone/>
                    <a:tabLst/>
                    <a:defRPr sz="1400">
                      <a:solidFill>
                        <a:srgbClr val="5E5E5E"/>
                      </a:solidFill>
                      <a:latin typeface="+mn-lt"/>
                      <a:ea typeface="+mn-ea"/>
                      <a:cs typeface="+mn-cs"/>
                      <a:sym typeface="Huawei Sans"/>
                    </a:defRPr>
                  </a:pPr>
                  <a:endParaRPr kumimoji="0" sz="600" b="0"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sp>
              <p:nvSpPr>
                <p:cNvPr id="100" name="形状">
                  <a:extLst>
                    <a:ext uri="{FF2B5EF4-FFF2-40B4-BE49-F238E27FC236}">
                      <a16:creationId xmlns:a16="http://schemas.microsoft.com/office/drawing/2014/main" xmlns="" id="{4CE2F80C-2C0A-4F71-B038-6D421A3B5C4F}"/>
                    </a:ext>
                  </a:extLst>
                </p:cNvPr>
                <p:cNvSpPr/>
                <p:nvPr/>
              </p:nvSpPr>
              <p:spPr>
                <a:xfrm>
                  <a:off x="554134" y="2041224"/>
                  <a:ext cx="4377166" cy="2343985"/>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12700">
                  <a:no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sz="1000" b="1">
                      <a:solidFill>
                        <a:srgbClr val="FFFFFF"/>
                      </a:solidFill>
                      <a:latin typeface="+mn-lt"/>
                      <a:ea typeface="+mn-ea"/>
                      <a:cs typeface="+mn-cs"/>
                      <a:sym typeface="Huawei Sans"/>
                    </a:defRPr>
                  </a:pPr>
                  <a:endParaRPr kumimoji="0" sz="200" b="1" i="0" u="none" strike="noStrike" kern="0" cap="none" spc="0" normalizeH="0" baseline="0" noProof="0">
                    <a:ln>
                      <a:noFill/>
                    </a:ln>
                    <a:solidFill>
                      <a:srgbClr val="E7E6E6"/>
                    </a:solidFill>
                    <a:effectLst/>
                    <a:uLnTx/>
                    <a:uFillTx/>
                    <a:latin typeface="Huawei Sans" panose="020C0503030203020204"/>
                    <a:ea typeface="微软雅黑" pitchFamily="34" charset="-122"/>
                    <a:cs typeface="Huawei Sans"/>
                    <a:sym typeface="Huawei Sans"/>
                  </a:endParaRPr>
                </a:p>
              </p:txBody>
            </p:sp>
          </p:grpSp>
          <p:grpSp>
            <p:nvGrpSpPr>
              <p:cNvPr id="96" name="组合 95">
                <a:extLst>
                  <a:ext uri="{FF2B5EF4-FFF2-40B4-BE49-F238E27FC236}">
                    <a16:creationId xmlns:a16="http://schemas.microsoft.com/office/drawing/2014/main" xmlns="" id="{C8A756AB-AB25-4E1A-A33B-45344412D103}"/>
                  </a:ext>
                </a:extLst>
              </p:cNvPr>
              <p:cNvGrpSpPr/>
              <p:nvPr/>
            </p:nvGrpSpPr>
            <p:grpSpPr>
              <a:xfrm>
                <a:off x="8548171" y="5737648"/>
                <a:ext cx="510743" cy="250402"/>
                <a:chOff x="554134" y="2041224"/>
                <a:chExt cx="4377166" cy="2370604"/>
              </a:xfrm>
              <a:gradFill>
                <a:gsLst>
                  <a:gs pos="0">
                    <a:sysClr val="window" lastClr="FFFFFF">
                      <a:alpha val="0"/>
                    </a:sysClr>
                  </a:gs>
                  <a:gs pos="100000">
                    <a:sysClr val="window" lastClr="FFFFFF">
                      <a:alpha val="26000"/>
                    </a:sysClr>
                  </a:gs>
                </a:gsLst>
                <a:lin ang="5400000" scaled="0"/>
              </a:gradFill>
            </p:grpSpPr>
            <p:sp>
              <p:nvSpPr>
                <p:cNvPr id="97" name="形状">
                  <a:extLst>
                    <a:ext uri="{FF2B5EF4-FFF2-40B4-BE49-F238E27FC236}">
                      <a16:creationId xmlns:a16="http://schemas.microsoft.com/office/drawing/2014/main" xmlns="" id="{8292A647-2B11-4464-8AE7-16E75C265D6D}"/>
                    </a:ext>
                  </a:extLst>
                </p:cNvPr>
                <p:cNvSpPr/>
                <p:nvPr/>
              </p:nvSpPr>
              <p:spPr>
                <a:xfrm>
                  <a:off x="564927" y="2067853"/>
                  <a:ext cx="4360315" cy="2343975"/>
                </a:xfrm>
                <a:custGeom>
                  <a:avLst/>
                  <a:gdLst/>
                  <a:ahLst/>
                  <a:cxnLst>
                    <a:cxn ang="0">
                      <a:pos x="wd2" y="hd2"/>
                    </a:cxn>
                    <a:cxn ang="5400000">
                      <a:pos x="wd2" y="hd2"/>
                    </a:cxn>
                    <a:cxn ang="10800000">
                      <a:pos x="wd2" y="hd2"/>
                    </a:cxn>
                    <a:cxn ang="16200000">
                      <a:pos x="wd2" y="hd2"/>
                    </a:cxn>
                  </a:cxnLst>
                  <a:rect l="0" t="0" r="r" b="b"/>
                  <a:pathLst>
                    <a:path w="21328" h="21034" extrusionOk="0">
                      <a:moveTo>
                        <a:pt x="3340" y="8785"/>
                      </a:moveTo>
                      <a:cubicBezTo>
                        <a:pt x="1732" y="9232"/>
                        <a:pt x="444" y="11344"/>
                        <a:pt x="92" y="14115"/>
                      </a:cubicBezTo>
                      <a:cubicBezTo>
                        <a:pt x="-97" y="15603"/>
                        <a:pt x="3" y="17117"/>
                        <a:pt x="402" y="18382"/>
                      </a:cubicBezTo>
                      <a:cubicBezTo>
                        <a:pt x="813" y="19682"/>
                        <a:pt x="1523" y="20668"/>
                        <a:pt x="2395" y="21034"/>
                      </a:cubicBezTo>
                      <a:lnTo>
                        <a:pt x="19428" y="21034"/>
                      </a:lnTo>
                      <a:cubicBezTo>
                        <a:pt x="20407" y="20478"/>
                        <a:pt x="21126" y="19015"/>
                        <a:pt x="21291" y="17244"/>
                      </a:cubicBezTo>
                      <a:cubicBezTo>
                        <a:pt x="21503" y="14966"/>
                        <a:pt x="20778" y="12737"/>
                        <a:pt x="19547" y="11883"/>
                      </a:cubicBezTo>
                      <a:cubicBezTo>
                        <a:pt x="20090" y="9129"/>
                        <a:pt x="19406" y="6097"/>
                        <a:pt x="17934" y="4722"/>
                      </a:cubicBezTo>
                      <a:cubicBezTo>
                        <a:pt x="16703" y="3573"/>
                        <a:pt x="15192" y="3881"/>
                        <a:pt x="14147" y="5494"/>
                      </a:cubicBezTo>
                      <a:cubicBezTo>
                        <a:pt x="13009" y="1606"/>
                        <a:pt x="10571" y="-566"/>
                        <a:pt x="8111" y="128"/>
                      </a:cubicBezTo>
                      <a:cubicBezTo>
                        <a:pt x="6851" y="483"/>
                        <a:pt x="5729" y="1556"/>
                        <a:pt x="4885" y="3102"/>
                      </a:cubicBezTo>
                      <a:cubicBezTo>
                        <a:pt x="4051" y="4628"/>
                        <a:pt x="3496" y="6604"/>
                        <a:pt x="3340" y="8785"/>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sp>
              <p:nvSpPr>
                <p:cNvPr id="98" name="形状">
                  <a:extLst>
                    <a:ext uri="{FF2B5EF4-FFF2-40B4-BE49-F238E27FC236}">
                      <a16:creationId xmlns:a16="http://schemas.microsoft.com/office/drawing/2014/main" xmlns="" id="{4CE2F80C-2C0A-4F71-B038-6D421A3B5C4F}"/>
                    </a:ext>
                  </a:extLst>
                </p:cNvPr>
                <p:cNvSpPr/>
                <p:nvPr/>
              </p:nvSpPr>
              <p:spPr>
                <a:xfrm>
                  <a:off x="554134" y="2041224"/>
                  <a:ext cx="4377166" cy="2343985"/>
                </a:xfrm>
                <a:custGeom>
                  <a:avLst/>
                  <a:gdLst/>
                  <a:ahLst/>
                  <a:cxnLst>
                    <a:cxn ang="0">
                      <a:pos x="wd2" y="hd2"/>
                    </a:cxn>
                    <a:cxn ang="5400000">
                      <a:pos x="wd2" y="hd2"/>
                    </a:cxn>
                    <a:cxn ang="10800000">
                      <a:pos x="wd2" y="hd2"/>
                    </a:cxn>
                    <a:cxn ang="16200000">
                      <a:pos x="wd2" y="hd2"/>
                    </a:cxn>
                  </a:cxnLst>
                  <a:rect l="0" t="0" r="r" b="b"/>
                  <a:pathLst>
                    <a:path w="21323" h="21600" extrusionOk="0">
                      <a:moveTo>
                        <a:pt x="8994" y="0"/>
                      </a:moveTo>
                      <a:cubicBezTo>
                        <a:pt x="8691" y="0"/>
                        <a:pt x="8385" y="43"/>
                        <a:pt x="8079" y="132"/>
                      </a:cubicBezTo>
                      <a:cubicBezTo>
                        <a:pt x="6824" y="496"/>
                        <a:pt x="5707" y="1599"/>
                        <a:pt x="4866" y="3186"/>
                      </a:cubicBezTo>
                      <a:cubicBezTo>
                        <a:pt x="4023" y="4775"/>
                        <a:pt x="3466" y="6838"/>
                        <a:pt x="3318" y="9111"/>
                      </a:cubicBezTo>
                      <a:cubicBezTo>
                        <a:pt x="1726" y="9535"/>
                        <a:pt x="445" y="11674"/>
                        <a:pt x="93" y="14495"/>
                      </a:cubicBezTo>
                      <a:cubicBezTo>
                        <a:pt x="-98" y="16022"/>
                        <a:pt x="3" y="17577"/>
                        <a:pt x="402" y="18876"/>
                      </a:cubicBezTo>
                      <a:cubicBezTo>
                        <a:pt x="811" y="20210"/>
                        <a:pt x="1519" y="21222"/>
                        <a:pt x="2386" y="21600"/>
                      </a:cubicBezTo>
                      <a:lnTo>
                        <a:pt x="19349" y="21600"/>
                      </a:lnTo>
                      <a:cubicBezTo>
                        <a:pt x="20352" y="21117"/>
                        <a:pt x="21106" y="19625"/>
                        <a:pt x="21282" y="17778"/>
                      </a:cubicBezTo>
                      <a:cubicBezTo>
                        <a:pt x="21502" y="15475"/>
                        <a:pt x="20796" y="13208"/>
                        <a:pt x="19591" y="12348"/>
                      </a:cubicBezTo>
                      <a:cubicBezTo>
                        <a:pt x="20154" y="9472"/>
                        <a:pt x="19461" y="6285"/>
                        <a:pt x="17962" y="4862"/>
                      </a:cubicBezTo>
                      <a:cubicBezTo>
                        <a:pt x="16724" y="3685"/>
                        <a:pt x="15209" y="4026"/>
                        <a:pt x="14167" y="5712"/>
                      </a:cubicBezTo>
                      <a:cubicBezTo>
                        <a:pt x="13158" y="2172"/>
                        <a:pt x="11146" y="2"/>
                        <a:pt x="8994" y="0"/>
                      </a:cubicBezTo>
                      <a:close/>
                      <a:moveTo>
                        <a:pt x="9009" y="301"/>
                      </a:moveTo>
                      <a:cubicBezTo>
                        <a:pt x="11141" y="302"/>
                        <a:pt x="13136" y="2440"/>
                        <a:pt x="14136" y="5927"/>
                      </a:cubicBezTo>
                      <a:cubicBezTo>
                        <a:pt x="15168" y="4266"/>
                        <a:pt x="16670" y="3930"/>
                        <a:pt x="17898" y="5088"/>
                      </a:cubicBezTo>
                      <a:cubicBezTo>
                        <a:pt x="19383" y="6490"/>
                        <a:pt x="20069" y="9630"/>
                        <a:pt x="19512" y="12463"/>
                      </a:cubicBezTo>
                      <a:cubicBezTo>
                        <a:pt x="20122" y="12846"/>
                        <a:pt x="20608" y="13613"/>
                        <a:pt x="20905" y="14574"/>
                      </a:cubicBezTo>
                      <a:cubicBezTo>
                        <a:pt x="21201" y="15531"/>
                        <a:pt x="21307" y="16670"/>
                        <a:pt x="21187" y="17808"/>
                      </a:cubicBezTo>
                      <a:cubicBezTo>
                        <a:pt x="20996" y="19613"/>
                        <a:pt x="20255" y="21069"/>
                        <a:pt x="19271" y="21571"/>
                      </a:cubicBezTo>
                      <a:lnTo>
                        <a:pt x="2461" y="21571"/>
                      </a:lnTo>
                      <a:cubicBezTo>
                        <a:pt x="1601" y="21199"/>
                        <a:pt x="900" y="20202"/>
                        <a:pt x="494" y="18889"/>
                      </a:cubicBezTo>
                      <a:cubicBezTo>
                        <a:pt x="98" y="17610"/>
                        <a:pt x="-3" y="16078"/>
                        <a:pt x="188" y="14574"/>
                      </a:cubicBezTo>
                      <a:cubicBezTo>
                        <a:pt x="363" y="13191"/>
                        <a:pt x="767" y="11978"/>
                        <a:pt x="1323" y="11055"/>
                      </a:cubicBezTo>
                      <a:cubicBezTo>
                        <a:pt x="1881" y="10126"/>
                        <a:pt x="2593" y="9491"/>
                        <a:pt x="3383" y="9274"/>
                      </a:cubicBezTo>
                      <a:cubicBezTo>
                        <a:pt x="3530" y="7035"/>
                        <a:pt x="4083" y="5003"/>
                        <a:pt x="4918" y="3438"/>
                      </a:cubicBezTo>
                      <a:cubicBezTo>
                        <a:pt x="5751" y="1875"/>
                        <a:pt x="6858" y="789"/>
                        <a:pt x="8101" y="430"/>
                      </a:cubicBezTo>
                      <a:cubicBezTo>
                        <a:pt x="8405" y="342"/>
                        <a:pt x="8708" y="300"/>
                        <a:pt x="9009" y="301"/>
                      </a:cubicBezTo>
                      <a:close/>
                    </a:path>
                  </a:pathLst>
                </a:custGeom>
                <a:grpFill/>
                <a:ln w="3175">
                  <a:gradFill>
                    <a:gsLst>
                      <a:gs pos="0">
                        <a:sysClr val="window" lastClr="FFFFFF">
                          <a:alpha val="25000"/>
                        </a:sysClr>
                      </a:gs>
                      <a:gs pos="100000">
                        <a:srgbClr val="C00000">
                          <a:alpha val="0"/>
                        </a:srgbClr>
                      </a:gs>
                    </a:gsLst>
                    <a:lin ang="5400000" scaled="0"/>
                  </a:gradFill>
                  <a:miter lim="400000"/>
                </a:ln>
              </p:spPr>
              <p:txBody>
                <a:bodyPr lIns="19350" tIns="19350" rIns="19350" bIns="19350" anchor="ctr">
                  <a:noAutofit/>
                </a:bodyPr>
                <a:lstStyle/>
                <a:p>
                  <a:pPr marL="0" marR="0" lvl="0" indent="0" algn="ctr" defTabSz="257886" eaLnBrk="1" fontAlgn="auto" latinLnBrk="0" hangingPunct="0">
                    <a:lnSpc>
                      <a:spcPct val="100000"/>
                    </a:lnSpc>
                    <a:spcBef>
                      <a:spcPts val="0"/>
                    </a:spcBef>
                    <a:spcAft>
                      <a:spcPts val="0"/>
                    </a:spcAft>
                    <a:buClrTx/>
                    <a:buSzTx/>
                    <a:buFontTx/>
                    <a:buNone/>
                    <a:tabLst/>
                    <a:defRPr/>
                  </a:pPr>
                  <a:endParaRPr kumimoji="0" sz="300" b="1" i="0" u="none" strike="noStrike" kern="0" cap="none" spc="0" normalizeH="0" baseline="0" noProof="0">
                    <a:ln>
                      <a:noFill/>
                    </a:ln>
                    <a:solidFill>
                      <a:srgbClr val="FFFFFF"/>
                    </a:solidFill>
                    <a:effectLst/>
                    <a:uLnTx/>
                    <a:uFillTx/>
                    <a:latin typeface="Huawei Sans" panose="020C0503030203020204"/>
                    <a:ea typeface="微软雅黑" panose="020B0503020204020204" pitchFamily="34" charset="-122"/>
                    <a:cs typeface="Huawei Sans"/>
                    <a:sym typeface="Huawei Sans"/>
                  </a:endParaRPr>
                </a:p>
              </p:txBody>
            </p:sp>
          </p:grpSp>
        </p:grpSp>
        <p:sp>
          <p:nvSpPr>
            <p:cNvPr id="63" name="文本框 375">
              <a:extLst>
                <a:ext uri="{FF2B5EF4-FFF2-40B4-BE49-F238E27FC236}">
                  <a16:creationId xmlns:a16="http://schemas.microsoft.com/office/drawing/2014/main" xmlns="" id="{69A9052E-C409-41A6-A1AE-F0344EF124CA}"/>
                </a:ext>
              </a:extLst>
            </p:cNvPr>
            <p:cNvSpPr txBox="1"/>
            <p:nvPr/>
          </p:nvSpPr>
          <p:spPr>
            <a:xfrm>
              <a:off x="8354226" y="5810516"/>
              <a:ext cx="968981" cy="486590"/>
            </a:xfrm>
            <a:prstGeom prst="rect">
              <a:avLst/>
            </a:prstGeom>
            <a:noFill/>
          </p:spPr>
          <p:txBody>
            <a:bodyPr wrap="square" lIns="0" tIns="0" rIns="0" bIns="0" rtlCol="0">
              <a:noAutofit/>
            </a:bodyPr>
            <a:lstStyle/>
            <a:p>
              <a:pPr marL="0" marR="0" lvl="0" indent="0" algn="ctr" defTabSz="914034" eaLnBrk="1" fontAlgn="auto" latinLnBrk="0" hangingPunct="1">
                <a:lnSpc>
                  <a:spcPts val="600"/>
                </a:lnSpc>
                <a:spcBef>
                  <a:spcPts val="0"/>
                </a:spcBef>
                <a:spcAft>
                  <a:spcPts val="0"/>
                </a:spcAft>
                <a:buClrTx/>
                <a:buSzTx/>
                <a:buFontTx/>
                <a:buNone/>
                <a:tabLst/>
                <a:defRPr/>
              </a:pPr>
              <a:r>
                <a:rPr kumimoji="0" lang="en-US" sz="500" b="1" i="0" u="none" strike="noStrike" cap="none" normalizeH="0" baseline="0" noProof="0" dirty="0">
                  <a:ln>
                    <a:noFill/>
                  </a:ln>
                  <a:solidFill>
                    <a:prstClr val="white"/>
                  </a:solidFill>
                  <a:uLnTx/>
                  <a:uFillTx/>
                  <a:latin typeface="Huawei Sans" panose="020C0503030203020204"/>
                  <a:ea typeface="微软雅黑" panose="020B0503020204020204" pitchFamily="34" charset="-122"/>
                  <a:cs typeface="Arial" pitchFamily="34" charset="0"/>
                </a:rPr>
                <a:t>Huawei Cloud Stack</a:t>
              </a:r>
            </a:p>
          </p:txBody>
        </p:sp>
        <p:sp>
          <p:nvSpPr>
            <p:cNvPr id="64" name="文本框 376">
              <a:extLst>
                <a:ext uri="{FF2B5EF4-FFF2-40B4-BE49-F238E27FC236}">
                  <a16:creationId xmlns:a16="http://schemas.microsoft.com/office/drawing/2014/main" xmlns="" id="{59396F15-6DC9-40AD-928E-51FC9B81E6DF}"/>
                </a:ext>
              </a:extLst>
            </p:cNvPr>
            <p:cNvSpPr txBox="1"/>
            <p:nvPr/>
          </p:nvSpPr>
          <p:spPr>
            <a:xfrm>
              <a:off x="10232847" y="5572850"/>
              <a:ext cx="982088" cy="418182"/>
            </a:xfrm>
            <a:prstGeom prst="rect">
              <a:avLst/>
            </a:prstGeom>
            <a:noFill/>
          </p:spPr>
          <p:txBody>
            <a:bodyPr wrap="square" lIns="0" tIns="0" rIns="0" bIns="0" rtlCol="0">
              <a:noAutofit/>
            </a:bodyPr>
            <a:lstStyle>
              <a:defPPr>
                <a:defRPr lang="en-US"/>
              </a:defPPr>
              <a:lvl1pPr algn="ctr">
                <a:defRPr sz="1400">
                  <a:solidFill>
                    <a:schemeClr val="bg1">
                      <a:lumMod val="65000"/>
                    </a:schemeClr>
                  </a:solidFill>
                  <a:latin typeface="微软雅黑" panose="020B0503020204020204" pitchFamily="34" charset="-122"/>
                  <a:ea typeface="微软雅黑" panose="020B0503020204020204" pitchFamily="34" charset="-122"/>
                </a:defRPr>
              </a:lvl1pPr>
            </a:lstStyle>
            <a:p>
              <a:pPr marL="0" marR="0" lvl="0" indent="0" algn="ctr" defTabSz="914034" eaLnBrk="1" fontAlgn="auto" latinLnBrk="0" hangingPunct="1">
                <a:lnSpc>
                  <a:spcPts val="600"/>
                </a:lnSpc>
                <a:spcBef>
                  <a:spcPts val="0"/>
                </a:spcBef>
                <a:spcAft>
                  <a:spcPts val="0"/>
                </a:spcAft>
                <a:buClrTx/>
                <a:buSzTx/>
                <a:buFontTx/>
                <a:buNone/>
                <a:tabLst/>
                <a:defRPr/>
              </a:pPr>
              <a:r>
                <a:rPr kumimoji="0" lang="en-US" sz="500" b="1" i="0" u="none" strike="noStrike" cap="none" normalizeH="0" baseline="0" noProof="0" dirty="0">
                  <a:ln>
                    <a:noFill/>
                  </a:ln>
                  <a:solidFill>
                    <a:prstClr val="white"/>
                  </a:solidFill>
                  <a:uLnTx/>
                  <a:uFillTx/>
                  <a:latin typeface="Huawei Sans" panose="020C0503030203020204"/>
                  <a:cs typeface="Arial" pitchFamily="34" charset="0"/>
                </a:rPr>
                <a:t>Intelligent </a:t>
              </a:r>
              <a:r>
                <a:rPr kumimoji="0" lang="en-US" sz="500" b="1" i="0" u="none" strike="noStrike" cap="none" normalizeH="0" baseline="0" noProof="0" dirty="0" err="1">
                  <a:ln>
                    <a:noFill/>
                  </a:ln>
                  <a:solidFill>
                    <a:prstClr val="white"/>
                  </a:solidFill>
                  <a:uLnTx/>
                  <a:uFillTx/>
                  <a:latin typeface="Huawei Sans" panose="020C0503030203020204"/>
                  <a:cs typeface="Arial" pitchFamily="34" charset="0"/>
                </a:rPr>
                <a:t>EdgeSite</a:t>
              </a:r>
              <a:r>
                <a:rPr kumimoji="0" lang="en-US" sz="500" b="1" i="0" u="none" strike="noStrike" cap="none" normalizeH="0" baseline="0" noProof="0" dirty="0">
                  <a:ln>
                    <a:noFill/>
                  </a:ln>
                  <a:solidFill>
                    <a:prstClr val="white"/>
                  </a:solidFill>
                  <a:uLnTx/>
                  <a:uFillTx/>
                  <a:latin typeface="Huawei Sans" panose="020C0503030203020204"/>
                  <a:cs typeface="Arial" pitchFamily="34" charset="0"/>
                </a:rPr>
                <a:t> (IES)</a:t>
              </a:r>
            </a:p>
          </p:txBody>
        </p:sp>
        <p:sp>
          <p:nvSpPr>
            <p:cNvPr id="65" name="文本框 377">
              <a:extLst>
                <a:ext uri="{FF2B5EF4-FFF2-40B4-BE49-F238E27FC236}">
                  <a16:creationId xmlns:a16="http://schemas.microsoft.com/office/drawing/2014/main" xmlns="" id="{7F53E567-89C4-4355-97BB-4F8B6919E865}"/>
                </a:ext>
              </a:extLst>
            </p:cNvPr>
            <p:cNvSpPr txBox="1"/>
            <p:nvPr/>
          </p:nvSpPr>
          <p:spPr>
            <a:xfrm>
              <a:off x="3605760" y="5517387"/>
              <a:ext cx="975383" cy="418182"/>
            </a:xfrm>
            <a:prstGeom prst="rect">
              <a:avLst/>
            </a:prstGeom>
            <a:noFill/>
          </p:spPr>
          <p:txBody>
            <a:bodyPr wrap="square" lIns="0" tIns="0" rIns="0" bIns="0" rtlCol="0">
              <a:noAutofit/>
            </a:bodyPr>
            <a:lstStyle>
              <a:defPPr>
                <a:defRPr lang="en-US"/>
              </a:defPPr>
              <a:lvl1pPr algn="ctr">
                <a:defRPr sz="1100">
                  <a:solidFill>
                    <a:schemeClr val="bg1">
                      <a:lumMod val="65000"/>
                    </a:schemeClr>
                  </a:solidFill>
                  <a:latin typeface="微软雅黑" panose="020B0503020204020204" pitchFamily="34" charset="-122"/>
                  <a:ea typeface="微软雅黑" panose="020B0503020204020204" pitchFamily="34" charset="-122"/>
                </a:defRPr>
              </a:lvl1pPr>
            </a:lstStyle>
            <a:p>
              <a:pPr marL="0" marR="0" lvl="0" indent="0" algn="ctr" defTabSz="914034" eaLnBrk="1" fontAlgn="auto" latinLnBrk="0" hangingPunct="1">
                <a:lnSpc>
                  <a:spcPts val="600"/>
                </a:lnSpc>
                <a:spcBef>
                  <a:spcPts val="0"/>
                </a:spcBef>
                <a:spcAft>
                  <a:spcPts val="0"/>
                </a:spcAft>
                <a:buClrTx/>
                <a:buSzTx/>
                <a:buFontTx/>
                <a:buNone/>
                <a:tabLst/>
                <a:defRPr/>
              </a:pPr>
              <a:r>
                <a:rPr kumimoji="0" lang="en-US" sz="500" b="1" i="0" u="none" strike="noStrike" cap="none" normalizeH="0" baseline="0" noProof="0" dirty="0">
                  <a:ln>
                    <a:noFill/>
                  </a:ln>
                  <a:solidFill>
                    <a:prstClr val="white"/>
                  </a:solidFill>
                  <a:uLnTx/>
                  <a:uFillTx/>
                  <a:latin typeface="Huawei Sans" panose="020C0503030203020204"/>
                  <a:cs typeface="Arial" pitchFamily="34" charset="0"/>
                </a:rPr>
                <a:t>Intelligent </a:t>
              </a:r>
              <a:r>
                <a:rPr kumimoji="0" lang="en-US" sz="500" b="1" i="0" u="none" strike="noStrike" cap="none" normalizeH="0" baseline="0" noProof="0" dirty="0" err="1">
                  <a:ln>
                    <a:noFill/>
                  </a:ln>
                  <a:solidFill>
                    <a:prstClr val="white"/>
                  </a:solidFill>
                  <a:uLnTx/>
                  <a:uFillTx/>
                  <a:latin typeface="Huawei Sans" panose="020C0503030203020204"/>
                  <a:cs typeface="Arial" pitchFamily="34" charset="0"/>
                </a:rPr>
                <a:t>EdgeCloud</a:t>
              </a:r>
              <a:r>
                <a:rPr kumimoji="0" lang="en-US" sz="500" b="1" i="0" u="none" strike="noStrike" cap="none" normalizeH="0" baseline="0" noProof="0" dirty="0">
                  <a:ln>
                    <a:noFill/>
                  </a:ln>
                  <a:solidFill>
                    <a:prstClr val="white"/>
                  </a:solidFill>
                  <a:uLnTx/>
                  <a:uFillTx/>
                  <a:latin typeface="Huawei Sans" panose="020C0503030203020204"/>
                  <a:cs typeface="Arial" pitchFamily="34" charset="0"/>
                </a:rPr>
                <a:t> (IEC)</a:t>
              </a:r>
            </a:p>
          </p:txBody>
        </p:sp>
        <p:sp>
          <p:nvSpPr>
            <p:cNvPr id="66" name="文本框 379">
              <a:extLst>
                <a:ext uri="{FF2B5EF4-FFF2-40B4-BE49-F238E27FC236}">
                  <a16:creationId xmlns:a16="http://schemas.microsoft.com/office/drawing/2014/main" xmlns="" id="{65E7E7FE-40E7-4C0F-BEF9-A7A6FBA29D85}"/>
                </a:ext>
              </a:extLst>
            </p:cNvPr>
            <p:cNvSpPr txBox="1"/>
            <p:nvPr/>
          </p:nvSpPr>
          <p:spPr>
            <a:xfrm>
              <a:off x="5699859" y="5750800"/>
              <a:ext cx="1071155" cy="418182"/>
            </a:xfrm>
            <a:prstGeom prst="rect">
              <a:avLst/>
            </a:prstGeom>
            <a:noFill/>
          </p:spPr>
          <p:txBody>
            <a:bodyPr wrap="square" lIns="0" tIns="0" rIns="0" bIns="0" rtlCol="0">
              <a:noAutofit/>
            </a:bodyPr>
            <a:lstStyle/>
            <a:p>
              <a:pPr marL="0" marR="0" lvl="0" indent="0" algn="ctr" defTabSz="914034" eaLnBrk="1" fontAlgn="auto" latinLnBrk="0" hangingPunct="1">
                <a:lnSpc>
                  <a:spcPts val="600"/>
                </a:lnSpc>
                <a:spcBef>
                  <a:spcPts val="0"/>
                </a:spcBef>
                <a:spcAft>
                  <a:spcPts val="0"/>
                </a:spcAft>
                <a:buClrTx/>
                <a:buSzTx/>
                <a:buFontTx/>
                <a:buNone/>
                <a:tabLst/>
                <a:defRPr/>
              </a:pPr>
              <a:r>
                <a:rPr kumimoji="0" lang="en-US" sz="500" b="1" i="0" u="none" strike="noStrike" cap="none" normalizeH="0" baseline="0" noProof="0" dirty="0">
                  <a:ln>
                    <a:noFill/>
                  </a:ln>
                  <a:solidFill>
                    <a:prstClr val="white"/>
                  </a:solidFill>
                  <a:uLnTx/>
                  <a:uFillTx/>
                  <a:latin typeface="Huawei Sans" panose="020C0503030203020204"/>
                  <a:ea typeface="微软雅黑" panose="020B0503020204020204" pitchFamily="34" charset="-122"/>
                  <a:cs typeface="Arial" pitchFamily="34" charset="0"/>
                </a:rPr>
                <a:t>Huawei Cloud</a:t>
              </a:r>
            </a:p>
            <a:p>
              <a:pPr marL="0" marR="0" lvl="0" indent="0" algn="ctr" defTabSz="914034" eaLnBrk="1" fontAlgn="auto" latinLnBrk="0" hangingPunct="1">
                <a:lnSpc>
                  <a:spcPts val="600"/>
                </a:lnSpc>
                <a:spcBef>
                  <a:spcPts val="0"/>
                </a:spcBef>
                <a:spcAft>
                  <a:spcPts val="0"/>
                </a:spcAft>
                <a:buClrTx/>
                <a:buSzTx/>
                <a:buFontTx/>
                <a:buNone/>
                <a:tabLst/>
                <a:defRPr/>
              </a:pPr>
              <a:r>
                <a:rPr kumimoji="0" lang="en-US" sz="500" b="1" i="0" u="none" strike="noStrike" cap="none" normalizeH="0" baseline="0" noProof="0" dirty="0">
                  <a:ln>
                    <a:noFill/>
                  </a:ln>
                  <a:solidFill>
                    <a:prstClr val="white"/>
                  </a:solidFill>
                  <a:uLnTx/>
                  <a:uFillTx/>
                  <a:latin typeface="Huawei Sans" panose="020C0503030203020204"/>
                  <a:ea typeface="微软雅黑" panose="020B0503020204020204" pitchFamily="34" charset="-122"/>
                  <a:cs typeface="Arial" pitchFamily="34" charset="0"/>
                </a:rPr>
                <a:t>Central Region </a:t>
              </a:r>
            </a:p>
          </p:txBody>
        </p:sp>
        <p:sp>
          <p:nvSpPr>
            <p:cNvPr id="67" name="形状 66"/>
            <p:cNvSpPr/>
            <p:nvPr/>
          </p:nvSpPr>
          <p:spPr>
            <a:xfrm rot="8497644" flipV="1">
              <a:off x="4649831" y="5047500"/>
              <a:ext cx="709646" cy="550305"/>
            </a:xfrm>
            <a:prstGeom prst="swooshArrow">
              <a:avLst>
                <a:gd name="adj1" fmla="val 16310"/>
                <a:gd name="adj2" fmla="val 31370"/>
              </a:avLst>
            </a:prstGeom>
            <a:gradFill>
              <a:gsLst>
                <a:gs pos="0">
                  <a:srgbClr val="C7000B">
                    <a:alpha val="74000"/>
                  </a:srgbClr>
                </a:gs>
                <a:gs pos="100000">
                  <a:srgbClr val="C7000B">
                    <a:alpha val="0"/>
                  </a:srgbClr>
                </a:gs>
              </a:gsLst>
              <a:lin ang="5400000" scaled="0"/>
            </a:gradFill>
            <a:ln w="12700" cap="flat" cmpd="sng" algn="ctr">
              <a:noFill/>
              <a:prstDash val="solid"/>
              <a:miter lim="800000"/>
            </a:ln>
            <a:effectLst/>
          </p:spPr>
        </p:sp>
        <p:sp>
          <p:nvSpPr>
            <p:cNvPr id="68" name="形状 67"/>
            <p:cNvSpPr/>
            <p:nvPr/>
          </p:nvSpPr>
          <p:spPr>
            <a:xfrm rot="7432208" flipV="1">
              <a:off x="6426721" y="5202979"/>
              <a:ext cx="496625" cy="385115"/>
            </a:xfrm>
            <a:prstGeom prst="swooshArrow">
              <a:avLst>
                <a:gd name="adj1" fmla="val 16310"/>
                <a:gd name="adj2" fmla="val 31370"/>
              </a:avLst>
            </a:prstGeom>
            <a:gradFill>
              <a:gsLst>
                <a:gs pos="0">
                  <a:srgbClr val="C7000B">
                    <a:alpha val="74000"/>
                  </a:srgbClr>
                </a:gs>
                <a:gs pos="100000">
                  <a:srgbClr val="C7000B">
                    <a:alpha val="0"/>
                  </a:srgbClr>
                </a:gs>
              </a:gsLst>
              <a:lin ang="5400000" scaled="0"/>
            </a:gradFill>
            <a:ln w="12700" cap="flat" cmpd="sng" algn="ctr">
              <a:noFill/>
              <a:prstDash val="solid"/>
              <a:miter lim="800000"/>
            </a:ln>
            <a:effectLst/>
          </p:spPr>
        </p:sp>
        <p:sp>
          <p:nvSpPr>
            <p:cNvPr id="69" name="形状 68"/>
            <p:cNvSpPr/>
            <p:nvPr/>
          </p:nvSpPr>
          <p:spPr>
            <a:xfrm rot="12636954" flipH="1" flipV="1">
              <a:off x="9647905" y="5123700"/>
              <a:ext cx="709646" cy="550305"/>
            </a:xfrm>
            <a:prstGeom prst="swooshArrow">
              <a:avLst>
                <a:gd name="adj1" fmla="val 16310"/>
                <a:gd name="adj2" fmla="val 31370"/>
              </a:avLst>
            </a:prstGeom>
            <a:gradFill>
              <a:gsLst>
                <a:gs pos="0">
                  <a:srgbClr val="C7000B">
                    <a:alpha val="74000"/>
                  </a:srgbClr>
                </a:gs>
                <a:gs pos="100000">
                  <a:srgbClr val="C7000B">
                    <a:alpha val="0"/>
                  </a:srgbClr>
                </a:gs>
              </a:gsLst>
              <a:lin ang="5400000" scaled="0"/>
            </a:gradFill>
            <a:ln w="12700" cap="flat" cmpd="sng" algn="ctr">
              <a:noFill/>
              <a:prstDash val="solid"/>
              <a:miter lim="800000"/>
            </a:ln>
            <a:effectLst/>
          </p:spPr>
        </p:sp>
        <p:sp>
          <p:nvSpPr>
            <p:cNvPr id="70" name="形状 69"/>
            <p:cNvSpPr/>
            <p:nvPr/>
          </p:nvSpPr>
          <p:spPr>
            <a:xfrm rot="14167792" flipH="1" flipV="1">
              <a:off x="8228816" y="5225839"/>
              <a:ext cx="496625" cy="385115"/>
            </a:xfrm>
            <a:prstGeom prst="swooshArrow">
              <a:avLst>
                <a:gd name="adj1" fmla="val 16310"/>
                <a:gd name="adj2" fmla="val 31370"/>
              </a:avLst>
            </a:prstGeom>
            <a:gradFill>
              <a:gsLst>
                <a:gs pos="0">
                  <a:srgbClr val="C7000B">
                    <a:alpha val="74000"/>
                  </a:srgbClr>
                </a:gs>
                <a:gs pos="100000">
                  <a:srgbClr val="C7000B">
                    <a:alpha val="0"/>
                  </a:srgbClr>
                </a:gs>
              </a:gsLst>
              <a:lin ang="5400000" scaled="0"/>
            </a:gradFill>
            <a:ln w="12700" cap="flat" cmpd="sng" algn="ctr">
              <a:noFill/>
              <a:prstDash val="solid"/>
              <a:miter lim="800000"/>
            </a:ln>
            <a:effectLst/>
          </p:spPr>
        </p:sp>
        <p:pic>
          <p:nvPicPr>
            <p:cNvPr id="71" name="Picture 9" descr="C:\Users\Administrator\Desktop\dsadsa1.png"/>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0">
              <a:off x="5917713" y="4386277"/>
              <a:ext cx="718772" cy="22026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istrator\Desktop\dsadsa1.png"/>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0">
              <a:off x="8451826" y="4386277"/>
              <a:ext cx="718772" cy="2202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0" name="组合 169"/>
          <p:cNvGrpSpPr/>
          <p:nvPr/>
        </p:nvGrpSpPr>
        <p:grpSpPr>
          <a:xfrm>
            <a:off x="4848825" y="1881928"/>
            <a:ext cx="2768636" cy="2809236"/>
            <a:chOff x="5922251" y="1598448"/>
            <a:chExt cx="4482618" cy="4548352"/>
          </a:xfrm>
        </p:grpSpPr>
        <p:sp>
          <p:nvSpPr>
            <p:cNvPr id="171" name="椭圆 170">
              <a:extLst>
                <a:ext uri="{FF2B5EF4-FFF2-40B4-BE49-F238E27FC236}">
                  <a16:creationId xmlns:a16="http://schemas.microsoft.com/office/drawing/2014/main" xmlns="" id="{46C2F87D-AD80-4F92-B5DF-8F989563777F}"/>
                </a:ext>
              </a:extLst>
            </p:cNvPr>
            <p:cNvSpPr/>
            <p:nvPr/>
          </p:nvSpPr>
          <p:spPr>
            <a:xfrm>
              <a:off x="6561251" y="2354406"/>
              <a:ext cx="3132284" cy="3124008"/>
            </a:xfrm>
            <a:prstGeom prst="ellipse">
              <a:avLst/>
            </a:prstGeom>
            <a:gradFill flip="none" rotWithShape="1">
              <a:gsLst>
                <a:gs pos="46000">
                  <a:srgbClr val="E7E6E6">
                    <a:alpha val="4000"/>
                  </a:srgbClr>
                </a:gs>
                <a:gs pos="100000">
                  <a:srgbClr val="E7E6E6">
                    <a:alpha val="13000"/>
                  </a:srgbClr>
                </a:gs>
              </a:gsLst>
              <a:path path="shape">
                <a:fillToRect l="50000" t="50000" r="50000" b="50000"/>
              </a:path>
              <a:tileRect/>
            </a:gradFill>
            <a:ln w="9525" cap="flat" cmpd="sng" algn="ctr">
              <a:solidFill>
                <a:srgbClr val="E7E6E6">
                  <a:lumMod val="95000"/>
                  <a:alpha val="30000"/>
                </a:srgbClr>
              </a:solidFill>
              <a:prstDash val="solid"/>
              <a:miter lim="800000"/>
              <a:headEnd type="none" w="med" len="med"/>
              <a:tailEnd type="none" w="med" len="med"/>
            </a:ln>
            <a:effectLst/>
          </p:spPr>
          <p:txBody>
            <a:bodyPr wrap="none" lIns="27213" tIns="13606" rIns="27213" bIns="13606" anchor="ctr" anchorCtr="1">
              <a:noAutofit/>
            </a:bodyPr>
            <a:lstStyle/>
            <a:p>
              <a:pPr marL="0" marR="0" lvl="0" indent="0" algn="ctr" defTabSz="834086" eaLnBrk="1" fontAlgn="ctr"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white"/>
                </a:solidFill>
                <a:effectLst/>
                <a:uLnTx/>
                <a:uFillTx/>
                <a:latin typeface="Huawei Sans" panose="020C0503030203020204"/>
                <a:ea typeface="微软雅黑"/>
                <a:cs typeface="Arial" panose="020B0604020202020204" pitchFamily="34" charset="0"/>
              </a:endParaRPr>
            </a:p>
          </p:txBody>
        </p:sp>
        <p:sp>
          <p:nvSpPr>
            <p:cNvPr id="172" name="椭圆 171">
              <a:extLst>
                <a:ext uri="{FF2B5EF4-FFF2-40B4-BE49-F238E27FC236}">
                  <a16:creationId xmlns:a16="http://schemas.microsoft.com/office/drawing/2014/main" xmlns="" id="{7874D166-4763-4149-BBAD-70633D9ABC23}"/>
                </a:ext>
              </a:extLst>
            </p:cNvPr>
            <p:cNvSpPr/>
            <p:nvPr/>
          </p:nvSpPr>
          <p:spPr>
            <a:xfrm>
              <a:off x="6969731" y="2722128"/>
              <a:ext cx="2332518" cy="2332517"/>
            </a:xfrm>
            <a:prstGeom prst="ellipse">
              <a:avLst/>
            </a:prstGeom>
            <a:gradFill flip="none" rotWithShape="1">
              <a:gsLst>
                <a:gs pos="61000">
                  <a:srgbClr val="4472C4">
                    <a:lumMod val="20000"/>
                    <a:lumOff val="80000"/>
                    <a:alpha val="17000"/>
                  </a:srgbClr>
                </a:gs>
                <a:gs pos="70000">
                  <a:srgbClr val="FFFFFF">
                    <a:alpha val="0"/>
                  </a:srgbClr>
                </a:gs>
              </a:gsLst>
              <a:path path="circle">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prstClr val="white"/>
                </a:solidFill>
                <a:effectLst/>
                <a:uLnTx/>
                <a:uFillTx/>
                <a:latin typeface="Huawei Sans" panose="020C0503030203020204"/>
                <a:ea typeface="微软雅黑"/>
              </a:endParaRPr>
            </a:p>
          </p:txBody>
        </p:sp>
        <p:sp>
          <p:nvSpPr>
            <p:cNvPr id="173" name="矩形 172">
              <a:extLst>
                <a:ext uri="{FF2B5EF4-FFF2-40B4-BE49-F238E27FC236}">
                  <a16:creationId xmlns:a16="http://schemas.microsoft.com/office/drawing/2014/main" xmlns="" id="{774343AB-EFF9-4A51-B48A-CFC02758E755}"/>
                </a:ext>
              </a:extLst>
            </p:cNvPr>
            <p:cNvSpPr/>
            <p:nvPr/>
          </p:nvSpPr>
          <p:spPr>
            <a:xfrm rot="13983593">
              <a:off x="6328306" y="1601781"/>
              <a:ext cx="3941996" cy="4211130"/>
            </a:xfrm>
            <a:prstGeom prst="rect">
              <a:avLst/>
            </a:prstGeom>
          </p:spPr>
          <p:txBody>
            <a:bodyPr wrap="none">
              <a:prstTxWarp prst="textArchUp">
                <a:avLst/>
              </a:prstTxWarp>
              <a:noAutofit/>
            </a:bodyPr>
            <a:lstStyle/>
            <a:p>
              <a:pPr marL="0" marR="0" lvl="0" indent="0" algn="ctr" defTabSz="913016"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noProof="0" dirty="0">
                  <a:ln>
                    <a:noFill/>
                  </a:ln>
                  <a:solidFill>
                    <a:srgbClr val="FF0000"/>
                  </a:solidFill>
                  <a:uLnTx/>
                  <a:uFillTx/>
                  <a:latin typeface="Huawei Sans" panose="020C0503030203020204"/>
                  <a:ea typeface="微软雅黑"/>
                  <a:cs typeface="Arial" panose="020B0604020202020204" pitchFamily="34" charset="0"/>
                </a:rPr>
                <a:t>Software development</a:t>
              </a:r>
            </a:p>
          </p:txBody>
        </p:sp>
        <p:sp>
          <p:nvSpPr>
            <p:cNvPr id="174" name="椭圆 173">
              <a:extLst>
                <a:ext uri="{FF2B5EF4-FFF2-40B4-BE49-F238E27FC236}">
                  <a16:creationId xmlns:a16="http://schemas.microsoft.com/office/drawing/2014/main" xmlns="" id="{19422DCB-5BC5-42F2-8AED-81DAF5A26E5A}"/>
                </a:ext>
              </a:extLst>
            </p:cNvPr>
            <p:cNvSpPr/>
            <p:nvPr/>
          </p:nvSpPr>
          <p:spPr>
            <a:xfrm rot="12600000">
              <a:off x="7421742" y="2130346"/>
              <a:ext cx="541806" cy="541806"/>
            </a:xfrm>
            <a:prstGeom prst="ellipse">
              <a:avLst/>
            </a:prstGeom>
            <a:gradFill flip="none" rotWithShape="1">
              <a:gsLst>
                <a:gs pos="0">
                  <a:srgbClr val="DAE3F3">
                    <a:alpha val="20000"/>
                  </a:srgbClr>
                </a:gs>
                <a:gs pos="100000">
                  <a:srgbClr val="E9002F">
                    <a:lumMod val="20000"/>
                    <a:lumOff val="80000"/>
                    <a:alpha val="0"/>
                  </a:srgbClr>
                </a:gs>
              </a:gsLst>
              <a:path path="circle">
                <a:fillToRect l="100000" t="100000"/>
              </a:path>
              <a:tileRect r="-100000" b="-100000"/>
            </a:gradFill>
            <a:ln w="12700" cap="flat" cmpd="sng" algn="ctr">
              <a:noFill/>
              <a:prstDash val="solid"/>
              <a:miter lim="800000"/>
            </a:ln>
            <a:effectLst/>
          </p:spPr>
          <p:txBody>
            <a:bodyPr rtlCol="0" anchor="ctr">
              <a:noAutofit/>
            </a:bodyPr>
            <a:lstStyle/>
            <a:p>
              <a:pPr marL="0" marR="0" lvl="0" indent="0" algn="ctr" defTabSz="134363"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rgbClr val="FFFFFF"/>
                </a:solidFill>
                <a:effectLst/>
                <a:uLnTx/>
                <a:uFillTx/>
                <a:latin typeface="Huawei Sans" panose="020C0503030203020204"/>
                <a:ea typeface="微软雅黑"/>
              </a:endParaRPr>
            </a:p>
          </p:txBody>
        </p:sp>
        <p:sp>
          <p:nvSpPr>
            <p:cNvPr id="175" name="椭圆 174">
              <a:extLst>
                <a:ext uri="{FF2B5EF4-FFF2-40B4-BE49-F238E27FC236}">
                  <a16:creationId xmlns:a16="http://schemas.microsoft.com/office/drawing/2014/main" xmlns="" id="{009BB388-170A-4003-B045-851A24EE2ECC}"/>
                </a:ext>
              </a:extLst>
            </p:cNvPr>
            <p:cNvSpPr/>
            <p:nvPr/>
          </p:nvSpPr>
          <p:spPr>
            <a:xfrm>
              <a:off x="9204484" y="4540591"/>
              <a:ext cx="541806" cy="541806"/>
            </a:xfrm>
            <a:prstGeom prst="ellipse">
              <a:avLst/>
            </a:prstGeom>
            <a:gradFill flip="none" rotWithShape="1">
              <a:gsLst>
                <a:gs pos="0">
                  <a:srgbClr val="DAE3F3">
                    <a:alpha val="30000"/>
                  </a:srgbClr>
                </a:gs>
                <a:gs pos="100000">
                  <a:srgbClr val="E9002F">
                    <a:lumMod val="20000"/>
                    <a:lumOff val="80000"/>
                    <a:alpha val="0"/>
                  </a:srgbClr>
                </a:gs>
              </a:gsLst>
              <a:path path="circle">
                <a:fillToRect l="100000" t="100000"/>
              </a:path>
              <a:tileRect r="-100000" b="-100000"/>
            </a:gradFill>
            <a:ln w="12700" cap="flat" cmpd="sng" algn="ctr">
              <a:noFill/>
              <a:prstDash val="solid"/>
              <a:miter lim="800000"/>
            </a:ln>
            <a:effectLst/>
          </p:spPr>
          <p:txBody>
            <a:bodyPr rtlCol="0" anchor="ctr">
              <a:noAutofit/>
            </a:bodyPr>
            <a:lstStyle/>
            <a:p>
              <a:pPr marL="0" marR="0" lvl="0" indent="0" algn="ctr" defTabSz="134363"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a:ln>
                  <a:noFill/>
                </a:ln>
                <a:solidFill>
                  <a:srgbClr val="FFFFFF"/>
                </a:solidFill>
                <a:effectLst/>
                <a:uLnTx/>
                <a:uFillTx/>
                <a:latin typeface="Huawei Sans" panose="020C0503030203020204"/>
                <a:ea typeface="微软雅黑"/>
              </a:endParaRPr>
            </a:p>
          </p:txBody>
        </p:sp>
        <p:sp>
          <p:nvSpPr>
            <p:cNvPr id="176" name="空心弧 175">
              <a:extLst>
                <a:ext uri="{FF2B5EF4-FFF2-40B4-BE49-F238E27FC236}">
                  <a16:creationId xmlns:a16="http://schemas.microsoft.com/office/drawing/2014/main" xmlns="" id="{DD07CBBC-DAF2-47E8-8897-78D1853DCD06}"/>
                </a:ext>
              </a:extLst>
            </p:cNvPr>
            <p:cNvSpPr/>
            <p:nvPr/>
          </p:nvSpPr>
          <p:spPr>
            <a:xfrm rot="12705440">
              <a:off x="5922251" y="1636868"/>
              <a:ext cx="4295259" cy="4295259"/>
            </a:xfrm>
            <a:prstGeom prst="blockArc">
              <a:avLst>
                <a:gd name="adj1" fmla="val 17429250"/>
                <a:gd name="adj2" fmla="val 2734477"/>
                <a:gd name="adj3" fmla="val 4283"/>
              </a:avLst>
            </a:prstGeom>
            <a:gradFill flip="none" rotWithShape="1">
              <a:gsLst>
                <a:gs pos="0">
                  <a:srgbClr val="4472C4">
                    <a:lumMod val="20000"/>
                    <a:lumOff val="80000"/>
                    <a:alpha val="40000"/>
                  </a:srgbClr>
                </a:gs>
                <a:gs pos="49000">
                  <a:srgbClr val="FFFFFF">
                    <a:alpha val="0"/>
                  </a:srgbClr>
                </a:gs>
              </a:gsLst>
              <a:lin ang="16200000" scaled="1"/>
              <a:tileRect/>
            </a:gradFill>
            <a:ln w="12700" cap="flat" cmpd="sng" algn="ctr">
              <a:gradFill>
                <a:gsLst>
                  <a:gs pos="26000">
                    <a:srgbClr val="4472C4">
                      <a:lumMod val="20000"/>
                      <a:lumOff val="80000"/>
                      <a:alpha val="50000"/>
                    </a:srgbClr>
                  </a:gs>
                  <a:gs pos="100000">
                    <a:srgbClr val="E7E6E6">
                      <a:lumMod val="95000"/>
                      <a:alpha val="0"/>
                    </a:srgbClr>
                  </a:gs>
                </a:gsLst>
                <a:lin ang="16200000" scaled="0"/>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prstClr val="white"/>
                </a:solidFill>
                <a:effectLst/>
                <a:uLnTx/>
                <a:uFillTx/>
                <a:latin typeface="Huawei Sans" panose="020C0503030203020204"/>
                <a:ea typeface="微软雅黑"/>
              </a:endParaRPr>
            </a:p>
          </p:txBody>
        </p:sp>
        <p:sp>
          <p:nvSpPr>
            <p:cNvPr id="177" name="空心弧 176">
              <a:extLst>
                <a:ext uri="{FF2B5EF4-FFF2-40B4-BE49-F238E27FC236}">
                  <a16:creationId xmlns:a16="http://schemas.microsoft.com/office/drawing/2014/main" xmlns="" id="{3F73D656-BDD2-457E-B59B-492C923E45A6}"/>
                </a:ext>
              </a:extLst>
            </p:cNvPr>
            <p:cNvSpPr/>
            <p:nvPr/>
          </p:nvSpPr>
          <p:spPr>
            <a:xfrm rot="7361318">
              <a:off x="5992457" y="1851541"/>
              <a:ext cx="4295259" cy="4295259"/>
            </a:xfrm>
            <a:prstGeom prst="blockArc">
              <a:avLst>
                <a:gd name="adj1" fmla="val 17429250"/>
                <a:gd name="adj2" fmla="val 297869"/>
                <a:gd name="adj3" fmla="val 4066"/>
              </a:avLst>
            </a:prstGeom>
            <a:gradFill flip="none" rotWithShape="1">
              <a:gsLst>
                <a:gs pos="0">
                  <a:srgbClr val="4472C4">
                    <a:lumMod val="20000"/>
                    <a:lumOff val="80000"/>
                    <a:alpha val="40000"/>
                  </a:srgbClr>
                </a:gs>
                <a:gs pos="49000">
                  <a:srgbClr val="FFFFFF">
                    <a:alpha val="0"/>
                  </a:srgbClr>
                </a:gs>
              </a:gsLst>
              <a:lin ang="16200000" scaled="1"/>
              <a:tileRect/>
            </a:gradFill>
            <a:ln w="12700" cap="flat" cmpd="sng" algn="ctr">
              <a:gradFill>
                <a:gsLst>
                  <a:gs pos="26000">
                    <a:srgbClr val="4472C4">
                      <a:lumMod val="20000"/>
                      <a:lumOff val="80000"/>
                      <a:alpha val="50000"/>
                    </a:srgbClr>
                  </a:gs>
                  <a:gs pos="100000">
                    <a:srgbClr val="E7E6E6">
                      <a:lumMod val="95000"/>
                      <a:alpha val="0"/>
                    </a:srgbClr>
                  </a:gs>
                </a:gsLst>
                <a:lin ang="16200000" scaled="0"/>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prstClr val="white"/>
                </a:solidFill>
                <a:effectLst/>
                <a:uLnTx/>
                <a:uFillTx/>
                <a:latin typeface="Huawei Sans" panose="020C0503030203020204"/>
                <a:ea typeface="微软雅黑"/>
              </a:endParaRPr>
            </a:p>
          </p:txBody>
        </p:sp>
        <p:sp>
          <p:nvSpPr>
            <p:cNvPr id="178" name="空心弧 177">
              <a:extLst>
                <a:ext uri="{FF2B5EF4-FFF2-40B4-BE49-F238E27FC236}">
                  <a16:creationId xmlns:a16="http://schemas.microsoft.com/office/drawing/2014/main" xmlns="" id="{BCC04ABF-7DD2-4EEF-B60F-87710B7A23FF}"/>
                </a:ext>
              </a:extLst>
            </p:cNvPr>
            <p:cNvSpPr/>
            <p:nvPr/>
          </p:nvSpPr>
          <p:spPr>
            <a:xfrm>
              <a:off x="6074750" y="1598448"/>
              <a:ext cx="4295259" cy="4295259"/>
            </a:xfrm>
            <a:prstGeom prst="blockArc">
              <a:avLst>
                <a:gd name="adj1" fmla="val 17429250"/>
                <a:gd name="adj2" fmla="val 297869"/>
                <a:gd name="adj3" fmla="val 4066"/>
              </a:avLst>
            </a:prstGeom>
            <a:gradFill flip="none" rotWithShape="1">
              <a:gsLst>
                <a:gs pos="0">
                  <a:srgbClr val="4472C4">
                    <a:lumMod val="20000"/>
                    <a:lumOff val="80000"/>
                    <a:alpha val="40000"/>
                  </a:srgbClr>
                </a:gs>
                <a:gs pos="49000">
                  <a:srgbClr val="FFFFFF">
                    <a:alpha val="0"/>
                  </a:srgbClr>
                </a:gs>
              </a:gsLst>
              <a:lin ang="16200000" scaled="1"/>
              <a:tileRect/>
            </a:gradFill>
            <a:ln w="12700" cap="flat" cmpd="sng" algn="ctr">
              <a:gradFill>
                <a:gsLst>
                  <a:gs pos="26000">
                    <a:srgbClr val="4472C4">
                      <a:lumMod val="20000"/>
                      <a:lumOff val="80000"/>
                      <a:alpha val="50000"/>
                    </a:srgbClr>
                  </a:gs>
                  <a:gs pos="100000">
                    <a:srgbClr val="E7E6E6">
                      <a:lumMod val="95000"/>
                      <a:alpha val="0"/>
                    </a:srgbClr>
                  </a:gs>
                </a:gsLst>
                <a:lin ang="16200000" scaled="0"/>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100" b="0" i="0" u="none" strike="noStrike" kern="0" cap="none" spc="0" normalizeH="0" baseline="0" noProof="0">
                <a:ln>
                  <a:noFill/>
                </a:ln>
                <a:solidFill>
                  <a:prstClr val="white"/>
                </a:solidFill>
                <a:effectLst/>
                <a:uLnTx/>
                <a:uFillTx/>
                <a:latin typeface="Huawei Sans" panose="020C0503030203020204"/>
                <a:ea typeface="微软雅黑"/>
              </a:endParaRPr>
            </a:p>
          </p:txBody>
        </p:sp>
        <p:sp>
          <p:nvSpPr>
            <p:cNvPr id="179" name="矩形 178">
              <a:extLst>
                <a:ext uri="{FF2B5EF4-FFF2-40B4-BE49-F238E27FC236}">
                  <a16:creationId xmlns:a16="http://schemas.microsoft.com/office/drawing/2014/main" xmlns="" id="{776EA3CE-D609-4BE9-93E2-FF22936A3052}"/>
                </a:ext>
              </a:extLst>
            </p:cNvPr>
            <p:cNvSpPr/>
            <p:nvPr/>
          </p:nvSpPr>
          <p:spPr>
            <a:xfrm rot="2894621">
              <a:off x="7401827" y="2290708"/>
              <a:ext cx="2716093" cy="2080112"/>
            </a:xfrm>
            <a:prstGeom prst="rect">
              <a:avLst/>
            </a:prstGeom>
          </p:spPr>
          <p:txBody>
            <a:bodyPr spcFirstLastPara="1" wrap="none" numCol="1">
              <a:prstTxWarp prst="textArchUp">
                <a:avLst/>
              </a:prstTxWarp>
              <a:noAutofit/>
            </a:bodyPr>
            <a:lstStyle/>
            <a:p>
              <a:pPr marL="0" marR="0" lvl="0" indent="0" algn="ctr" defTabSz="913016"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noProof="0" dirty="0">
                  <a:ln>
                    <a:noFill/>
                  </a:ln>
                  <a:solidFill>
                    <a:srgbClr val="FF0000"/>
                  </a:solidFill>
                  <a:uLnTx/>
                  <a:uFillTx/>
                  <a:latin typeface="Huawei Sans" panose="020C0503030203020204"/>
                  <a:ea typeface="微软雅黑"/>
                  <a:cs typeface="Arial" panose="020B0604020202020204" pitchFamily="34" charset="0"/>
                </a:rPr>
                <a:t>Data governance</a:t>
              </a:r>
            </a:p>
          </p:txBody>
        </p:sp>
        <p:sp>
          <p:nvSpPr>
            <p:cNvPr id="180" name="矩形 179">
              <a:extLst>
                <a:ext uri="{FF2B5EF4-FFF2-40B4-BE49-F238E27FC236}">
                  <a16:creationId xmlns:a16="http://schemas.microsoft.com/office/drawing/2014/main" xmlns="" id="{20B9EF13-FAFA-4C27-8FA4-9375BD0B7EC5}"/>
                </a:ext>
              </a:extLst>
            </p:cNvPr>
            <p:cNvSpPr/>
            <p:nvPr/>
          </p:nvSpPr>
          <p:spPr>
            <a:xfrm rot="18358397">
              <a:off x="6139476" y="2319052"/>
              <a:ext cx="2624925" cy="1638461"/>
            </a:xfrm>
            <a:prstGeom prst="rect">
              <a:avLst/>
            </a:prstGeom>
          </p:spPr>
          <p:txBody>
            <a:bodyPr spcFirstLastPara="1" wrap="none" numCol="1">
              <a:prstTxWarp prst="textArchUp">
                <a:avLst/>
              </a:prstTxWarp>
              <a:noAutofit/>
            </a:bodyPr>
            <a:lstStyle/>
            <a:p>
              <a:pPr marL="0" marR="0" lvl="0" indent="0" algn="ctr" defTabSz="913016"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noProof="0" dirty="0">
                  <a:ln>
                    <a:noFill/>
                  </a:ln>
                  <a:solidFill>
                    <a:srgbClr val="FF0000"/>
                  </a:solidFill>
                  <a:uLnTx/>
                  <a:uFillTx/>
                  <a:latin typeface="Huawei Sans" panose="020C0503030203020204"/>
                  <a:ea typeface="微软雅黑"/>
                  <a:cs typeface="Arial" panose="020B0604020202020204" pitchFamily="34" charset="0"/>
                </a:rPr>
                <a:t>AI development</a:t>
              </a:r>
            </a:p>
          </p:txBody>
        </p:sp>
        <p:sp>
          <p:nvSpPr>
            <p:cNvPr id="181" name="矩形 180">
              <a:extLst>
                <a:ext uri="{FF2B5EF4-FFF2-40B4-BE49-F238E27FC236}">
                  <a16:creationId xmlns:a16="http://schemas.microsoft.com/office/drawing/2014/main" xmlns="" id="{DD282E50-4B2B-41A3-BB9B-C88A3335D7F3}"/>
                </a:ext>
              </a:extLst>
            </p:cNvPr>
            <p:cNvSpPr/>
            <p:nvPr/>
          </p:nvSpPr>
          <p:spPr>
            <a:xfrm rot="8278537">
              <a:off x="7142927" y="3119695"/>
              <a:ext cx="3087367" cy="2354365"/>
            </a:xfrm>
            <a:prstGeom prst="rect">
              <a:avLst/>
            </a:prstGeom>
          </p:spPr>
          <p:txBody>
            <a:bodyPr spcFirstLastPara="1" wrap="none" numCol="1">
              <a:prstTxWarp prst="textArchUp">
                <a:avLst/>
              </a:prstTxWarp>
              <a:noAutofit/>
            </a:bodyPr>
            <a:lstStyle/>
            <a:p>
              <a:pPr marL="0" marR="0" lvl="0" indent="0" algn="ctr" defTabSz="913016" eaLnBrk="1" fontAlgn="auto" latinLnBrk="0" hangingPunct="1">
                <a:lnSpc>
                  <a:spcPct val="100000"/>
                </a:lnSpc>
                <a:spcBef>
                  <a:spcPts val="0"/>
                </a:spcBef>
                <a:spcAft>
                  <a:spcPts val="0"/>
                </a:spcAft>
                <a:buClrTx/>
                <a:buSzTx/>
                <a:buFontTx/>
                <a:buNone/>
                <a:tabLst/>
                <a:defRPr/>
              </a:pPr>
              <a:r>
                <a:rPr kumimoji="0" lang="en-US" sz="1100" b="0" i="0" u="none" strike="noStrike" cap="none" normalizeH="0" baseline="0" noProof="0" dirty="0">
                  <a:ln>
                    <a:noFill/>
                  </a:ln>
                  <a:solidFill>
                    <a:srgbClr val="FF0000"/>
                  </a:solidFill>
                  <a:uLnTx/>
                  <a:uFillTx/>
                  <a:latin typeface="Huawei Sans" panose="020C0503030203020204"/>
                  <a:ea typeface="微软雅黑"/>
                  <a:cs typeface="Arial" panose="020B0604020202020204" pitchFamily="34" charset="0"/>
                </a:rPr>
                <a:t>Digital content</a:t>
              </a:r>
            </a:p>
          </p:txBody>
        </p:sp>
        <p:pic>
          <p:nvPicPr>
            <p:cNvPr id="182"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6969731" y="3022317"/>
              <a:ext cx="606572" cy="613240"/>
            </a:xfrm>
            <a:prstGeom prst="rect">
              <a:avLst/>
            </a:prstGeom>
            <a:noFill/>
            <a:extLst>
              <a:ext uri="{909E8E84-426E-40DD-AFC4-6F175D3DCCD1}">
                <a14:hiddenFill xmlns:a14="http://schemas.microsoft.com/office/drawing/2010/main">
                  <a:solidFill>
                    <a:srgbClr val="FFFFFF"/>
                  </a:solidFill>
                </a14:hiddenFill>
              </a:ext>
            </a:extLst>
          </p:spPr>
        </p:pic>
        <p:sp>
          <p:nvSpPr>
            <p:cNvPr id="183" name="TextBox 188">
              <a:extLst>
                <a:ext uri="{FF2B5EF4-FFF2-40B4-BE49-F238E27FC236}">
                  <a16:creationId xmlns:a16="http://schemas.microsoft.com/office/drawing/2014/main" xmlns="" id="{A970CCA2-FA99-4824-8282-30580E9B3C85}"/>
                </a:ext>
              </a:extLst>
            </p:cNvPr>
            <p:cNvSpPr txBox="1"/>
            <p:nvPr/>
          </p:nvSpPr>
          <p:spPr>
            <a:xfrm>
              <a:off x="7144261" y="3187983"/>
              <a:ext cx="277474" cy="267391"/>
            </a:xfrm>
            <a:prstGeom prst="rect">
              <a:avLst/>
            </a:prstGeom>
            <a:noFill/>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FFFFFF"/>
                  </a:solidFill>
                  <a:uLnTx/>
                  <a:uFillTx/>
                  <a:latin typeface="Huawei Sans" panose="020C0503030203020204"/>
                  <a:ea typeface="微软雅黑"/>
                </a:rPr>
                <a:t>AI</a:t>
              </a:r>
            </a:p>
          </p:txBody>
        </p:sp>
        <p:pic>
          <p:nvPicPr>
            <p:cNvPr id="184"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7832704" y="2409077"/>
              <a:ext cx="606572" cy="61324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8797571" y="3053659"/>
              <a:ext cx="606572" cy="61324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8847676" y="3927351"/>
              <a:ext cx="606572" cy="61324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6731518" y="3927351"/>
              <a:ext cx="606572" cy="61324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7318044" y="4540591"/>
              <a:ext cx="606572" cy="61324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2" descr="X:\品执服务客户\华为\设计+制作\2017\8月\D-201708213-UBBF2017展台展示PPT美化-任冰鑫-1组\发言人+字体设计-黄晨星\文件\丁总\link\蓝\圆.png"/>
            <p:cNvPicPr>
              <a:picLocks noChangeAspect="1" noChangeArrowheads="1"/>
            </p:cNvPicPr>
            <p:nvPr/>
          </p:nvPicPr>
          <p:blipFill>
            <a:blip r:embed="rId8" cstate="screen">
              <a:grayscl/>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flipH="1">
              <a:off x="8216900" y="4628265"/>
              <a:ext cx="606572" cy="613240"/>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8">
              <a:extLst>
                <a:ext uri="{FF2B5EF4-FFF2-40B4-BE49-F238E27FC236}">
                  <a16:creationId xmlns:a16="http://schemas.microsoft.com/office/drawing/2014/main" xmlns="" id="{9F64CCE7-9752-45F3-A79F-07DAD5EBB61E}"/>
                </a:ext>
              </a:extLst>
            </p:cNvPr>
            <p:cNvSpPr txBox="1"/>
            <p:nvPr/>
          </p:nvSpPr>
          <p:spPr>
            <a:xfrm>
              <a:off x="7828785" y="2580667"/>
              <a:ext cx="682210" cy="224240"/>
            </a:xfrm>
            <a:prstGeom prst="rect">
              <a:avLst/>
            </a:prstGeom>
            <a:noFill/>
          </p:spPr>
          <p:txBody>
            <a:bodyPr wrap="square" lIns="0" tIns="0" rIns="0" bIns="0" rtlCol="0" anchor="ctr" anchorCtr="0">
              <a:noAutofit/>
            </a:bodyPr>
            <a:lstStyle/>
            <a:p>
              <a:pPr marL="0" marR="0" lvl="0" indent="0" algn="ctr" defTabSz="913746" eaLnBrk="1" fontAlgn="auto" latinLnBrk="0" hangingPunct="1">
                <a:lnSpc>
                  <a:spcPct val="100000"/>
                </a:lnSpc>
                <a:spcBef>
                  <a:spcPts val="0"/>
                </a:spcBef>
                <a:spcAft>
                  <a:spcPts val="0"/>
                </a:spcAft>
                <a:buClrTx/>
                <a:buSzTx/>
                <a:buFontTx/>
                <a:buNone/>
                <a:tabLst/>
                <a:defRPr/>
              </a:pPr>
              <a:r>
                <a:rPr kumimoji="0" lang="en-US" sz="700" b="0" i="0" u="none" strike="noStrike" cap="none" normalizeH="0" baseline="0" noProof="0" dirty="0">
                  <a:ln>
                    <a:noFill/>
                  </a:ln>
                  <a:solidFill>
                    <a:srgbClr val="FFFFFF"/>
                  </a:solidFill>
                  <a:uLnTx/>
                  <a:uFillTx/>
                  <a:latin typeface="Huawei Sans" panose="020C0503030203020204"/>
                  <a:ea typeface="微软雅黑"/>
                  <a:cs typeface="Huawei Sans" panose="020C0503030203020204" pitchFamily="34" charset="0"/>
                </a:rPr>
                <a:t>Database</a:t>
              </a:r>
            </a:p>
          </p:txBody>
        </p:sp>
        <p:sp>
          <p:nvSpPr>
            <p:cNvPr id="191" name="TextBox 188">
              <a:extLst>
                <a:ext uri="{FF2B5EF4-FFF2-40B4-BE49-F238E27FC236}">
                  <a16:creationId xmlns:a16="http://schemas.microsoft.com/office/drawing/2014/main" xmlns="" id="{504B8E83-1911-4560-89A8-403F60C69C55}"/>
                </a:ext>
              </a:extLst>
            </p:cNvPr>
            <p:cNvSpPr txBox="1"/>
            <p:nvPr/>
          </p:nvSpPr>
          <p:spPr>
            <a:xfrm>
              <a:off x="8752691" y="3249455"/>
              <a:ext cx="650609" cy="224240"/>
            </a:xfrm>
            <a:prstGeom prst="rect">
              <a:avLst/>
            </a:prstGeom>
            <a:noFill/>
          </p:spPr>
          <p:txBody>
            <a:bodyPr wrap="square" lIns="0" tIns="0" rIns="0" bIns="0" rtlCol="0" anchor="ctr" anchorCtr="0">
              <a:noAutofit/>
            </a:bodyPr>
            <a:lstStyle/>
            <a:p>
              <a:pPr marL="0" marR="0" lvl="0" indent="0" algn="ctr" defTabSz="913746" eaLnBrk="1" fontAlgn="auto" latinLnBrk="0" hangingPunct="1">
                <a:lnSpc>
                  <a:spcPct val="100000"/>
                </a:lnSpc>
                <a:spcBef>
                  <a:spcPts val="0"/>
                </a:spcBef>
                <a:spcAft>
                  <a:spcPts val="0"/>
                </a:spcAft>
                <a:buClrTx/>
                <a:buSzTx/>
                <a:buFontTx/>
                <a:buNone/>
                <a:tabLst/>
                <a:defRPr/>
              </a:pPr>
              <a:r>
                <a:rPr kumimoji="0" lang="en-US" sz="700" b="0" i="0" u="none" strike="noStrike" cap="none" normalizeH="0" baseline="0" noProof="0">
                  <a:ln>
                    <a:noFill/>
                  </a:ln>
                  <a:solidFill>
                    <a:srgbClr val="FFFFFF"/>
                  </a:solidFill>
                  <a:uLnTx/>
                  <a:uFillTx/>
                  <a:latin typeface="Huawei Sans" panose="020C0503030203020204"/>
                  <a:ea typeface="微软雅黑"/>
                  <a:cs typeface="Huawei Sans" panose="020C0503030203020204" pitchFamily="34" charset="0"/>
                </a:rPr>
                <a:t>Cloud native</a:t>
              </a:r>
            </a:p>
          </p:txBody>
        </p:sp>
        <p:sp>
          <p:nvSpPr>
            <p:cNvPr id="192" name="TextBox 188">
              <a:extLst>
                <a:ext uri="{FF2B5EF4-FFF2-40B4-BE49-F238E27FC236}">
                  <a16:creationId xmlns:a16="http://schemas.microsoft.com/office/drawing/2014/main" xmlns="" id="{603A125D-0BE5-4105-BFA9-C35CD2EC7A7C}"/>
                </a:ext>
              </a:extLst>
            </p:cNvPr>
            <p:cNvSpPr txBox="1"/>
            <p:nvPr/>
          </p:nvSpPr>
          <p:spPr>
            <a:xfrm>
              <a:off x="6664487" y="4114086"/>
              <a:ext cx="699066" cy="224240"/>
            </a:xfrm>
            <a:prstGeom prst="rect">
              <a:avLst/>
            </a:prstGeom>
            <a:noFill/>
          </p:spPr>
          <p:txBody>
            <a:bodyPr wrap="square" lIns="0" tIns="0" rIns="0" bIns="0" rtlCol="0" anchor="ctr" anchorCtr="0">
              <a:noAutofit/>
            </a:bodyPr>
            <a:lstStyle/>
            <a:p>
              <a:pPr marL="0" marR="0" lvl="0" indent="0" algn="ctr" defTabSz="913746" eaLnBrk="1" fontAlgn="auto" latinLnBrk="0" hangingPunct="1">
                <a:lnSpc>
                  <a:spcPct val="100000"/>
                </a:lnSpc>
                <a:spcBef>
                  <a:spcPts val="0"/>
                </a:spcBef>
                <a:spcAft>
                  <a:spcPts val="0"/>
                </a:spcAft>
                <a:buClrTx/>
                <a:buSzTx/>
                <a:buFontTx/>
                <a:buNone/>
                <a:tabLst/>
                <a:defRPr/>
              </a:pPr>
              <a:r>
                <a:rPr kumimoji="0" lang="en-US" sz="700" b="0" i="0" u="none" strike="noStrike" cap="none" normalizeH="0" baseline="0" noProof="0" dirty="0">
                  <a:ln>
                    <a:noFill/>
                  </a:ln>
                  <a:solidFill>
                    <a:srgbClr val="FFFFFF"/>
                  </a:solidFill>
                  <a:uLnTx/>
                  <a:uFillTx/>
                  <a:latin typeface="Huawei Sans" panose="020C0503030203020204"/>
                  <a:ea typeface="微软雅黑"/>
                  <a:cs typeface="Huawei Sans" panose="020C0503030203020204" pitchFamily="34" charset="0"/>
                </a:rPr>
                <a:t>Multimedia</a:t>
              </a:r>
            </a:p>
          </p:txBody>
        </p:sp>
        <p:sp>
          <p:nvSpPr>
            <p:cNvPr id="193" name="TextBox 188">
              <a:extLst>
                <a:ext uri="{FF2B5EF4-FFF2-40B4-BE49-F238E27FC236}">
                  <a16:creationId xmlns:a16="http://schemas.microsoft.com/office/drawing/2014/main" xmlns="" id="{63A78A3C-ABB4-4FEE-B02C-A0C967EC5D05}"/>
                </a:ext>
              </a:extLst>
            </p:cNvPr>
            <p:cNvSpPr txBox="1"/>
            <p:nvPr/>
          </p:nvSpPr>
          <p:spPr>
            <a:xfrm>
              <a:off x="8947265" y="4110200"/>
              <a:ext cx="440930" cy="224240"/>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cap="none" normalizeH="0" baseline="0" noProof="0">
                  <a:ln>
                    <a:noFill/>
                  </a:ln>
                  <a:solidFill>
                    <a:srgbClr val="FFFFFF"/>
                  </a:solidFill>
                  <a:uLnTx/>
                  <a:uFillTx/>
                  <a:latin typeface="Huawei Sans" panose="020C0503030203020204"/>
                  <a:ea typeface="微软雅黑"/>
                </a:rPr>
                <a:t>…</a:t>
              </a:r>
            </a:p>
          </p:txBody>
        </p:sp>
        <p:sp>
          <p:nvSpPr>
            <p:cNvPr id="194" name="TextBox 188">
              <a:extLst>
                <a:ext uri="{FF2B5EF4-FFF2-40B4-BE49-F238E27FC236}">
                  <a16:creationId xmlns:a16="http://schemas.microsoft.com/office/drawing/2014/main" xmlns="" id="{ED566722-04FD-4327-8E7B-5B5DCF2AE9FA}"/>
                </a:ext>
              </a:extLst>
            </p:cNvPr>
            <p:cNvSpPr txBox="1"/>
            <p:nvPr/>
          </p:nvSpPr>
          <p:spPr>
            <a:xfrm>
              <a:off x="7472247" y="4705090"/>
              <a:ext cx="305198" cy="224240"/>
            </a:xfrm>
            <a:prstGeom prst="rect">
              <a:avLst/>
            </a:prstGeom>
            <a:noFill/>
          </p:spPr>
          <p:txBody>
            <a:bodyPr wrap="square" lIns="0" tIns="0" rIns="0" bIns="0" rtlCol="0" anchor="ctr" anchorCtr="0">
              <a:noAutofit/>
            </a:bodyPr>
            <a:lstStyle/>
            <a:p>
              <a:pPr marL="0" marR="0" lvl="0" indent="0" algn="ctr" defTabSz="913746" eaLnBrk="1" fontAlgn="auto" latinLnBrk="0" hangingPunct="1">
                <a:lnSpc>
                  <a:spcPct val="100000"/>
                </a:lnSpc>
                <a:spcBef>
                  <a:spcPts val="0"/>
                </a:spcBef>
                <a:spcAft>
                  <a:spcPts val="0"/>
                </a:spcAft>
                <a:buClrTx/>
                <a:buSzTx/>
                <a:buFontTx/>
                <a:buNone/>
                <a:tabLst/>
                <a:defRPr/>
              </a:pPr>
              <a:r>
                <a:rPr kumimoji="0" lang="en-US" sz="700" b="0" i="0" u="none" strike="noStrike" cap="none" normalizeH="0" baseline="0" noProof="0">
                  <a:ln>
                    <a:noFill/>
                  </a:ln>
                  <a:solidFill>
                    <a:srgbClr val="FFFFFF"/>
                  </a:solidFill>
                  <a:uLnTx/>
                  <a:uFillTx/>
                  <a:latin typeface="Huawei Sans" panose="020C0503030203020204"/>
                  <a:ea typeface="微软雅黑"/>
                  <a:cs typeface="Huawei Sans" panose="020C0503030203020204" pitchFamily="34" charset="0"/>
                </a:rPr>
                <a:t>IoT</a:t>
              </a:r>
            </a:p>
          </p:txBody>
        </p:sp>
        <p:sp>
          <p:nvSpPr>
            <p:cNvPr id="195" name="TextBox 188">
              <a:extLst>
                <a:ext uri="{FF2B5EF4-FFF2-40B4-BE49-F238E27FC236}">
                  <a16:creationId xmlns:a16="http://schemas.microsoft.com/office/drawing/2014/main" xmlns="" id="{2FEF80C7-47A7-4893-99AB-73376533DF17}"/>
                </a:ext>
              </a:extLst>
            </p:cNvPr>
            <p:cNvSpPr txBox="1"/>
            <p:nvPr/>
          </p:nvSpPr>
          <p:spPr>
            <a:xfrm>
              <a:off x="8158458" y="4713166"/>
              <a:ext cx="719748" cy="448481"/>
            </a:xfrm>
            <a:prstGeom prst="rect">
              <a:avLst/>
            </a:prstGeom>
            <a:noFill/>
          </p:spPr>
          <p:txBody>
            <a:bodyPr wrap="square" lIns="0" tIns="0" rIns="0" bIns="0" rtlCol="0" anchor="ctr" anchorCtr="0">
              <a:noAutofit/>
            </a:bodyPr>
            <a:lstStyle/>
            <a:p>
              <a:pPr marL="0" marR="0" lvl="0" indent="0" algn="ctr" defTabSz="913746" eaLnBrk="1" fontAlgn="auto" latinLnBrk="0" hangingPunct="1">
                <a:lnSpc>
                  <a:spcPct val="100000"/>
                </a:lnSpc>
                <a:spcBef>
                  <a:spcPts val="0"/>
                </a:spcBef>
                <a:spcAft>
                  <a:spcPts val="0"/>
                </a:spcAft>
                <a:buClrTx/>
                <a:buSzTx/>
                <a:buFontTx/>
                <a:buNone/>
                <a:tabLst/>
                <a:defRPr/>
              </a:pPr>
              <a:r>
                <a:rPr kumimoji="0" lang="en-US" sz="700" b="0" i="0" u="none" strike="noStrike" cap="none" normalizeH="0" baseline="0" noProof="0">
                  <a:ln>
                    <a:noFill/>
                  </a:ln>
                  <a:solidFill>
                    <a:srgbClr val="FFFFFF"/>
                  </a:solidFill>
                  <a:uLnTx/>
                  <a:uFillTx/>
                  <a:latin typeface="Huawei Sans" panose="020C0503030203020204"/>
                  <a:ea typeface="微软雅黑"/>
                  <a:cs typeface="Huawei Sans" panose="020C0503030203020204" pitchFamily="34" charset="0"/>
                </a:rPr>
                <a:t>MRS, </a:t>
              </a:r>
            </a:p>
            <a:p>
              <a:pPr marL="0" marR="0" lvl="0" indent="0" algn="ctr" defTabSz="913746" eaLnBrk="1" fontAlgn="auto" latinLnBrk="0" hangingPunct="1">
                <a:lnSpc>
                  <a:spcPct val="100000"/>
                </a:lnSpc>
                <a:spcBef>
                  <a:spcPts val="0"/>
                </a:spcBef>
                <a:spcAft>
                  <a:spcPts val="0"/>
                </a:spcAft>
                <a:buClrTx/>
                <a:buSzTx/>
                <a:buFontTx/>
                <a:buNone/>
                <a:tabLst/>
                <a:defRPr/>
              </a:pPr>
              <a:r>
                <a:rPr kumimoji="0" lang="en-US" sz="700" b="0" i="0" u="none" strike="noStrike" cap="none" normalizeH="0" baseline="0" noProof="0">
                  <a:ln>
                    <a:noFill/>
                  </a:ln>
                  <a:solidFill>
                    <a:srgbClr val="FFFFFF"/>
                  </a:solidFill>
                  <a:uLnTx/>
                  <a:uFillTx/>
                  <a:latin typeface="Huawei Sans" panose="020C0503030203020204"/>
                  <a:ea typeface="微软雅黑"/>
                  <a:cs typeface="Huawei Sans" panose="020C0503030203020204" pitchFamily="34" charset="0"/>
                </a:rPr>
                <a:t>DWS</a:t>
              </a:r>
            </a:p>
          </p:txBody>
        </p:sp>
      </p:grpSp>
      <p:sp>
        <p:nvSpPr>
          <p:cNvPr id="197" name="矩形 196">
            <a:hlinkClick r:id="" action="ppaction://noaction"/>
          </p:cNvPr>
          <p:cNvSpPr/>
          <p:nvPr/>
        </p:nvSpPr>
        <p:spPr>
          <a:xfrm>
            <a:off x="8662437" y="1304359"/>
            <a:ext cx="2922681" cy="368697"/>
          </a:xfrm>
          <a:prstGeom prst="rect">
            <a:avLst/>
          </a:prstGeom>
          <a:noFill/>
          <a:ln w="19050" cap="flat" cmpd="sng" algn="ctr">
            <a:noFill/>
            <a:prstDash val="solid"/>
            <a:miter lim="800000"/>
          </a:ln>
          <a:effectLst/>
        </p:spPr>
        <p:txBody>
          <a:bodyPr wrap="square" lIns="0" tIns="0" rIns="0" bIns="0" rtlCol="0" anchor="ctr" anchorCtr="0">
            <a:noAutofit/>
          </a:bodyPr>
          <a:lstStyle/>
          <a:p>
            <a:pPr algn="ctr" defTabSz="231540"/>
            <a:r>
              <a:rPr lang="en-US" sz="1599" b="1">
                <a:solidFill>
                  <a:srgbClr val="FF0000"/>
                </a:solidFill>
                <a:latin typeface="Huawei Sans" panose="020C0503030203020204"/>
                <a:ea typeface="微软雅黑" panose="020B0503020204020204" pitchFamily="34" charset="-122"/>
                <a:cs typeface="Huawei Sans" panose="020C0503030203020204" pitchFamily="34" charset="0"/>
              </a:rPr>
              <a:t>Application modernization</a:t>
            </a:r>
          </a:p>
        </p:txBody>
      </p:sp>
      <p:grpSp>
        <p:nvGrpSpPr>
          <p:cNvPr id="9" name="组合 8"/>
          <p:cNvGrpSpPr/>
          <p:nvPr/>
        </p:nvGrpSpPr>
        <p:grpSpPr>
          <a:xfrm>
            <a:off x="7818499" y="1966807"/>
            <a:ext cx="3992400" cy="2553703"/>
            <a:chOff x="7995869" y="2008289"/>
            <a:chExt cx="3478134" cy="2224757"/>
          </a:xfrm>
        </p:grpSpPr>
        <p:sp>
          <p:nvSpPr>
            <p:cNvPr id="269" name="圆角矩形 268"/>
            <p:cNvSpPr/>
            <p:nvPr/>
          </p:nvSpPr>
          <p:spPr>
            <a:xfrm>
              <a:off x="7995869" y="2008289"/>
              <a:ext cx="3478134" cy="2224757"/>
            </a:xfrm>
            <a:prstGeom prst="roundRect">
              <a:avLst>
                <a:gd name="adj" fmla="val 3132"/>
              </a:avLst>
            </a:prstGeom>
            <a:gradFill flip="none" rotWithShape="1">
              <a:gsLst>
                <a:gs pos="82000">
                  <a:srgbClr val="4472C4">
                    <a:lumMod val="20000"/>
                    <a:lumOff val="80000"/>
                    <a:alpha val="0"/>
                  </a:srgbClr>
                </a:gs>
                <a:gs pos="100000">
                  <a:srgbClr val="4472C4">
                    <a:lumMod val="20000"/>
                    <a:lumOff val="80000"/>
                    <a:alpha val="15000"/>
                  </a:srgbClr>
                </a:gs>
              </a:gsLst>
              <a:path path="rect">
                <a:fillToRect l="50000" t="50000" r="50000" b="50000"/>
              </a:path>
              <a:tileRect/>
            </a:gra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Huawei Sans" panose="020C0503030203020204"/>
                <a:ea typeface="微软雅黑"/>
              </a:endParaRPr>
            </a:p>
          </p:txBody>
        </p:sp>
        <p:sp>
          <p:nvSpPr>
            <p:cNvPr id="270" name="右箭头 269"/>
            <p:cNvSpPr/>
            <p:nvPr/>
          </p:nvSpPr>
          <p:spPr>
            <a:xfrm>
              <a:off x="8479498" y="2546223"/>
              <a:ext cx="2660033" cy="1141298"/>
            </a:xfrm>
            <a:prstGeom prst="rightArrow">
              <a:avLst>
                <a:gd name="adj1" fmla="val 50000"/>
                <a:gd name="adj2" fmla="val 37074"/>
              </a:avLst>
            </a:prstGeom>
            <a:solidFill>
              <a:srgbClr val="DAE3F3">
                <a:alpha val="10000"/>
              </a:srgb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a:ln>
                  <a:noFill/>
                </a:ln>
                <a:solidFill>
                  <a:prstClr val="white"/>
                </a:solidFill>
                <a:effectLst/>
                <a:uLnTx/>
                <a:uFillTx/>
                <a:latin typeface="Huawei Sans" panose="020C0503030203020204"/>
                <a:ea typeface="微软雅黑"/>
              </a:endParaRPr>
            </a:p>
          </p:txBody>
        </p:sp>
        <p:sp>
          <p:nvSpPr>
            <p:cNvPr id="271" name="Oval 5">
              <a:extLst>
                <a:ext uri="{FF2B5EF4-FFF2-40B4-BE49-F238E27FC236}">
                  <a16:creationId xmlns:a16="http://schemas.microsoft.com/office/drawing/2014/main" xmlns="" id="{BB07C01F-5D4A-4AB8-94D4-FB6FC0D28A90}"/>
                </a:ext>
              </a:extLst>
            </p:cNvPr>
            <p:cNvSpPr>
              <a:spLocks noChangeAspect="1"/>
            </p:cNvSpPr>
            <p:nvPr/>
          </p:nvSpPr>
          <p:spPr>
            <a:xfrm>
              <a:off x="9392807" y="2793267"/>
              <a:ext cx="744247" cy="726769"/>
            </a:xfrm>
            <a:prstGeom prst="ellipse">
              <a:avLst/>
            </a:prstGeom>
            <a:solidFill>
              <a:sysClr val="windowText" lastClr="000000">
                <a:lumMod val="85000"/>
                <a:lumOff val="15000"/>
              </a:sysClr>
            </a:solidFill>
            <a:ln w="12700" cap="flat" cmpd="sng" algn="ctr">
              <a:gradFill>
                <a:gsLst>
                  <a:gs pos="26000">
                    <a:srgbClr val="4472C4">
                      <a:lumMod val="20000"/>
                      <a:lumOff val="80000"/>
                      <a:alpha val="50000"/>
                    </a:srgbClr>
                  </a:gs>
                  <a:gs pos="100000">
                    <a:srgbClr val="DAE3F3">
                      <a:lumMod val="20000"/>
                      <a:lumOff val="80000"/>
                      <a:alpha val="50000"/>
                    </a:srgbClr>
                  </a:gs>
                  <a:gs pos="55000">
                    <a:srgbClr val="E5E4E5">
                      <a:alpha val="0"/>
                    </a:srgbClr>
                  </a:gs>
                  <a:gs pos="39000">
                    <a:srgbClr val="E7E6E6">
                      <a:lumMod val="95000"/>
                      <a:alpha val="0"/>
                    </a:srgbClr>
                  </a:gs>
                </a:gsLst>
                <a:lin ang="5400000" scaled="1"/>
              </a:gra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ko-KR" sz="120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272" name="Oval 5">
              <a:extLst>
                <a:ext uri="{FF2B5EF4-FFF2-40B4-BE49-F238E27FC236}">
                  <a16:creationId xmlns:a16="http://schemas.microsoft.com/office/drawing/2014/main" xmlns="" id="{BB07C01F-5D4A-4AB8-94D4-FB6FC0D28A90}"/>
                </a:ext>
              </a:extLst>
            </p:cNvPr>
            <p:cNvSpPr>
              <a:spLocks noChangeAspect="1"/>
            </p:cNvSpPr>
            <p:nvPr/>
          </p:nvSpPr>
          <p:spPr>
            <a:xfrm>
              <a:off x="8768861" y="2153866"/>
              <a:ext cx="1966998" cy="1920805"/>
            </a:xfrm>
            <a:prstGeom prst="ellipse">
              <a:avLst/>
            </a:prstGeom>
            <a:gradFill>
              <a:gsLst>
                <a:gs pos="100000">
                  <a:srgbClr val="DAE3F3">
                    <a:lumMod val="20000"/>
                    <a:lumOff val="80000"/>
                    <a:alpha val="20000"/>
                  </a:srgbClr>
                </a:gs>
                <a:gs pos="0">
                  <a:srgbClr val="4472C4">
                    <a:lumMod val="20000"/>
                    <a:lumOff val="80000"/>
                    <a:alpha val="20000"/>
                  </a:srgbClr>
                </a:gs>
                <a:gs pos="49000">
                  <a:srgbClr val="FFFFFF">
                    <a:alpha val="0"/>
                  </a:srgbClr>
                </a:gs>
              </a:gsLst>
              <a:lin ang="5400000" scaled="1"/>
            </a:gradFill>
            <a:ln w="12700" cap="flat" cmpd="sng" algn="ctr">
              <a:gradFill>
                <a:gsLst>
                  <a:gs pos="26000">
                    <a:srgbClr val="4472C4">
                      <a:lumMod val="20000"/>
                      <a:lumOff val="80000"/>
                      <a:alpha val="50000"/>
                    </a:srgbClr>
                  </a:gs>
                  <a:gs pos="100000">
                    <a:srgbClr val="DAE3F3">
                      <a:lumMod val="20000"/>
                      <a:lumOff val="80000"/>
                      <a:alpha val="50000"/>
                    </a:srgbClr>
                  </a:gs>
                  <a:gs pos="55000">
                    <a:srgbClr val="E5E4E5">
                      <a:alpha val="0"/>
                    </a:srgbClr>
                  </a:gs>
                  <a:gs pos="39000">
                    <a:srgbClr val="E7E6E6">
                      <a:lumMod val="95000"/>
                      <a:alpha val="0"/>
                    </a:srgbClr>
                  </a:gs>
                </a:gsLst>
                <a:lin ang="5400000" scaled="1"/>
              </a:gradFill>
              <a:prstDash val="solid"/>
              <a:miter lim="800000"/>
            </a:ln>
            <a:effectLst/>
          </p:spPr>
          <p:txBody>
            <a:bodyPr rtlCol="0" anchor="ctr">
              <a:no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900" b="0" i="0" u="none" strike="noStrike" cap="none" normalizeH="0" baseline="0" noProof="0" dirty="0">
                  <a:ln>
                    <a:noFill/>
                  </a:ln>
                  <a:solidFill>
                    <a:prstClr val="white"/>
                  </a:solidFill>
                  <a:uLnTx/>
                  <a:uFillTx/>
                  <a:latin typeface="Huawei Sans" panose="020C0503030203020204"/>
                  <a:ea typeface="微软雅黑"/>
                </a:rPr>
                <a:t>Application</a:t>
              </a:r>
            </a:p>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900" b="0" i="0" u="none" strike="noStrike" cap="none" normalizeH="0" baseline="0" noProof="0" dirty="0">
                  <a:ln>
                    <a:noFill/>
                  </a:ln>
                  <a:solidFill>
                    <a:prstClr val="white"/>
                  </a:solidFill>
                  <a:uLnTx/>
                  <a:uFillTx/>
                  <a:latin typeface="Huawei Sans" panose="020C0503030203020204"/>
                  <a:ea typeface="微软雅黑"/>
                </a:rPr>
                <a:t>modernization</a:t>
              </a:r>
            </a:p>
          </p:txBody>
        </p:sp>
        <p:sp>
          <p:nvSpPr>
            <p:cNvPr id="273" name="文本框 24">
              <a:extLst>
                <a:ext uri="{FF2B5EF4-FFF2-40B4-BE49-F238E27FC236}">
                  <a16:creationId xmlns:a16="http://schemas.microsoft.com/office/drawing/2014/main" xmlns="" id="{39867C04-9AC7-47F3-B7B0-6678834943DA}"/>
                </a:ext>
              </a:extLst>
            </p:cNvPr>
            <p:cNvSpPr txBox="1"/>
            <p:nvPr/>
          </p:nvSpPr>
          <p:spPr>
            <a:xfrm rot="10800000">
              <a:off x="8105064" y="2815535"/>
              <a:ext cx="262676" cy="728106"/>
            </a:xfrm>
            <a:prstGeom prst="rect">
              <a:avLst/>
            </a:prstGeom>
            <a:noFill/>
          </p:spPr>
          <p:txBody>
            <a:bodyPr vert="eaVert" wrap="square" lIns="0" tIns="0" rIns="0" bIns="0" rtlCol="0">
              <a:noAutofit/>
            </a:bodyPr>
            <a:lstStyle/>
            <a:p>
              <a:pPr marL="0" marR="0" lvl="0" indent="0" algn="ctr" defTabSz="914034" eaLnBrk="1" fontAlgn="auto" latinLnBrk="0" hangingPunct="1">
                <a:lnSpc>
                  <a:spcPct val="100000"/>
                </a:lnSpc>
                <a:spcBef>
                  <a:spcPts val="0"/>
                </a:spcBef>
                <a:spcAft>
                  <a:spcPts val="0"/>
                </a:spcAft>
                <a:buClrTx/>
                <a:buSzTx/>
                <a:buFontTx/>
                <a:buNone/>
                <a:tabLst/>
                <a:defRPr/>
              </a:pPr>
              <a:r>
                <a:rPr kumimoji="1" lang="en-US" sz="1000" b="1" i="0" u="none" strike="noStrike" cap="none" normalizeH="0" baseline="0" noProof="0" dirty="0">
                  <a:ln>
                    <a:noFill/>
                  </a:ln>
                  <a:solidFill>
                    <a:prstClr val="white"/>
                  </a:solidFill>
                  <a:uLnTx/>
                  <a:uFillTx/>
                  <a:latin typeface="Huawei Sans" panose="020C0503030203020204"/>
                  <a:ea typeface="微软雅黑"/>
                </a:rPr>
                <a:t>Traditional applications</a:t>
              </a:r>
            </a:p>
          </p:txBody>
        </p:sp>
        <p:sp>
          <p:nvSpPr>
            <p:cNvPr id="275" name="文本框 12"/>
            <p:cNvSpPr txBox="1"/>
            <p:nvPr/>
          </p:nvSpPr>
          <p:spPr>
            <a:xfrm rot="10800000">
              <a:off x="11155502" y="2723743"/>
              <a:ext cx="178352" cy="776894"/>
            </a:xfrm>
            <a:prstGeom prst="rect">
              <a:avLst/>
            </a:prstGeom>
            <a:noFill/>
            <a:ln>
              <a:noFill/>
            </a:ln>
          </p:spPr>
          <p:txBody>
            <a:bodyPr vert="eaVert"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1000" b="1" i="0" u="none" strike="noStrike" cap="none" normalizeH="0" baseline="0" noProof="0" dirty="0">
                  <a:ln>
                    <a:noFill/>
                  </a:ln>
                  <a:solidFill>
                    <a:prstClr val="white"/>
                  </a:solidFill>
                  <a:uLnTx/>
                  <a:uFillTx/>
                  <a:latin typeface="Huawei Sans" panose="020C0503030203020204"/>
                  <a:ea typeface="微软雅黑"/>
                </a:rPr>
                <a:t>Modern applications</a:t>
              </a:r>
            </a:p>
          </p:txBody>
        </p:sp>
        <p:cxnSp>
          <p:nvCxnSpPr>
            <p:cNvPr id="309" name="直接连接符 308">
              <a:extLst>
                <a:ext uri="{FF2B5EF4-FFF2-40B4-BE49-F238E27FC236}">
                  <a16:creationId xmlns:a16="http://schemas.microsoft.com/office/drawing/2014/main" xmlns="" id="{5BA8F047-E9A4-4427-BA09-14FC37FDE517}"/>
                </a:ext>
              </a:extLst>
            </p:cNvPr>
            <p:cNvCxnSpPr>
              <a:cxnSpLocks/>
              <a:stCxn id="271" idx="1"/>
              <a:endCxn id="272" idx="1"/>
            </p:cNvCxnSpPr>
            <p:nvPr/>
          </p:nvCxnSpPr>
          <p:spPr>
            <a:xfrm flipH="1" flipV="1">
              <a:off x="9056921" y="2435161"/>
              <a:ext cx="444879" cy="464539"/>
            </a:xfrm>
            <a:prstGeom prst="line">
              <a:avLst/>
            </a:prstGeom>
            <a:noFill/>
            <a:ln w="6350" cap="flat" cmpd="sng" algn="ctr">
              <a:solidFill>
                <a:srgbClr val="E7E6E6">
                  <a:alpha val="38039"/>
                </a:srgbClr>
              </a:solidFill>
              <a:prstDash val="lgDash"/>
              <a:miter lim="800000"/>
            </a:ln>
            <a:effectLst/>
          </p:spPr>
        </p:cxnSp>
        <p:cxnSp>
          <p:nvCxnSpPr>
            <p:cNvPr id="310" name="直接连接符 309">
              <a:extLst>
                <a:ext uri="{FF2B5EF4-FFF2-40B4-BE49-F238E27FC236}">
                  <a16:creationId xmlns:a16="http://schemas.microsoft.com/office/drawing/2014/main" xmlns="" id="{7F331739-97A8-4BC7-993D-DECD8A79547C}"/>
                </a:ext>
              </a:extLst>
            </p:cNvPr>
            <p:cNvCxnSpPr>
              <a:cxnSpLocks/>
              <a:stCxn id="271" idx="3"/>
              <a:endCxn id="272" idx="3"/>
            </p:cNvCxnSpPr>
            <p:nvPr/>
          </p:nvCxnSpPr>
          <p:spPr>
            <a:xfrm flipH="1">
              <a:off x="9056921" y="3413603"/>
              <a:ext cx="444879" cy="379772"/>
            </a:xfrm>
            <a:prstGeom prst="line">
              <a:avLst/>
            </a:prstGeom>
            <a:noFill/>
            <a:ln w="6350" cap="flat" cmpd="sng" algn="ctr">
              <a:solidFill>
                <a:srgbClr val="E7E6E6">
                  <a:alpha val="38039"/>
                </a:srgbClr>
              </a:solidFill>
              <a:prstDash val="lgDash"/>
              <a:miter lim="800000"/>
            </a:ln>
            <a:effectLst/>
          </p:spPr>
        </p:cxnSp>
        <p:cxnSp>
          <p:nvCxnSpPr>
            <p:cNvPr id="311" name="直接连接符 310">
              <a:extLst>
                <a:ext uri="{FF2B5EF4-FFF2-40B4-BE49-F238E27FC236}">
                  <a16:creationId xmlns:a16="http://schemas.microsoft.com/office/drawing/2014/main" xmlns="" id="{CFE57F3A-36B3-4AD8-A8A7-A37ACD14978C}"/>
                </a:ext>
              </a:extLst>
            </p:cNvPr>
            <p:cNvCxnSpPr>
              <a:cxnSpLocks/>
              <a:stCxn id="272" idx="7"/>
              <a:endCxn id="271" idx="7"/>
            </p:cNvCxnSpPr>
            <p:nvPr/>
          </p:nvCxnSpPr>
          <p:spPr>
            <a:xfrm flipH="1">
              <a:off x="10028061" y="2435161"/>
              <a:ext cx="419738" cy="464539"/>
            </a:xfrm>
            <a:prstGeom prst="line">
              <a:avLst/>
            </a:prstGeom>
            <a:noFill/>
            <a:ln w="6350" cap="flat" cmpd="sng" algn="ctr">
              <a:solidFill>
                <a:srgbClr val="E7E6E6">
                  <a:alpha val="38039"/>
                </a:srgbClr>
              </a:solidFill>
              <a:prstDash val="lgDash"/>
              <a:miter lim="800000"/>
            </a:ln>
            <a:effectLst/>
          </p:spPr>
        </p:cxnSp>
        <p:cxnSp>
          <p:nvCxnSpPr>
            <p:cNvPr id="312" name="直接连接符 311">
              <a:extLst>
                <a:ext uri="{FF2B5EF4-FFF2-40B4-BE49-F238E27FC236}">
                  <a16:creationId xmlns:a16="http://schemas.microsoft.com/office/drawing/2014/main" xmlns="" id="{C50295A7-5C15-4A4E-BFC8-3A30BEA5BF56}"/>
                </a:ext>
              </a:extLst>
            </p:cNvPr>
            <p:cNvCxnSpPr>
              <a:cxnSpLocks/>
              <a:stCxn id="272" idx="5"/>
              <a:endCxn id="271" idx="5"/>
            </p:cNvCxnSpPr>
            <p:nvPr/>
          </p:nvCxnSpPr>
          <p:spPr>
            <a:xfrm flipH="1" flipV="1">
              <a:off x="10028061" y="3413603"/>
              <a:ext cx="419738" cy="379772"/>
            </a:xfrm>
            <a:prstGeom prst="line">
              <a:avLst/>
            </a:prstGeom>
            <a:noFill/>
            <a:ln w="6350" cap="flat" cmpd="sng" algn="ctr">
              <a:solidFill>
                <a:srgbClr val="E7E6E6">
                  <a:alpha val="38039"/>
                </a:srgbClr>
              </a:solidFill>
              <a:prstDash val="lgDash"/>
              <a:miter lim="800000"/>
            </a:ln>
            <a:effectLst/>
          </p:spPr>
        </p:cxnSp>
        <p:sp>
          <p:nvSpPr>
            <p:cNvPr id="313" name="矩形 312">
              <a:extLst>
                <a:ext uri="{FF2B5EF4-FFF2-40B4-BE49-F238E27FC236}">
                  <a16:creationId xmlns:a16="http://schemas.microsoft.com/office/drawing/2014/main" xmlns="" id="{9CFB6D85-52A8-4420-9010-556A2F43C88C}"/>
                </a:ext>
              </a:extLst>
            </p:cNvPr>
            <p:cNvSpPr/>
            <p:nvPr/>
          </p:nvSpPr>
          <p:spPr>
            <a:xfrm>
              <a:off x="9547622" y="3853919"/>
              <a:ext cx="455103" cy="108123"/>
            </a:xfrm>
            <a:prstGeom prst="rect">
              <a:avLst/>
            </a:prstGeom>
          </p:spPr>
          <p:txBody>
            <a:bodyPr wrap="square" lIns="0" tIns="0" rIns="0" bIns="0" anchor="ctr">
              <a:prstTxWarp prst="textArchDown">
                <a:avLst/>
              </a:prstTxWarp>
              <a:noAutofit/>
            </a:bodyPr>
            <a:lstStyle/>
            <a:p>
              <a:pPr marL="1650" marR="0" lvl="0" indent="0" algn="ctr" defTabSz="119894" eaLnBrk="1" fontAlgn="auto" latinLnBrk="0" hangingPunct="0">
                <a:lnSpc>
                  <a:spcPct val="100000"/>
                </a:lnSpc>
                <a:spcBef>
                  <a:spcPts val="17"/>
                </a:spcBef>
                <a:spcAft>
                  <a:spcPts val="0"/>
                </a:spcAft>
                <a:buClrTx/>
                <a:buSzTx/>
                <a:buFontTx/>
                <a:buNone/>
                <a:tabLst/>
                <a:defRPr/>
              </a:pPr>
              <a:r>
                <a:rPr kumimoji="0" lang="en-US" sz="900" b="1" i="0" u="none" strike="noStrike" cap="none" normalizeH="0" baseline="0" noProof="0">
                  <a:ln>
                    <a:noFill/>
                  </a:ln>
                  <a:solidFill>
                    <a:prstClr val="white"/>
                  </a:solidFill>
                  <a:uLnTx/>
                  <a:uFillTx/>
                  <a:latin typeface="Huawei Sans" panose="020C0503030203020204"/>
                  <a:ea typeface="微软雅黑"/>
                  <a:cs typeface="Arial" panose="020B0604020202020204" pitchFamily="34" charset="0"/>
                  <a:sym typeface="Arial" panose="020B0604020202020204"/>
                </a:rPr>
                <a:t>Infrastructure</a:t>
              </a:r>
            </a:p>
          </p:txBody>
        </p:sp>
        <p:sp>
          <p:nvSpPr>
            <p:cNvPr id="314" name="文本框 92">
              <a:extLst>
                <a:ext uri="{FF2B5EF4-FFF2-40B4-BE49-F238E27FC236}">
                  <a16:creationId xmlns:a16="http://schemas.microsoft.com/office/drawing/2014/main" xmlns="" id="{D8F29584-D31C-4745-A2FF-AC1911A312F4}"/>
                </a:ext>
              </a:extLst>
            </p:cNvPr>
            <p:cNvSpPr txBox="1"/>
            <p:nvPr/>
          </p:nvSpPr>
          <p:spPr>
            <a:xfrm>
              <a:off x="8767212" y="3069005"/>
              <a:ext cx="611188" cy="96570"/>
            </a:xfrm>
            <a:prstGeom prst="rect">
              <a:avLst/>
            </a:prstGeom>
            <a:noFill/>
          </p:spPr>
          <p:txBody>
            <a:bodyPr wrap="squar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dirty="0">
                  <a:ln>
                    <a:noFill/>
                  </a:ln>
                  <a:solidFill>
                    <a:prstClr val="white"/>
                  </a:solidFill>
                  <a:uLnTx/>
                  <a:uFillTx/>
                  <a:latin typeface="Huawei Sans" panose="020C0503030203020204"/>
                  <a:ea typeface="微软雅黑"/>
                </a:rPr>
                <a:t>Architecture design</a:t>
              </a:r>
            </a:p>
          </p:txBody>
        </p:sp>
        <p:sp>
          <p:nvSpPr>
            <p:cNvPr id="315" name="文本框 93">
              <a:extLst>
                <a:ext uri="{FF2B5EF4-FFF2-40B4-BE49-F238E27FC236}">
                  <a16:creationId xmlns:a16="http://schemas.microsoft.com/office/drawing/2014/main" xmlns="" id="{EF06C1A5-6240-403A-892B-336C68E78817}"/>
                </a:ext>
              </a:extLst>
            </p:cNvPr>
            <p:cNvSpPr txBox="1"/>
            <p:nvPr/>
          </p:nvSpPr>
          <p:spPr>
            <a:xfrm>
              <a:off x="10345979" y="3082748"/>
              <a:ext cx="557116" cy="120659"/>
            </a:xfrm>
            <a:prstGeom prst="rect">
              <a:avLst/>
            </a:prstGeom>
            <a:noFill/>
          </p:spPr>
          <p:txBody>
            <a:bodyPr wrap="squar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dirty="0">
                  <a:ln>
                    <a:noFill/>
                  </a:ln>
                  <a:solidFill>
                    <a:prstClr val="white"/>
                  </a:solidFill>
                  <a:uLnTx/>
                  <a:uFillTx/>
                  <a:latin typeface="Huawei Sans" panose="020C0503030203020204"/>
                  <a:ea typeface="微软雅黑"/>
                </a:rPr>
                <a:t>Governance operations</a:t>
              </a:r>
            </a:p>
          </p:txBody>
        </p:sp>
        <p:sp>
          <p:nvSpPr>
            <p:cNvPr id="316" name="上弧形箭头 90">
              <a:extLst>
                <a:ext uri="{FF2B5EF4-FFF2-40B4-BE49-F238E27FC236}">
                  <a16:creationId xmlns:a16="http://schemas.microsoft.com/office/drawing/2014/main" xmlns="" id="{FF3EEF6D-A8F7-4F32-967D-A3189227554E}"/>
                </a:ext>
              </a:extLst>
            </p:cNvPr>
            <p:cNvSpPr/>
            <p:nvPr/>
          </p:nvSpPr>
          <p:spPr>
            <a:xfrm rot="2323546">
              <a:off x="10268775" y="2465622"/>
              <a:ext cx="243594" cy="119565"/>
            </a:xfrm>
            <a:prstGeom prst="curvedDownArrow">
              <a:avLst/>
            </a:prstGeom>
            <a:solidFill>
              <a:srgbClr val="DAE3F3">
                <a:alpha val="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317" name="上弧形箭头 90">
              <a:extLst>
                <a:ext uri="{FF2B5EF4-FFF2-40B4-BE49-F238E27FC236}">
                  <a16:creationId xmlns:a16="http://schemas.microsoft.com/office/drawing/2014/main" xmlns="" id="{49AED0E4-8B52-4482-B6A1-958799D1CF92}"/>
                </a:ext>
              </a:extLst>
            </p:cNvPr>
            <p:cNvSpPr/>
            <p:nvPr/>
          </p:nvSpPr>
          <p:spPr>
            <a:xfrm rot="19490142">
              <a:off x="9025865" y="2449318"/>
              <a:ext cx="243594" cy="119565"/>
            </a:xfrm>
            <a:prstGeom prst="curvedDownArrow">
              <a:avLst/>
            </a:prstGeom>
            <a:solidFill>
              <a:srgbClr val="DAE3F3">
                <a:alpha val="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318" name="上弧形箭头 90">
              <a:extLst>
                <a:ext uri="{FF2B5EF4-FFF2-40B4-BE49-F238E27FC236}">
                  <a16:creationId xmlns:a16="http://schemas.microsoft.com/office/drawing/2014/main" xmlns="" id="{6E8A334E-15B2-4A01-AA0B-2E4776988F47}"/>
                </a:ext>
              </a:extLst>
            </p:cNvPr>
            <p:cNvSpPr/>
            <p:nvPr/>
          </p:nvSpPr>
          <p:spPr>
            <a:xfrm rot="8425950">
              <a:off x="10266959" y="3667631"/>
              <a:ext cx="243594" cy="119565"/>
            </a:xfrm>
            <a:prstGeom prst="curvedDownArrow">
              <a:avLst/>
            </a:prstGeom>
            <a:solidFill>
              <a:srgbClr val="DAE3F3">
                <a:alpha val="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319" name="上弧形箭头 90">
              <a:extLst>
                <a:ext uri="{FF2B5EF4-FFF2-40B4-BE49-F238E27FC236}">
                  <a16:creationId xmlns:a16="http://schemas.microsoft.com/office/drawing/2014/main" xmlns="" id="{C722C0EA-88B5-4C56-9A86-54403518EB11}"/>
                </a:ext>
              </a:extLst>
            </p:cNvPr>
            <p:cNvSpPr/>
            <p:nvPr/>
          </p:nvSpPr>
          <p:spPr>
            <a:xfrm rot="13226419">
              <a:off x="9007566" y="3644765"/>
              <a:ext cx="243594" cy="119565"/>
            </a:xfrm>
            <a:prstGeom prst="curvedDownArrow">
              <a:avLst/>
            </a:prstGeom>
            <a:solidFill>
              <a:srgbClr val="DAE3F3">
                <a:alpha val="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dirty="0">
                <a:ln>
                  <a:noFill/>
                </a:ln>
                <a:solidFill>
                  <a:prstClr val="white"/>
                </a:solidFill>
                <a:effectLst/>
                <a:uLnTx/>
                <a:uFillTx/>
                <a:latin typeface="Huawei Sans" panose="020C0503030203020204"/>
                <a:ea typeface="微软雅黑"/>
              </a:endParaRPr>
            </a:p>
          </p:txBody>
        </p:sp>
        <p:sp>
          <p:nvSpPr>
            <p:cNvPr id="320" name="文本框 98">
              <a:extLst>
                <a:ext uri="{FF2B5EF4-FFF2-40B4-BE49-F238E27FC236}">
                  <a16:creationId xmlns:a16="http://schemas.microsoft.com/office/drawing/2014/main" xmlns="" id="{09BBA6DC-D4A9-456F-B7CE-EA8E0286AA7E}"/>
                </a:ext>
              </a:extLst>
            </p:cNvPr>
            <p:cNvSpPr txBox="1"/>
            <p:nvPr/>
          </p:nvSpPr>
          <p:spPr>
            <a:xfrm>
              <a:off x="10136654" y="2812036"/>
              <a:ext cx="496044"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Metadata-driven</a:t>
              </a:r>
            </a:p>
          </p:txBody>
        </p:sp>
        <p:sp>
          <p:nvSpPr>
            <p:cNvPr id="321" name="文本框 99">
              <a:extLst>
                <a:ext uri="{FF2B5EF4-FFF2-40B4-BE49-F238E27FC236}">
                  <a16:creationId xmlns:a16="http://schemas.microsoft.com/office/drawing/2014/main" xmlns="" id="{4A618B77-0920-4C21-9524-EB12DC0F791F}"/>
                </a:ext>
              </a:extLst>
            </p:cNvPr>
            <p:cNvSpPr txBox="1"/>
            <p:nvPr/>
          </p:nvSpPr>
          <p:spPr>
            <a:xfrm>
              <a:off x="10124994" y="2911940"/>
              <a:ext cx="510009"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dirty="0">
                  <a:ln>
                    <a:noFill/>
                  </a:ln>
                  <a:solidFill>
                    <a:prstClr val="white"/>
                  </a:solidFill>
                  <a:uLnTx/>
                  <a:uFillTx/>
                  <a:latin typeface="Huawei Sans" panose="020C0503030203020204"/>
                  <a:ea typeface="微软雅黑"/>
                </a:rPr>
                <a:t>Blockchain | NFT</a:t>
              </a:r>
            </a:p>
          </p:txBody>
        </p:sp>
        <p:sp>
          <p:nvSpPr>
            <p:cNvPr id="322" name="文本框 100">
              <a:extLst>
                <a:ext uri="{FF2B5EF4-FFF2-40B4-BE49-F238E27FC236}">
                  <a16:creationId xmlns:a16="http://schemas.microsoft.com/office/drawing/2014/main" xmlns="" id="{D35409C5-4D3C-40E2-9EE1-72B181125DB8}"/>
                </a:ext>
              </a:extLst>
            </p:cNvPr>
            <p:cNvSpPr txBox="1"/>
            <p:nvPr/>
          </p:nvSpPr>
          <p:spPr>
            <a:xfrm>
              <a:off x="10033692" y="3222106"/>
              <a:ext cx="429011"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dirty="0">
                  <a:ln>
                    <a:noFill/>
                  </a:ln>
                  <a:solidFill>
                    <a:prstClr val="white"/>
                  </a:solidFill>
                  <a:uLnTx/>
                  <a:uFillTx/>
                  <a:latin typeface="Huawei Sans" panose="020C0503030203020204"/>
                  <a:ea typeface="微软雅黑"/>
                </a:rPr>
                <a:t>Application integration</a:t>
              </a:r>
            </a:p>
          </p:txBody>
        </p:sp>
        <p:sp>
          <p:nvSpPr>
            <p:cNvPr id="323" name="文本框 101">
              <a:extLst>
                <a:ext uri="{FF2B5EF4-FFF2-40B4-BE49-F238E27FC236}">
                  <a16:creationId xmlns:a16="http://schemas.microsoft.com/office/drawing/2014/main" xmlns="" id="{DE223F7A-78CD-46DB-A135-D4EF4D56A03C}"/>
                </a:ext>
              </a:extLst>
            </p:cNvPr>
            <p:cNvSpPr txBox="1"/>
            <p:nvPr/>
          </p:nvSpPr>
          <p:spPr>
            <a:xfrm>
              <a:off x="10228420" y="3359644"/>
              <a:ext cx="239084" cy="174286"/>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a:ln>
                    <a:noFill/>
                  </a:ln>
                  <a:solidFill>
                    <a:prstClr val="white"/>
                  </a:solidFill>
                  <a:uLnTx/>
                  <a:uFillTx/>
                  <a:latin typeface="Huawei Sans" panose="020C0503030203020204"/>
                  <a:ea typeface="微软雅黑"/>
                </a:rPr>
                <a:t>…</a:t>
              </a:r>
            </a:p>
          </p:txBody>
        </p:sp>
        <p:sp>
          <p:nvSpPr>
            <p:cNvPr id="324" name="文本框 102">
              <a:extLst>
                <a:ext uri="{FF2B5EF4-FFF2-40B4-BE49-F238E27FC236}">
                  <a16:creationId xmlns:a16="http://schemas.microsoft.com/office/drawing/2014/main" xmlns="" id="{5B3B41F3-4043-457C-B92D-204383264662}"/>
                </a:ext>
              </a:extLst>
            </p:cNvPr>
            <p:cNvSpPr txBox="1"/>
            <p:nvPr/>
          </p:nvSpPr>
          <p:spPr>
            <a:xfrm>
              <a:off x="8786257" y="2800093"/>
              <a:ext cx="429011"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Function computing</a:t>
              </a:r>
            </a:p>
          </p:txBody>
        </p:sp>
        <p:sp>
          <p:nvSpPr>
            <p:cNvPr id="325" name="文本框 104">
              <a:extLst>
                <a:ext uri="{FF2B5EF4-FFF2-40B4-BE49-F238E27FC236}">
                  <a16:creationId xmlns:a16="http://schemas.microsoft.com/office/drawing/2014/main" xmlns="" id="{DD591785-BBD9-4A05-A72E-626550DF065C}"/>
                </a:ext>
              </a:extLst>
            </p:cNvPr>
            <p:cNvSpPr txBox="1"/>
            <p:nvPr/>
          </p:nvSpPr>
          <p:spPr>
            <a:xfrm>
              <a:off x="9607600" y="2593979"/>
              <a:ext cx="364770"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AIOPS</a:t>
              </a:r>
            </a:p>
          </p:txBody>
        </p:sp>
        <p:sp>
          <p:nvSpPr>
            <p:cNvPr id="326" name="文本框 105">
              <a:extLst>
                <a:ext uri="{FF2B5EF4-FFF2-40B4-BE49-F238E27FC236}">
                  <a16:creationId xmlns:a16="http://schemas.microsoft.com/office/drawing/2014/main" xmlns="" id="{208550DC-7626-41C6-8294-231D54814D7C}"/>
                </a:ext>
              </a:extLst>
            </p:cNvPr>
            <p:cNvSpPr txBox="1"/>
            <p:nvPr/>
          </p:nvSpPr>
          <p:spPr>
            <a:xfrm>
              <a:off x="9869750" y="2565772"/>
              <a:ext cx="57822" cy="174286"/>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a:ln>
                    <a:noFill/>
                  </a:ln>
                  <a:solidFill>
                    <a:prstClr val="white"/>
                  </a:solidFill>
                  <a:uLnTx/>
                  <a:uFillTx/>
                  <a:latin typeface="Huawei Sans" panose="020C0503030203020204"/>
                  <a:ea typeface="微软雅黑"/>
                </a:rPr>
                <a:t>…</a:t>
              </a:r>
            </a:p>
          </p:txBody>
        </p:sp>
        <p:sp>
          <p:nvSpPr>
            <p:cNvPr id="327" name="文本框 107">
              <a:extLst>
                <a:ext uri="{FF2B5EF4-FFF2-40B4-BE49-F238E27FC236}">
                  <a16:creationId xmlns:a16="http://schemas.microsoft.com/office/drawing/2014/main" xmlns="" id="{0BF08BAA-B0C7-4C6F-8477-B4BF7C4201A5}"/>
                </a:ext>
              </a:extLst>
            </p:cNvPr>
            <p:cNvSpPr txBox="1"/>
            <p:nvPr/>
          </p:nvSpPr>
          <p:spPr>
            <a:xfrm>
              <a:off x="8921511" y="2923186"/>
              <a:ext cx="517192" cy="93846"/>
            </a:xfrm>
            <a:prstGeom prst="rect">
              <a:avLst/>
            </a:prstGeom>
            <a:noFill/>
          </p:spPr>
          <p:txBody>
            <a:bodyPr wrap="squar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dirty="0">
                  <a:ln>
                    <a:noFill/>
                  </a:ln>
                  <a:solidFill>
                    <a:srgbClr val="FF0000"/>
                  </a:solidFill>
                  <a:uLnTx/>
                  <a:uFillTx/>
                  <a:latin typeface="Huawei Sans" panose="020C0503030203020204"/>
                  <a:ea typeface="微软雅黑"/>
                </a:rPr>
                <a:t>Serverless</a:t>
              </a:r>
            </a:p>
          </p:txBody>
        </p:sp>
        <p:sp>
          <p:nvSpPr>
            <p:cNvPr id="328" name="文本框 108">
              <a:extLst>
                <a:ext uri="{FF2B5EF4-FFF2-40B4-BE49-F238E27FC236}">
                  <a16:creationId xmlns:a16="http://schemas.microsoft.com/office/drawing/2014/main" xmlns="" id="{0B722872-5E4C-4AD8-BA6A-D338F5D3EC6D}"/>
                </a:ext>
              </a:extLst>
            </p:cNvPr>
            <p:cNvSpPr txBox="1"/>
            <p:nvPr/>
          </p:nvSpPr>
          <p:spPr>
            <a:xfrm>
              <a:off x="8752891" y="3173173"/>
              <a:ext cx="528772" cy="160879"/>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dirty="0">
                  <a:ln>
                    <a:noFill/>
                  </a:ln>
                  <a:solidFill>
                    <a:prstClr val="white"/>
                  </a:solidFill>
                  <a:uLnTx/>
                  <a:uFillTx/>
                  <a:latin typeface="Huawei Sans" panose="020C0503030203020204"/>
                  <a:ea typeface="微软雅黑"/>
                </a:rPr>
                <a:t>Multi-cloud, multi-active</a:t>
              </a:r>
            </a:p>
          </p:txBody>
        </p:sp>
        <p:sp>
          <p:nvSpPr>
            <p:cNvPr id="329" name="文本框 109">
              <a:extLst>
                <a:ext uri="{FF2B5EF4-FFF2-40B4-BE49-F238E27FC236}">
                  <a16:creationId xmlns:a16="http://schemas.microsoft.com/office/drawing/2014/main" xmlns="" id="{FC57F5FC-63BA-4B78-BA47-590B1055A85A}"/>
                </a:ext>
              </a:extLst>
            </p:cNvPr>
            <p:cNvSpPr txBox="1"/>
            <p:nvPr/>
          </p:nvSpPr>
          <p:spPr>
            <a:xfrm>
              <a:off x="8809974" y="3342239"/>
              <a:ext cx="361977"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Microservices</a:t>
              </a:r>
            </a:p>
          </p:txBody>
        </p:sp>
        <p:sp>
          <p:nvSpPr>
            <p:cNvPr id="330" name="文本框 110">
              <a:extLst>
                <a:ext uri="{FF2B5EF4-FFF2-40B4-BE49-F238E27FC236}">
                  <a16:creationId xmlns:a16="http://schemas.microsoft.com/office/drawing/2014/main" xmlns="" id="{78F9C207-B4B8-4BBB-B643-BF64D6E1FDCC}"/>
                </a:ext>
              </a:extLst>
            </p:cNvPr>
            <p:cNvSpPr txBox="1"/>
            <p:nvPr/>
          </p:nvSpPr>
          <p:spPr>
            <a:xfrm>
              <a:off x="9170086" y="3403227"/>
              <a:ext cx="239084" cy="174286"/>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a:ln>
                    <a:noFill/>
                  </a:ln>
                  <a:solidFill>
                    <a:prstClr val="white"/>
                  </a:solidFill>
                  <a:uLnTx/>
                  <a:uFillTx/>
                  <a:latin typeface="Huawei Sans" panose="020C0503030203020204"/>
                  <a:ea typeface="微软雅黑"/>
                </a:rPr>
                <a:t>…</a:t>
              </a:r>
            </a:p>
          </p:txBody>
        </p:sp>
        <p:sp>
          <p:nvSpPr>
            <p:cNvPr id="331" name="文本框 111">
              <a:extLst>
                <a:ext uri="{FF2B5EF4-FFF2-40B4-BE49-F238E27FC236}">
                  <a16:creationId xmlns:a16="http://schemas.microsoft.com/office/drawing/2014/main" xmlns="" id="{9676B5B6-2AC5-4400-ADD2-B41AD3AB5E30}"/>
                </a:ext>
              </a:extLst>
            </p:cNvPr>
            <p:cNvSpPr txBox="1"/>
            <p:nvPr/>
          </p:nvSpPr>
          <p:spPr>
            <a:xfrm>
              <a:off x="9390401" y="3543642"/>
              <a:ext cx="563076"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dirty="0">
                  <a:ln>
                    <a:noFill/>
                  </a:ln>
                  <a:solidFill>
                    <a:prstClr val="white"/>
                  </a:solidFill>
                  <a:uLnTx/>
                  <a:uFillTx/>
                  <a:latin typeface="Huawei Sans" panose="020C0503030203020204"/>
                  <a:ea typeface="微软雅黑"/>
                </a:rPr>
                <a:t>Distributed cloud native</a:t>
              </a:r>
            </a:p>
          </p:txBody>
        </p:sp>
        <p:sp>
          <p:nvSpPr>
            <p:cNvPr id="332" name="文本框 112">
              <a:extLst>
                <a:ext uri="{FF2B5EF4-FFF2-40B4-BE49-F238E27FC236}">
                  <a16:creationId xmlns:a16="http://schemas.microsoft.com/office/drawing/2014/main" xmlns="" id="{8020FF73-11CF-4B9E-B1FA-97A217BE93AC}"/>
                </a:ext>
              </a:extLst>
            </p:cNvPr>
            <p:cNvSpPr txBox="1"/>
            <p:nvPr/>
          </p:nvSpPr>
          <p:spPr>
            <a:xfrm>
              <a:off x="9214742" y="3698616"/>
              <a:ext cx="361977"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dirty="0">
                  <a:ln>
                    <a:noFill/>
                  </a:ln>
                  <a:solidFill>
                    <a:prstClr val="white"/>
                  </a:solidFill>
                  <a:uLnTx/>
                  <a:uFillTx/>
                  <a:latin typeface="Huawei Sans" panose="020C0503030203020204"/>
                  <a:ea typeface="微软雅黑"/>
                </a:rPr>
                <a:t>Containers</a:t>
              </a:r>
            </a:p>
          </p:txBody>
        </p:sp>
        <p:sp>
          <p:nvSpPr>
            <p:cNvPr id="333" name="文本框 113">
              <a:extLst>
                <a:ext uri="{FF2B5EF4-FFF2-40B4-BE49-F238E27FC236}">
                  <a16:creationId xmlns:a16="http://schemas.microsoft.com/office/drawing/2014/main" xmlns="" id="{55068AC4-3919-4446-B67C-D9308B7AAB2F}"/>
                </a:ext>
              </a:extLst>
            </p:cNvPr>
            <p:cNvSpPr txBox="1"/>
            <p:nvPr/>
          </p:nvSpPr>
          <p:spPr>
            <a:xfrm>
              <a:off x="9735193" y="3707166"/>
              <a:ext cx="458338" cy="160879"/>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cap="none" normalizeH="0" baseline="0" noProof="0">
                  <a:ln>
                    <a:noFill/>
                  </a:ln>
                  <a:solidFill>
                    <a:prstClr val="white"/>
                  </a:solidFill>
                  <a:uLnTx/>
                  <a:uFillTx/>
                  <a:latin typeface="Huawei Sans" panose="020C0503030203020204"/>
                  <a:ea typeface="微软雅黑"/>
                </a:rPr>
                <a:t>Cloud native OS</a:t>
              </a:r>
            </a:p>
          </p:txBody>
        </p:sp>
        <p:sp>
          <p:nvSpPr>
            <p:cNvPr id="334" name="文本框 114">
              <a:extLst>
                <a:ext uri="{FF2B5EF4-FFF2-40B4-BE49-F238E27FC236}">
                  <a16:creationId xmlns:a16="http://schemas.microsoft.com/office/drawing/2014/main" xmlns="" id="{01AB6015-D0BE-48B4-B9B4-A76B95C7CCAE}"/>
                </a:ext>
              </a:extLst>
            </p:cNvPr>
            <p:cNvSpPr txBox="1"/>
            <p:nvPr/>
          </p:nvSpPr>
          <p:spPr>
            <a:xfrm>
              <a:off x="10089996" y="3679043"/>
              <a:ext cx="239084" cy="174286"/>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1" i="0" u="none" strike="noStrike" cap="none" normalizeH="0" baseline="0" noProof="0">
                  <a:ln>
                    <a:noFill/>
                  </a:ln>
                  <a:solidFill>
                    <a:prstClr val="white"/>
                  </a:solidFill>
                  <a:uLnTx/>
                  <a:uFillTx/>
                  <a:latin typeface="Huawei Sans" panose="020C0503030203020204"/>
                  <a:ea typeface="微软雅黑"/>
                </a:rPr>
                <a:t>…</a:t>
              </a:r>
            </a:p>
          </p:txBody>
        </p:sp>
        <p:sp>
          <p:nvSpPr>
            <p:cNvPr id="335" name="矩形 334">
              <a:extLst>
                <a:ext uri="{FF2B5EF4-FFF2-40B4-BE49-F238E27FC236}">
                  <a16:creationId xmlns:a16="http://schemas.microsoft.com/office/drawing/2014/main" xmlns="" id="{96123871-9C06-4506-869F-B8CD89D4AE97}"/>
                </a:ext>
              </a:extLst>
            </p:cNvPr>
            <p:cNvSpPr/>
            <p:nvPr/>
          </p:nvSpPr>
          <p:spPr>
            <a:xfrm>
              <a:off x="9487884" y="2320853"/>
              <a:ext cx="528950" cy="144728"/>
            </a:xfrm>
            <a:prstGeom prst="rect">
              <a:avLst/>
            </a:prstGeom>
          </p:spPr>
          <p:txBody>
            <a:bodyPr wrap="square" lIns="0" tIns="0" rIns="0" bIns="0" anchor="ctr">
              <a:prstTxWarp prst="textArchUp">
                <a:avLst/>
              </a:prstTxWarp>
              <a:noAutofit/>
            </a:bodyPr>
            <a:lstStyle/>
            <a:p>
              <a:pPr marL="1650" marR="0" lvl="0" indent="0" algn="ctr" defTabSz="119894" eaLnBrk="1" fontAlgn="auto" latinLnBrk="0" hangingPunct="0">
                <a:lnSpc>
                  <a:spcPct val="100000"/>
                </a:lnSpc>
                <a:spcBef>
                  <a:spcPts val="17"/>
                </a:spcBef>
                <a:spcAft>
                  <a:spcPts val="0"/>
                </a:spcAft>
                <a:buClrTx/>
                <a:buSzTx/>
                <a:buFontTx/>
                <a:buNone/>
                <a:tabLst/>
                <a:defRPr/>
              </a:pPr>
              <a:r>
                <a:rPr kumimoji="0" lang="en-US" sz="900" b="1" i="0" u="none" strike="noStrike" cap="none" normalizeH="0" baseline="0" noProof="0">
                  <a:ln>
                    <a:noFill/>
                  </a:ln>
                  <a:solidFill>
                    <a:prstClr val="white"/>
                  </a:solidFill>
                  <a:uLnTx/>
                  <a:uFillTx/>
                  <a:latin typeface="Huawei Sans" panose="020C0503030203020204"/>
                  <a:ea typeface="微软雅黑"/>
                  <a:cs typeface="Arial" panose="020B0604020202020204" pitchFamily="34" charset="0"/>
                  <a:sym typeface="Arial" panose="020B0604020202020204"/>
                </a:rPr>
                <a:t>DevOps</a:t>
              </a:r>
            </a:p>
          </p:txBody>
        </p:sp>
        <p:sp>
          <p:nvSpPr>
            <p:cNvPr id="336" name="文本框 103">
              <a:extLst>
                <a:ext uri="{FF2B5EF4-FFF2-40B4-BE49-F238E27FC236}">
                  <a16:creationId xmlns:a16="http://schemas.microsoft.com/office/drawing/2014/main" xmlns="" id="{C7C32AA3-52EF-4A15-82D5-FD14A7D4E6FD}"/>
                </a:ext>
              </a:extLst>
            </p:cNvPr>
            <p:cNvSpPr txBox="1"/>
            <p:nvPr/>
          </p:nvSpPr>
          <p:spPr>
            <a:xfrm>
              <a:off x="9815593" y="2440281"/>
              <a:ext cx="469230" cy="93846"/>
            </a:xfrm>
            <a:prstGeom prst="rect">
              <a:avLst/>
            </a:prstGeom>
            <a:noFill/>
          </p:spPr>
          <p:txBody>
            <a:bodyPr wrap="square" lIns="0" tIns="0" rIns="0" bIns="0" rtlCol="0" anchor="ctr" anchorCtr="0">
              <a:noAutofit/>
            </a:bodyPr>
            <a:lstStyle>
              <a:defPPr>
                <a:defRPr lang="zh-CN"/>
              </a:defPPr>
              <a:lvl1pPr>
                <a:defRPr sz="1400" b="1">
                  <a:solidFill>
                    <a:srgbClr val="C00000"/>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cap="none" normalizeH="0" baseline="0" noProof="0" dirty="0">
                  <a:ln>
                    <a:noFill/>
                  </a:ln>
                  <a:solidFill>
                    <a:schemeClr val="bg1"/>
                  </a:solidFill>
                  <a:uLnTx/>
                  <a:uFillTx/>
                  <a:latin typeface="Huawei Sans" panose="020C0503030203020204"/>
                  <a:ea typeface="微软雅黑"/>
                </a:rPr>
                <a:t>Low-code assembly and delivery</a:t>
              </a:r>
            </a:p>
          </p:txBody>
        </p:sp>
        <p:sp>
          <p:nvSpPr>
            <p:cNvPr id="337" name="文本框 106">
              <a:extLst>
                <a:ext uri="{FF2B5EF4-FFF2-40B4-BE49-F238E27FC236}">
                  <a16:creationId xmlns:a16="http://schemas.microsoft.com/office/drawing/2014/main" xmlns="" id="{FFA89FA5-E9E6-43BA-9DB8-D23EEF901B0D}"/>
                </a:ext>
              </a:extLst>
            </p:cNvPr>
            <p:cNvSpPr txBox="1"/>
            <p:nvPr/>
          </p:nvSpPr>
          <p:spPr>
            <a:xfrm>
              <a:off x="9185159" y="2440281"/>
              <a:ext cx="547435" cy="93846"/>
            </a:xfrm>
            <a:prstGeom prst="rect">
              <a:avLst/>
            </a:prstGeom>
            <a:noFill/>
          </p:spPr>
          <p:txBody>
            <a:bodyPr wrap="square" lIns="0" tIns="0" rIns="0" b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cap="none" normalizeH="0" baseline="0" noProof="0" dirty="0">
                  <a:ln>
                    <a:noFill/>
                  </a:ln>
                  <a:solidFill>
                    <a:srgbClr val="FF0000"/>
                  </a:solidFill>
                  <a:uLnTx/>
                  <a:uFillTx/>
                  <a:latin typeface="Huawei Sans" panose="020C0503030203020204"/>
                  <a:ea typeface="微软雅黑"/>
                </a:rPr>
                <a:t>Software development pipeline</a:t>
              </a:r>
            </a:p>
          </p:txBody>
        </p:sp>
      </p:grpSp>
    </p:spTree>
    <p:custDataLst>
      <p:tags r:id="rId1"/>
    </p:custDataLst>
    <p:extLst>
      <p:ext uri="{BB962C8B-B14F-4D97-AF65-F5344CB8AC3E}">
        <p14:creationId xmlns:p14="http://schemas.microsoft.com/office/powerpoint/2010/main" val="1243446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mart Internet healthcare:…"/>
          <p:cNvSpPr txBox="1"/>
          <p:nvPr/>
        </p:nvSpPr>
        <p:spPr>
          <a:xfrm>
            <a:off x="1161611" y="491158"/>
            <a:ext cx="9873535" cy="3949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 tIns="12700" rIns="12700" bIns="12700">
            <a:noAutofit/>
          </a:bodyPr>
          <a:lstStyle/>
          <a:p>
            <a:pPr algn="ctr" defTabSz="914400"/>
            <a:r>
              <a:rPr lang="en-US" sz="2400" b="1" dirty="0">
                <a:solidFill>
                  <a:schemeClr val="bg2"/>
                </a:solidFill>
                <a:latin typeface="Huawei Sans" panose="020C0503030203020204"/>
                <a:ea typeface="方正兰亭黑简体" panose="02000000000000000000" pitchFamily="2" charset="-122"/>
                <a:cs typeface="Huawei Sans" panose="020C0503030203020204" pitchFamily="34" charset="0"/>
              </a:rPr>
              <a:t>Expertise</a:t>
            </a:r>
            <a:r>
              <a:rPr lang="en-US" altLang="zh-CN" sz="2400" b="1" dirty="0">
                <a:solidFill>
                  <a:schemeClr val="bg2"/>
                </a:solidFill>
                <a:latin typeface="Huawei Sans" panose="020C0503030203020204"/>
                <a:ea typeface="方正兰亭黑简体" panose="02000000000000000000" pitchFamily="2" charset="-122"/>
                <a:cs typeface="Huawei Sans" panose="020C0503030203020204" pitchFamily="34" charset="0"/>
              </a:rPr>
              <a:t> as a Service, </a:t>
            </a:r>
            <a:r>
              <a:rPr lang="en-US" sz="2400" b="1" dirty="0">
                <a:solidFill>
                  <a:schemeClr val="bg2"/>
                </a:solidFill>
                <a:latin typeface="Huawei Sans" panose="020C0503030203020204"/>
                <a:ea typeface="方正兰亭黑简体" panose="02000000000000000000" pitchFamily="2" charset="-122"/>
                <a:cs typeface="Huawei Sans" panose="020C0503030203020204" pitchFamily="34" charset="0"/>
              </a:rPr>
              <a:t>Fueling New Growth for Business</a:t>
            </a:r>
          </a:p>
        </p:txBody>
      </p:sp>
      <p:sp>
        <p:nvSpPr>
          <p:cNvPr id="166" name="文本框 100">
            <a:extLst>
              <a:ext uri="{FF2B5EF4-FFF2-40B4-BE49-F238E27FC236}">
                <a16:creationId xmlns:a16="http://schemas.microsoft.com/office/drawing/2014/main" xmlns="" id="{ABF5A1C0-B343-3543-B2FA-9B70F843AD30}"/>
              </a:ext>
            </a:extLst>
          </p:cNvPr>
          <p:cNvSpPr txBox="1"/>
          <p:nvPr/>
        </p:nvSpPr>
        <p:spPr>
          <a:xfrm>
            <a:off x="1725416" y="5162455"/>
            <a:ext cx="1891957" cy="30777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1400" b="1" dirty="0">
                <a:solidFill>
                  <a:srgbClr val="FFC000"/>
                </a:solidFill>
                <a:latin typeface="Huawei Sans"/>
                <a:ea typeface="微软雅黑" panose="020B0503020204020204" pitchFamily="34" charset="-122"/>
                <a:cs typeface="微软雅黑"/>
                <a:sym typeface="微软雅黑"/>
              </a:rPr>
              <a:t>Huawei Internal</a:t>
            </a:r>
          </a:p>
        </p:txBody>
      </p:sp>
      <p:sp>
        <p:nvSpPr>
          <p:cNvPr id="169" name="文本框 105">
            <a:extLst>
              <a:ext uri="{FF2B5EF4-FFF2-40B4-BE49-F238E27FC236}">
                <a16:creationId xmlns:a16="http://schemas.microsoft.com/office/drawing/2014/main" xmlns="" id="{ABF5A1C0-B343-3543-B2FA-9B70F843AD30}"/>
              </a:ext>
            </a:extLst>
          </p:cNvPr>
          <p:cNvSpPr txBox="1"/>
          <p:nvPr/>
        </p:nvSpPr>
        <p:spPr>
          <a:xfrm>
            <a:off x="5418812" y="3114979"/>
            <a:ext cx="1138453" cy="30777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6000" dirty="0">
                <a:solidFill>
                  <a:srgbClr val="FF0000"/>
                </a:solidFill>
                <a:latin typeface="Huawei Sans"/>
                <a:ea typeface="微软雅黑" panose="020B0503020204020204" pitchFamily="34" charset="-122"/>
                <a:cs typeface="微软雅黑"/>
                <a:sym typeface="微软雅黑"/>
              </a:rPr>
              <a:t>+</a:t>
            </a:r>
          </a:p>
        </p:txBody>
      </p:sp>
      <p:grpSp>
        <p:nvGrpSpPr>
          <p:cNvPr id="229" name="组合 174"/>
          <p:cNvGrpSpPr/>
          <p:nvPr/>
        </p:nvGrpSpPr>
        <p:grpSpPr>
          <a:xfrm>
            <a:off x="1194436" y="2728203"/>
            <a:ext cx="3540305" cy="2284973"/>
            <a:chOff x="1057479" y="2104078"/>
            <a:chExt cx="3635201" cy="2346220"/>
          </a:xfrm>
        </p:grpSpPr>
        <p:pic>
          <p:nvPicPr>
            <p:cNvPr id="230" name="图片 175">
              <a:extLst>
                <a:ext uri="{FF2B5EF4-FFF2-40B4-BE49-F238E27FC236}">
                  <a16:creationId xmlns:a16="http://schemas.microsoft.com/office/drawing/2014/main" xmlns="" id="{7E34B6EA-96D1-6F4D-BCC4-045DF1D43AF8}"/>
                </a:ext>
              </a:extLst>
            </p:cNvPr>
            <p:cNvPicPr>
              <a:picLocks noChangeAspect="1"/>
            </p:cNvPicPr>
            <p:nvPr/>
          </p:nvPicPr>
          <p:blipFill rotWithShape="1">
            <a:blip r:embed="rId3">
              <a:lum bright="70000" contrast="-70000"/>
            </a:blip>
            <a:srcRect t="49798"/>
            <a:stretch/>
          </p:blipFill>
          <p:spPr>
            <a:xfrm>
              <a:off x="1859692" y="2514594"/>
              <a:ext cx="1898937" cy="1935704"/>
            </a:xfrm>
            <a:prstGeom prst="rect">
              <a:avLst/>
            </a:prstGeom>
          </p:spPr>
        </p:pic>
        <p:grpSp>
          <p:nvGrpSpPr>
            <p:cNvPr id="231" name="组合 176">
              <a:extLst>
                <a:ext uri="{FF2B5EF4-FFF2-40B4-BE49-F238E27FC236}">
                  <a16:creationId xmlns:a16="http://schemas.microsoft.com/office/drawing/2014/main" xmlns="" id="{12FC2005-5866-E448-BEF5-CC0E694F1231}"/>
                </a:ext>
              </a:extLst>
            </p:cNvPr>
            <p:cNvGrpSpPr/>
            <p:nvPr/>
          </p:nvGrpSpPr>
          <p:grpSpPr>
            <a:xfrm>
              <a:off x="4344440" y="3178975"/>
              <a:ext cx="348240" cy="391209"/>
              <a:chOff x="10619449" y="2694297"/>
              <a:chExt cx="896719" cy="1007364"/>
            </a:xfrm>
          </p:grpSpPr>
          <p:sp>
            <p:nvSpPr>
              <p:cNvPr id="251" name="上箭头 5">
                <a:extLst>
                  <a:ext uri="{FF2B5EF4-FFF2-40B4-BE49-F238E27FC236}">
                    <a16:creationId xmlns:a16="http://schemas.microsoft.com/office/drawing/2014/main" xmlns="" id="{1567EDF3-BC64-A94F-B79C-5DC53B91F628}"/>
                  </a:ext>
                </a:extLst>
              </p:cNvPr>
              <p:cNvSpPr/>
              <p:nvPr/>
            </p:nvSpPr>
            <p:spPr>
              <a:xfrm flipH="1">
                <a:off x="10756706" y="2861937"/>
                <a:ext cx="421640" cy="794068"/>
              </a:xfrm>
              <a:prstGeom prst="upArrow">
                <a:avLst/>
              </a:prstGeom>
              <a:gradFill>
                <a:gsLst>
                  <a:gs pos="100000">
                    <a:schemeClr val="bg1">
                      <a:alpha val="0"/>
                    </a:schemeClr>
                  </a:gs>
                  <a:gs pos="0">
                    <a:schemeClr val="bg1">
                      <a:alpha val="37000"/>
                    </a:schemeClr>
                  </a:gs>
                </a:gsLst>
                <a:lin ang="5400000" scaled="1"/>
              </a:gradFill>
              <a:ln w="12700" cap="flat" cmpd="sng" algn="ctr">
                <a:noFill/>
                <a:prstDash val="solid"/>
                <a:miter lim="800000"/>
              </a:ln>
              <a:effectLst/>
            </p:spPr>
            <p:txBody>
              <a:bodyPr rtlCol="0" anchor="ctr">
                <a:noAutofit/>
              </a:bodyPr>
              <a:lstStyle/>
              <a:p>
                <a:pPr algn="ctr" defTabSz="959937" fontAlgn="ctr">
                  <a:defRPr/>
                </a:pPr>
                <a:endParaRPr lang="en-US" altLang="zh-CN" sz="1100" kern="0" dirty="0">
                  <a:solidFill>
                    <a:prstClr val="white"/>
                  </a:solidFill>
                  <a:latin typeface="Huawei Sans"/>
                  <a:ea typeface="微软雅黑" panose="020B0503020204020204" pitchFamily="34" charset="-122"/>
                </a:endParaRPr>
              </a:p>
            </p:txBody>
          </p:sp>
          <p:sp>
            <p:nvSpPr>
              <p:cNvPr id="252" name="上箭头 6">
                <a:extLst>
                  <a:ext uri="{FF2B5EF4-FFF2-40B4-BE49-F238E27FC236}">
                    <a16:creationId xmlns:a16="http://schemas.microsoft.com/office/drawing/2014/main" xmlns="" id="{7E86AFDF-5330-6C43-BDE3-BAE94204BA27}"/>
                  </a:ext>
                </a:extLst>
              </p:cNvPr>
              <p:cNvSpPr/>
              <p:nvPr/>
            </p:nvSpPr>
            <p:spPr>
              <a:xfrm flipH="1">
                <a:off x="11227179" y="3227697"/>
                <a:ext cx="288989" cy="473964"/>
              </a:xfrm>
              <a:prstGeom prst="upArrow">
                <a:avLst/>
              </a:prstGeom>
              <a:gradFill>
                <a:gsLst>
                  <a:gs pos="100000">
                    <a:schemeClr val="bg1">
                      <a:alpha val="0"/>
                    </a:schemeClr>
                  </a:gs>
                  <a:gs pos="0">
                    <a:schemeClr val="bg1">
                      <a:alpha val="37000"/>
                    </a:schemeClr>
                  </a:gs>
                </a:gsLst>
                <a:lin ang="5400000" scaled="1"/>
              </a:gradFill>
              <a:ln w="12700" cap="flat" cmpd="sng" algn="ctr">
                <a:noFill/>
                <a:prstDash val="solid"/>
                <a:miter lim="800000"/>
              </a:ln>
              <a:effectLst/>
            </p:spPr>
            <p:txBody>
              <a:bodyPr rtlCol="0" anchor="ctr">
                <a:noAutofit/>
              </a:bodyPr>
              <a:lstStyle/>
              <a:p>
                <a:pPr algn="ctr" defTabSz="959937" fontAlgn="ctr">
                  <a:defRPr/>
                </a:pPr>
                <a:endParaRPr lang="en-US" altLang="zh-CN" sz="1100" kern="0" dirty="0">
                  <a:solidFill>
                    <a:prstClr val="white"/>
                  </a:solidFill>
                  <a:latin typeface="Huawei Sans"/>
                  <a:ea typeface="微软雅黑" panose="020B0503020204020204" pitchFamily="34" charset="-122"/>
                </a:endParaRPr>
              </a:p>
            </p:txBody>
          </p:sp>
          <p:cxnSp>
            <p:nvCxnSpPr>
              <p:cNvPr id="253" name="直接连接符 6">
                <a:extLst>
                  <a:ext uri="{FF2B5EF4-FFF2-40B4-BE49-F238E27FC236}">
                    <a16:creationId xmlns:a16="http://schemas.microsoft.com/office/drawing/2014/main" xmlns="" id="{7FB9D53A-1F29-514C-986F-DCE5D6165F79}"/>
                  </a:ext>
                </a:extLst>
              </p:cNvPr>
              <p:cNvCxnSpPr/>
              <p:nvPr/>
            </p:nvCxnSpPr>
            <p:spPr>
              <a:xfrm flipH="1">
                <a:off x="10619449" y="2694297"/>
                <a:ext cx="0" cy="460986"/>
              </a:xfrm>
              <a:prstGeom prst="line">
                <a:avLst/>
              </a:prstGeom>
              <a:gradFill>
                <a:gsLst>
                  <a:gs pos="19000">
                    <a:srgbClr val="C00000">
                      <a:alpha val="0"/>
                    </a:srgbClr>
                  </a:gs>
                  <a:gs pos="100000">
                    <a:srgbClr val="C00000">
                      <a:alpha val="10000"/>
                    </a:srgbClr>
                  </a:gs>
                </a:gsLst>
                <a:lin ang="5400000" scaled="1"/>
              </a:gradFill>
              <a:ln w="12700" cap="rnd" cmpd="sng" algn="ctr">
                <a:gradFill>
                  <a:gsLst>
                    <a:gs pos="100000">
                      <a:schemeClr val="bg1">
                        <a:alpha val="0"/>
                      </a:schemeClr>
                    </a:gs>
                    <a:gs pos="0">
                      <a:schemeClr val="bg1">
                        <a:alpha val="51000"/>
                      </a:schemeClr>
                    </a:gs>
                  </a:gsLst>
                  <a:lin ang="5400000" scaled="1"/>
                </a:gradFill>
                <a:prstDash val="dash"/>
                <a:miter lim="800000"/>
                <a:headEnd type="stealth"/>
              </a:ln>
              <a:effectLst/>
            </p:spPr>
          </p:cxnSp>
        </p:grpSp>
        <p:grpSp>
          <p:nvGrpSpPr>
            <p:cNvPr id="232" name="组合 177">
              <a:extLst>
                <a:ext uri="{FF2B5EF4-FFF2-40B4-BE49-F238E27FC236}">
                  <a16:creationId xmlns:a16="http://schemas.microsoft.com/office/drawing/2014/main" xmlns="" id="{AE5F4C64-CB68-E047-BAB5-77A04306ADC6}"/>
                </a:ext>
              </a:extLst>
            </p:cNvPr>
            <p:cNvGrpSpPr/>
            <p:nvPr/>
          </p:nvGrpSpPr>
          <p:grpSpPr>
            <a:xfrm>
              <a:off x="1057479" y="3178975"/>
              <a:ext cx="348240" cy="391209"/>
              <a:chOff x="675833" y="2694297"/>
              <a:chExt cx="896719" cy="1007364"/>
            </a:xfrm>
          </p:grpSpPr>
          <p:sp>
            <p:nvSpPr>
              <p:cNvPr id="248" name="上箭头 193">
                <a:extLst>
                  <a:ext uri="{FF2B5EF4-FFF2-40B4-BE49-F238E27FC236}">
                    <a16:creationId xmlns:a16="http://schemas.microsoft.com/office/drawing/2014/main" xmlns="" id="{7DF6B1D8-6B12-5649-ADB2-CD49DF5FC4D0}"/>
                  </a:ext>
                </a:extLst>
              </p:cNvPr>
              <p:cNvSpPr/>
              <p:nvPr/>
            </p:nvSpPr>
            <p:spPr>
              <a:xfrm>
                <a:off x="1013655" y="2861937"/>
                <a:ext cx="421640" cy="794068"/>
              </a:xfrm>
              <a:prstGeom prst="upArrow">
                <a:avLst/>
              </a:prstGeom>
              <a:gradFill>
                <a:gsLst>
                  <a:gs pos="100000">
                    <a:schemeClr val="bg1">
                      <a:alpha val="0"/>
                    </a:schemeClr>
                  </a:gs>
                  <a:gs pos="0">
                    <a:schemeClr val="bg1">
                      <a:alpha val="37000"/>
                    </a:schemeClr>
                  </a:gs>
                </a:gsLst>
                <a:lin ang="5400000" scaled="1"/>
              </a:gradFill>
              <a:ln w="12700" cap="flat" cmpd="sng" algn="ctr">
                <a:noFill/>
                <a:prstDash val="solid"/>
                <a:miter lim="800000"/>
              </a:ln>
              <a:effectLst/>
            </p:spPr>
            <p:txBody>
              <a:bodyPr rtlCol="0" anchor="ctr">
                <a:noAutofit/>
              </a:bodyPr>
              <a:lstStyle/>
              <a:p>
                <a:pPr algn="ctr" defTabSz="959937" fontAlgn="ctr">
                  <a:defRPr/>
                </a:pPr>
                <a:endParaRPr lang="en-US" altLang="zh-CN" sz="1100" kern="0" dirty="0">
                  <a:solidFill>
                    <a:prstClr val="white"/>
                  </a:solidFill>
                  <a:latin typeface="Huawei Sans"/>
                  <a:ea typeface="微软雅黑" panose="020B0503020204020204" pitchFamily="34" charset="-122"/>
                </a:endParaRPr>
              </a:p>
            </p:txBody>
          </p:sp>
          <p:sp>
            <p:nvSpPr>
              <p:cNvPr id="249" name="上箭头 194">
                <a:extLst>
                  <a:ext uri="{FF2B5EF4-FFF2-40B4-BE49-F238E27FC236}">
                    <a16:creationId xmlns:a16="http://schemas.microsoft.com/office/drawing/2014/main" xmlns="" id="{2A31B03B-CB5E-104E-AE46-E15CEF462E6D}"/>
                  </a:ext>
                </a:extLst>
              </p:cNvPr>
              <p:cNvSpPr/>
              <p:nvPr/>
            </p:nvSpPr>
            <p:spPr>
              <a:xfrm>
                <a:off x="675833" y="3227697"/>
                <a:ext cx="288989" cy="473964"/>
              </a:xfrm>
              <a:prstGeom prst="upArrow">
                <a:avLst/>
              </a:prstGeom>
              <a:gradFill>
                <a:gsLst>
                  <a:gs pos="100000">
                    <a:schemeClr val="bg1">
                      <a:alpha val="0"/>
                    </a:schemeClr>
                  </a:gs>
                  <a:gs pos="0">
                    <a:schemeClr val="bg1">
                      <a:alpha val="37000"/>
                    </a:schemeClr>
                  </a:gs>
                </a:gsLst>
                <a:lin ang="5400000" scaled="1"/>
              </a:gradFill>
              <a:ln w="12700" cap="flat" cmpd="sng" algn="ctr">
                <a:noFill/>
                <a:prstDash val="solid"/>
                <a:miter lim="800000"/>
              </a:ln>
              <a:effectLst/>
            </p:spPr>
            <p:txBody>
              <a:bodyPr rtlCol="0" anchor="ctr">
                <a:noAutofit/>
              </a:bodyPr>
              <a:lstStyle/>
              <a:p>
                <a:pPr algn="ctr" defTabSz="959937" fontAlgn="ctr">
                  <a:defRPr/>
                </a:pPr>
                <a:endParaRPr lang="en-US" altLang="zh-CN" sz="1100" kern="0" dirty="0">
                  <a:solidFill>
                    <a:prstClr val="white"/>
                  </a:solidFill>
                  <a:latin typeface="Huawei Sans"/>
                  <a:ea typeface="微软雅黑" panose="020B0503020204020204" pitchFamily="34" charset="-122"/>
                </a:endParaRPr>
              </a:p>
            </p:txBody>
          </p:sp>
          <p:cxnSp>
            <p:nvCxnSpPr>
              <p:cNvPr id="250" name="直接连接符 10">
                <a:extLst>
                  <a:ext uri="{FF2B5EF4-FFF2-40B4-BE49-F238E27FC236}">
                    <a16:creationId xmlns:a16="http://schemas.microsoft.com/office/drawing/2014/main" xmlns="" id="{46E8D63F-7E9D-AE4B-81D1-DF277A4134AB}"/>
                  </a:ext>
                </a:extLst>
              </p:cNvPr>
              <p:cNvCxnSpPr/>
              <p:nvPr/>
            </p:nvCxnSpPr>
            <p:spPr>
              <a:xfrm>
                <a:off x="1572552" y="2694297"/>
                <a:ext cx="0" cy="460986"/>
              </a:xfrm>
              <a:prstGeom prst="line">
                <a:avLst/>
              </a:prstGeom>
              <a:gradFill>
                <a:gsLst>
                  <a:gs pos="19000">
                    <a:srgbClr val="C00000">
                      <a:alpha val="0"/>
                    </a:srgbClr>
                  </a:gs>
                  <a:gs pos="100000">
                    <a:srgbClr val="C00000">
                      <a:alpha val="10000"/>
                    </a:srgbClr>
                  </a:gs>
                </a:gsLst>
                <a:lin ang="5400000" scaled="1"/>
              </a:gradFill>
              <a:ln w="12700" cap="rnd" cmpd="sng" algn="ctr">
                <a:gradFill>
                  <a:gsLst>
                    <a:gs pos="100000">
                      <a:schemeClr val="bg1">
                        <a:alpha val="0"/>
                      </a:schemeClr>
                    </a:gs>
                    <a:gs pos="0">
                      <a:schemeClr val="bg1">
                        <a:alpha val="51000"/>
                      </a:schemeClr>
                    </a:gs>
                  </a:gsLst>
                  <a:lin ang="5400000" scaled="1"/>
                </a:gradFill>
                <a:prstDash val="dash"/>
                <a:miter lim="800000"/>
                <a:headEnd type="stealth"/>
              </a:ln>
              <a:effectLst/>
            </p:spPr>
          </p:cxnSp>
        </p:grpSp>
        <p:grpSp>
          <p:nvGrpSpPr>
            <p:cNvPr id="233" name="组合 178"/>
            <p:cNvGrpSpPr/>
            <p:nvPr/>
          </p:nvGrpSpPr>
          <p:grpSpPr>
            <a:xfrm>
              <a:off x="1681458" y="2427749"/>
              <a:ext cx="1315409" cy="560497"/>
              <a:chOff x="-1842162" y="1894764"/>
              <a:chExt cx="1401227" cy="597064"/>
            </a:xfrm>
          </p:grpSpPr>
          <p:sp>
            <p:nvSpPr>
              <p:cNvPr id="246" name="Freeform 6"/>
              <p:cNvSpPr/>
              <p:nvPr/>
            </p:nvSpPr>
            <p:spPr>
              <a:xfrm>
                <a:off x="-1715646" y="1894764"/>
                <a:ext cx="1148197" cy="597064"/>
              </a:xfrm>
              <a:custGeom>
                <a:avLst/>
                <a:gdLst/>
                <a:ahLst/>
                <a:cxnLst>
                  <a:cxn ang="0">
                    <a:pos x="wd2" y="hd2"/>
                  </a:cxn>
                  <a:cxn ang="5400000">
                    <a:pos x="wd2" y="hd2"/>
                  </a:cxn>
                  <a:cxn ang="10800000">
                    <a:pos x="wd2" y="hd2"/>
                  </a:cxn>
                  <a:cxn ang="16200000">
                    <a:pos x="wd2" y="hd2"/>
                  </a:cxn>
                </a:cxnLst>
                <a:rect l="0" t="0" r="r" b="b"/>
                <a:pathLst>
                  <a:path w="20913" h="20030" extrusionOk="0">
                    <a:moveTo>
                      <a:pt x="17866" y="20018"/>
                    </a:moveTo>
                    <a:lnTo>
                      <a:pt x="2253" y="19811"/>
                    </a:lnTo>
                    <a:cubicBezTo>
                      <a:pt x="2253" y="19811"/>
                      <a:pt x="-382" y="18821"/>
                      <a:pt x="48" y="13929"/>
                    </a:cubicBezTo>
                    <a:cubicBezTo>
                      <a:pt x="534" y="8620"/>
                      <a:pt x="3156" y="8201"/>
                      <a:pt x="3156" y="8201"/>
                    </a:cubicBezTo>
                    <a:cubicBezTo>
                      <a:pt x="3156" y="8201"/>
                      <a:pt x="3314" y="1593"/>
                      <a:pt x="7839" y="189"/>
                    </a:cubicBezTo>
                    <a:cubicBezTo>
                      <a:pt x="12252" y="-1165"/>
                      <a:pt x="14055" y="5185"/>
                      <a:pt x="14055" y="5185"/>
                    </a:cubicBezTo>
                    <a:cubicBezTo>
                      <a:pt x="14055" y="5185"/>
                      <a:pt x="16319" y="2166"/>
                      <a:pt x="18239" y="5028"/>
                    </a:cubicBezTo>
                    <a:cubicBezTo>
                      <a:pt x="19842" y="7371"/>
                      <a:pt x="19175" y="11130"/>
                      <a:pt x="19175" y="11130"/>
                    </a:cubicBezTo>
                    <a:cubicBezTo>
                      <a:pt x="19175" y="11130"/>
                      <a:pt x="21218" y="12575"/>
                      <a:pt x="20875" y="16322"/>
                    </a:cubicBezTo>
                    <a:cubicBezTo>
                      <a:pt x="20501" y="20435"/>
                      <a:pt x="17866" y="20018"/>
                      <a:pt x="17866" y="20018"/>
                    </a:cubicBezTo>
                    <a:close/>
                  </a:path>
                </a:pathLst>
              </a:custGeom>
              <a:gradFill flip="none" rotWithShape="1">
                <a:gsLst>
                  <a:gs pos="0">
                    <a:schemeClr val="bg1">
                      <a:alpha val="15000"/>
                    </a:schemeClr>
                  </a:gs>
                  <a:gs pos="95000">
                    <a:schemeClr val="bg1">
                      <a:alpha val="0"/>
                    </a:schemeClr>
                  </a:gs>
                </a:gsLst>
                <a:lin ang="5400000" scaled="0"/>
                <a:tileRect/>
              </a:gradFill>
              <a:ln w="12700">
                <a:gradFill flip="none" rotWithShape="1">
                  <a:gsLst>
                    <a:gs pos="0">
                      <a:schemeClr val="bg1">
                        <a:alpha val="70000"/>
                      </a:schemeClr>
                    </a:gs>
                    <a:gs pos="82000">
                      <a:schemeClr val="bg1">
                        <a:alpha val="0"/>
                      </a:schemeClr>
                    </a:gs>
                  </a:gsLst>
                  <a:lin ang="5400000" scaled="0"/>
                  <a:tileRect/>
                </a:gradFill>
              </a:ln>
            </p:spPr>
            <p:txBody>
              <a:bodyPr vert="horz" wrap="none" lIns="36000" tIns="47965" rIns="36000" bIns="47965" numCol="1" anchor="ctr" anchorCtr="0" compatLnSpc="1">
                <a:noAutofit/>
              </a:bodyPr>
              <a:lstStyle/>
              <a:p>
                <a:pPr algn="ctr" defTabSz="1218652" fontAlgn="ctr"/>
                <a:endParaRPr lang="en-US" sz="1100" b="1" kern="0" dirty="0">
                  <a:solidFill>
                    <a:srgbClr val="FFC000"/>
                  </a:solidFill>
                  <a:latin typeface="Huawei Sans"/>
                  <a:ea typeface="微软雅黑" panose="020B0503020204020204" pitchFamily="34" charset="-122"/>
                  <a:cs typeface="Arial" pitchFamily="34" charset="0"/>
                  <a:sym typeface="微软雅黑"/>
                </a:endParaRPr>
              </a:p>
            </p:txBody>
          </p:sp>
          <p:sp>
            <p:nvSpPr>
              <p:cNvPr id="247" name="文本框 237">
                <a:extLst>
                  <a:ext uri="{FF2B5EF4-FFF2-40B4-BE49-F238E27FC236}">
                    <a16:creationId xmlns:a16="http://schemas.microsoft.com/office/drawing/2014/main" xmlns="" id="{FFAA89B6-8C9C-6544-A108-C8C83A48D47F}"/>
                  </a:ext>
                </a:extLst>
              </p:cNvPr>
              <p:cNvSpPr txBox="1"/>
              <p:nvPr/>
            </p:nvSpPr>
            <p:spPr>
              <a:xfrm>
                <a:off x="-1842162" y="2110394"/>
                <a:ext cx="1401227" cy="2777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900" b="1" dirty="0">
                    <a:solidFill>
                      <a:prstClr val="white"/>
                    </a:solidFill>
                    <a:latin typeface="Huawei Sans"/>
                    <a:ea typeface="微软雅黑" panose="020B0503020204020204" pitchFamily="34" charset="-122"/>
                    <a:cs typeface="Huawei Sans Bold" panose="020C0803030203020204" pitchFamily="34" charset="0"/>
                    <a:sym typeface="微软雅黑"/>
                  </a:rPr>
                  <a:t>Huawei Mobile Services (HMS)</a:t>
                </a:r>
              </a:p>
            </p:txBody>
          </p:sp>
        </p:grpSp>
        <p:pic>
          <p:nvPicPr>
            <p:cNvPr id="234" name="图片 179"/>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95766" y="3573442"/>
              <a:ext cx="3404514" cy="685806"/>
            </a:xfrm>
            <a:prstGeom prst="rect">
              <a:avLst/>
            </a:prstGeom>
          </p:spPr>
        </p:pic>
        <p:sp>
          <p:nvSpPr>
            <p:cNvPr id="235" name="Freeform 6"/>
            <p:cNvSpPr/>
            <p:nvPr/>
          </p:nvSpPr>
          <p:spPr>
            <a:xfrm>
              <a:off x="2331127" y="3036012"/>
              <a:ext cx="1148197" cy="597064"/>
            </a:xfrm>
            <a:custGeom>
              <a:avLst/>
              <a:gdLst/>
              <a:ahLst/>
              <a:cxnLst>
                <a:cxn ang="0">
                  <a:pos x="wd2" y="hd2"/>
                </a:cxn>
                <a:cxn ang="5400000">
                  <a:pos x="wd2" y="hd2"/>
                </a:cxn>
                <a:cxn ang="10800000">
                  <a:pos x="wd2" y="hd2"/>
                </a:cxn>
                <a:cxn ang="16200000">
                  <a:pos x="wd2" y="hd2"/>
                </a:cxn>
              </a:cxnLst>
              <a:rect l="0" t="0" r="r" b="b"/>
              <a:pathLst>
                <a:path w="20913" h="20030" extrusionOk="0">
                  <a:moveTo>
                    <a:pt x="17866" y="20018"/>
                  </a:moveTo>
                  <a:lnTo>
                    <a:pt x="2253" y="19811"/>
                  </a:lnTo>
                  <a:cubicBezTo>
                    <a:pt x="2253" y="19811"/>
                    <a:pt x="-382" y="18821"/>
                    <a:pt x="48" y="13929"/>
                  </a:cubicBezTo>
                  <a:cubicBezTo>
                    <a:pt x="534" y="8620"/>
                    <a:pt x="3156" y="8201"/>
                    <a:pt x="3156" y="8201"/>
                  </a:cubicBezTo>
                  <a:cubicBezTo>
                    <a:pt x="3156" y="8201"/>
                    <a:pt x="3314" y="1593"/>
                    <a:pt x="7839" y="189"/>
                  </a:cubicBezTo>
                  <a:cubicBezTo>
                    <a:pt x="12252" y="-1165"/>
                    <a:pt x="14055" y="5185"/>
                    <a:pt x="14055" y="5185"/>
                  </a:cubicBezTo>
                  <a:cubicBezTo>
                    <a:pt x="14055" y="5185"/>
                    <a:pt x="16319" y="2166"/>
                    <a:pt x="18239" y="5028"/>
                  </a:cubicBezTo>
                  <a:cubicBezTo>
                    <a:pt x="19842" y="7371"/>
                    <a:pt x="19175" y="11130"/>
                    <a:pt x="19175" y="11130"/>
                  </a:cubicBezTo>
                  <a:cubicBezTo>
                    <a:pt x="19175" y="11130"/>
                    <a:pt x="21218" y="12575"/>
                    <a:pt x="20875" y="16322"/>
                  </a:cubicBezTo>
                  <a:cubicBezTo>
                    <a:pt x="20501" y="20435"/>
                    <a:pt x="17866" y="20018"/>
                    <a:pt x="17866" y="20018"/>
                  </a:cubicBezTo>
                  <a:close/>
                </a:path>
              </a:pathLst>
            </a:custGeom>
            <a:gradFill flip="none" rotWithShape="1">
              <a:gsLst>
                <a:gs pos="0">
                  <a:schemeClr val="bg1">
                    <a:alpha val="15000"/>
                  </a:schemeClr>
                </a:gs>
                <a:gs pos="95000">
                  <a:schemeClr val="bg1">
                    <a:alpha val="0"/>
                  </a:schemeClr>
                </a:gs>
              </a:gsLst>
              <a:lin ang="5400000" scaled="0"/>
              <a:tileRect/>
            </a:gradFill>
            <a:ln w="12700">
              <a:gradFill flip="none" rotWithShape="1">
                <a:gsLst>
                  <a:gs pos="0">
                    <a:schemeClr val="bg1">
                      <a:alpha val="70000"/>
                    </a:schemeClr>
                  </a:gs>
                  <a:gs pos="82000">
                    <a:schemeClr val="bg1">
                      <a:alpha val="0"/>
                    </a:schemeClr>
                  </a:gs>
                </a:gsLst>
                <a:lin ang="5400000" scaled="0"/>
                <a:tileRect/>
              </a:gradFill>
            </a:ln>
          </p:spPr>
          <p:txBody>
            <a:bodyPr vert="horz" wrap="none" lIns="36000" tIns="47965" rIns="36000" bIns="47965" numCol="1" anchor="ctr" anchorCtr="0" compatLnSpc="1">
              <a:noAutofit/>
            </a:bodyPr>
            <a:lstStyle/>
            <a:p>
              <a:pPr algn="ctr" defTabSz="1218652" fontAlgn="ctr"/>
              <a:endParaRPr lang="en-US" sz="1400" b="1" kern="0" dirty="0">
                <a:solidFill>
                  <a:srgbClr val="FFC000"/>
                </a:solidFill>
                <a:latin typeface="Huawei Sans"/>
                <a:ea typeface="微软雅黑" panose="020B0503020204020204" pitchFamily="34" charset="-122"/>
                <a:cs typeface="Arial" pitchFamily="34" charset="0"/>
                <a:sym typeface="微软雅黑"/>
              </a:endParaRPr>
            </a:p>
          </p:txBody>
        </p:sp>
        <p:sp>
          <p:nvSpPr>
            <p:cNvPr id="236" name="文本框 95">
              <a:extLst>
                <a:ext uri="{FF2B5EF4-FFF2-40B4-BE49-F238E27FC236}">
                  <a16:creationId xmlns:a16="http://schemas.microsoft.com/office/drawing/2014/main" xmlns="" id="{FFAA89B6-8C9C-6544-A108-C8C83A48D47F}"/>
                </a:ext>
              </a:extLst>
            </p:cNvPr>
            <p:cNvSpPr txBox="1"/>
            <p:nvPr/>
          </p:nvSpPr>
          <p:spPr>
            <a:xfrm>
              <a:off x="2436408" y="3270475"/>
              <a:ext cx="965328" cy="28442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1050" b="1">
                  <a:solidFill>
                    <a:prstClr val="white"/>
                  </a:solidFill>
                  <a:latin typeface="Huawei Sans"/>
                  <a:ea typeface="微软雅黑" panose="020B0503020204020204" pitchFamily="34" charset="-122"/>
                  <a:cs typeface="Huawei Sans Bold" panose="020C0803030203020204" pitchFamily="34" charset="0"/>
                  <a:sym typeface="微软雅黑"/>
                </a:rPr>
                <a:t>Huawei Cloud</a:t>
              </a:r>
            </a:p>
          </p:txBody>
        </p:sp>
        <p:grpSp>
          <p:nvGrpSpPr>
            <p:cNvPr id="237" name="组合 182"/>
            <p:cNvGrpSpPr/>
            <p:nvPr/>
          </p:nvGrpSpPr>
          <p:grpSpPr>
            <a:xfrm>
              <a:off x="3184615" y="2546238"/>
              <a:ext cx="1077876" cy="560497"/>
              <a:chOff x="-1700042" y="2601971"/>
              <a:chExt cx="1148197" cy="597064"/>
            </a:xfrm>
          </p:grpSpPr>
          <p:sp>
            <p:nvSpPr>
              <p:cNvPr id="244" name="Freeform 6"/>
              <p:cNvSpPr/>
              <p:nvPr/>
            </p:nvSpPr>
            <p:spPr>
              <a:xfrm>
                <a:off x="-1700042" y="2601971"/>
                <a:ext cx="1148197" cy="597064"/>
              </a:xfrm>
              <a:custGeom>
                <a:avLst/>
                <a:gdLst/>
                <a:ahLst/>
                <a:cxnLst>
                  <a:cxn ang="0">
                    <a:pos x="wd2" y="hd2"/>
                  </a:cxn>
                  <a:cxn ang="5400000">
                    <a:pos x="wd2" y="hd2"/>
                  </a:cxn>
                  <a:cxn ang="10800000">
                    <a:pos x="wd2" y="hd2"/>
                  </a:cxn>
                  <a:cxn ang="16200000">
                    <a:pos x="wd2" y="hd2"/>
                  </a:cxn>
                </a:cxnLst>
                <a:rect l="0" t="0" r="r" b="b"/>
                <a:pathLst>
                  <a:path w="20913" h="20030" extrusionOk="0">
                    <a:moveTo>
                      <a:pt x="17866" y="20018"/>
                    </a:moveTo>
                    <a:lnTo>
                      <a:pt x="2253" y="19811"/>
                    </a:lnTo>
                    <a:cubicBezTo>
                      <a:pt x="2253" y="19811"/>
                      <a:pt x="-382" y="18821"/>
                      <a:pt x="48" y="13929"/>
                    </a:cubicBezTo>
                    <a:cubicBezTo>
                      <a:pt x="534" y="8620"/>
                      <a:pt x="3156" y="8201"/>
                      <a:pt x="3156" y="8201"/>
                    </a:cubicBezTo>
                    <a:cubicBezTo>
                      <a:pt x="3156" y="8201"/>
                      <a:pt x="3314" y="1593"/>
                      <a:pt x="7839" y="189"/>
                    </a:cubicBezTo>
                    <a:cubicBezTo>
                      <a:pt x="12252" y="-1165"/>
                      <a:pt x="14055" y="5185"/>
                      <a:pt x="14055" y="5185"/>
                    </a:cubicBezTo>
                    <a:cubicBezTo>
                      <a:pt x="14055" y="5185"/>
                      <a:pt x="16319" y="2166"/>
                      <a:pt x="18239" y="5028"/>
                    </a:cubicBezTo>
                    <a:cubicBezTo>
                      <a:pt x="19842" y="7371"/>
                      <a:pt x="19175" y="11130"/>
                      <a:pt x="19175" y="11130"/>
                    </a:cubicBezTo>
                    <a:cubicBezTo>
                      <a:pt x="19175" y="11130"/>
                      <a:pt x="21218" y="12575"/>
                      <a:pt x="20875" y="16322"/>
                    </a:cubicBezTo>
                    <a:cubicBezTo>
                      <a:pt x="20501" y="20435"/>
                      <a:pt x="17866" y="20018"/>
                      <a:pt x="17866" y="20018"/>
                    </a:cubicBezTo>
                    <a:close/>
                  </a:path>
                </a:pathLst>
              </a:custGeom>
              <a:gradFill flip="none" rotWithShape="1">
                <a:gsLst>
                  <a:gs pos="0">
                    <a:schemeClr val="bg1">
                      <a:alpha val="15000"/>
                    </a:schemeClr>
                  </a:gs>
                  <a:gs pos="95000">
                    <a:schemeClr val="bg1">
                      <a:alpha val="0"/>
                    </a:schemeClr>
                  </a:gs>
                </a:gsLst>
                <a:lin ang="5400000" scaled="0"/>
                <a:tileRect/>
              </a:gradFill>
              <a:ln w="12700">
                <a:gradFill flip="none" rotWithShape="1">
                  <a:gsLst>
                    <a:gs pos="0">
                      <a:schemeClr val="bg1">
                        <a:alpha val="70000"/>
                      </a:schemeClr>
                    </a:gs>
                    <a:gs pos="82000">
                      <a:schemeClr val="bg1">
                        <a:alpha val="0"/>
                      </a:schemeClr>
                    </a:gs>
                  </a:gsLst>
                  <a:lin ang="5400000" scaled="0"/>
                  <a:tileRect/>
                </a:gradFill>
              </a:ln>
            </p:spPr>
            <p:txBody>
              <a:bodyPr vert="horz" wrap="none" lIns="36000" tIns="47965" rIns="36000" bIns="47965" numCol="1" anchor="ctr" anchorCtr="0" compatLnSpc="1">
                <a:noAutofit/>
              </a:bodyPr>
              <a:lstStyle/>
              <a:p>
                <a:pPr algn="ctr" defTabSz="1218652" fontAlgn="ctr"/>
                <a:endParaRPr lang="en-US" sz="1100" b="1" kern="0" dirty="0">
                  <a:solidFill>
                    <a:srgbClr val="FFC000"/>
                  </a:solidFill>
                  <a:latin typeface="Huawei Sans"/>
                  <a:ea typeface="微软雅黑" panose="020B0503020204020204" pitchFamily="34" charset="-122"/>
                  <a:cs typeface="Arial" pitchFamily="34" charset="0"/>
                  <a:sym typeface="微软雅黑"/>
                </a:endParaRPr>
              </a:p>
            </p:txBody>
          </p:sp>
          <p:sp>
            <p:nvSpPr>
              <p:cNvPr id="245" name="文本框 235">
                <a:extLst>
                  <a:ext uri="{FF2B5EF4-FFF2-40B4-BE49-F238E27FC236}">
                    <a16:creationId xmlns:a16="http://schemas.microsoft.com/office/drawing/2014/main" xmlns="" id="{FFAA89B6-8C9C-6544-A108-C8C83A48D47F}"/>
                  </a:ext>
                </a:extLst>
              </p:cNvPr>
              <p:cNvSpPr txBox="1"/>
              <p:nvPr/>
            </p:nvSpPr>
            <p:spPr>
              <a:xfrm>
                <a:off x="-1572247" y="2738582"/>
                <a:ext cx="957057" cy="2777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900" b="1">
                    <a:solidFill>
                      <a:prstClr val="white"/>
                    </a:solidFill>
                    <a:latin typeface="Huawei Sans"/>
                    <a:ea typeface="微软雅黑" panose="020B0503020204020204" pitchFamily="34" charset="-122"/>
                    <a:cs typeface="Huawei Sans Bold" panose="020C0803030203020204" pitchFamily="34" charset="0"/>
                    <a:sym typeface="微软雅黑"/>
                  </a:rPr>
                  <a:t>BP &amp; IT cloud</a:t>
                </a:r>
              </a:p>
            </p:txBody>
          </p:sp>
        </p:grpSp>
        <p:grpSp>
          <p:nvGrpSpPr>
            <p:cNvPr id="238" name="组合 183"/>
            <p:cNvGrpSpPr/>
            <p:nvPr/>
          </p:nvGrpSpPr>
          <p:grpSpPr>
            <a:xfrm>
              <a:off x="1253251" y="3096363"/>
              <a:ext cx="1077876" cy="560497"/>
              <a:chOff x="-1734008" y="3271652"/>
              <a:chExt cx="1148197" cy="597064"/>
            </a:xfrm>
          </p:grpSpPr>
          <p:sp>
            <p:nvSpPr>
              <p:cNvPr id="242" name="Freeform 6"/>
              <p:cNvSpPr/>
              <p:nvPr/>
            </p:nvSpPr>
            <p:spPr>
              <a:xfrm>
                <a:off x="-1734008" y="3271652"/>
                <a:ext cx="1148197" cy="597064"/>
              </a:xfrm>
              <a:custGeom>
                <a:avLst/>
                <a:gdLst/>
                <a:ahLst/>
                <a:cxnLst>
                  <a:cxn ang="0">
                    <a:pos x="wd2" y="hd2"/>
                  </a:cxn>
                  <a:cxn ang="5400000">
                    <a:pos x="wd2" y="hd2"/>
                  </a:cxn>
                  <a:cxn ang="10800000">
                    <a:pos x="wd2" y="hd2"/>
                  </a:cxn>
                  <a:cxn ang="16200000">
                    <a:pos x="wd2" y="hd2"/>
                  </a:cxn>
                </a:cxnLst>
                <a:rect l="0" t="0" r="r" b="b"/>
                <a:pathLst>
                  <a:path w="20913" h="20030" extrusionOk="0">
                    <a:moveTo>
                      <a:pt x="17866" y="20018"/>
                    </a:moveTo>
                    <a:lnTo>
                      <a:pt x="2253" y="19811"/>
                    </a:lnTo>
                    <a:cubicBezTo>
                      <a:pt x="2253" y="19811"/>
                      <a:pt x="-382" y="18821"/>
                      <a:pt x="48" y="13929"/>
                    </a:cubicBezTo>
                    <a:cubicBezTo>
                      <a:pt x="534" y="8620"/>
                      <a:pt x="3156" y="8201"/>
                      <a:pt x="3156" y="8201"/>
                    </a:cubicBezTo>
                    <a:cubicBezTo>
                      <a:pt x="3156" y="8201"/>
                      <a:pt x="3314" y="1593"/>
                      <a:pt x="7839" y="189"/>
                    </a:cubicBezTo>
                    <a:cubicBezTo>
                      <a:pt x="12252" y="-1165"/>
                      <a:pt x="14055" y="5185"/>
                      <a:pt x="14055" y="5185"/>
                    </a:cubicBezTo>
                    <a:cubicBezTo>
                      <a:pt x="14055" y="5185"/>
                      <a:pt x="16319" y="2166"/>
                      <a:pt x="18239" y="5028"/>
                    </a:cubicBezTo>
                    <a:cubicBezTo>
                      <a:pt x="19842" y="7371"/>
                      <a:pt x="19175" y="11130"/>
                      <a:pt x="19175" y="11130"/>
                    </a:cubicBezTo>
                    <a:cubicBezTo>
                      <a:pt x="19175" y="11130"/>
                      <a:pt x="21218" y="12575"/>
                      <a:pt x="20875" y="16322"/>
                    </a:cubicBezTo>
                    <a:cubicBezTo>
                      <a:pt x="20501" y="20435"/>
                      <a:pt x="17866" y="20018"/>
                      <a:pt x="17866" y="20018"/>
                    </a:cubicBezTo>
                    <a:close/>
                  </a:path>
                </a:pathLst>
              </a:custGeom>
              <a:gradFill flip="none" rotWithShape="1">
                <a:gsLst>
                  <a:gs pos="0">
                    <a:schemeClr val="bg1">
                      <a:alpha val="15000"/>
                    </a:schemeClr>
                  </a:gs>
                  <a:gs pos="95000">
                    <a:schemeClr val="bg1">
                      <a:alpha val="0"/>
                    </a:schemeClr>
                  </a:gs>
                </a:gsLst>
                <a:lin ang="5400000" scaled="0"/>
                <a:tileRect/>
              </a:gradFill>
              <a:ln w="12700">
                <a:gradFill flip="none" rotWithShape="1">
                  <a:gsLst>
                    <a:gs pos="0">
                      <a:schemeClr val="bg1">
                        <a:alpha val="70000"/>
                      </a:schemeClr>
                    </a:gs>
                    <a:gs pos="82000">
                      <a:schemeClr val="bg1">
                        <a:alpha val="0"/>
                      </a:schemeClr>
                    </a:gs>
                  </a:gsLst>
                  <a:lin ang="5400000" scaled="0"/>
                  <a:tileRect/>
                </a:gradFill>
              </a:ln>
            </p:spPr>
            <p:txBody>
              <a:bodyPr vert="horz" wrap="none" lIns="36000" tIns="47965" rIns="36000" bIns="47965" numCol="1" anchor="ctr" anchorCtr="0" compatLnSpc="1">
                <a:noAutofit/>
              </a:bodyPr>
              <a:lstStyle/>
              <a:p>
                <a:pPr algn="ctr" defTabSz="1218652" fontAlgn="ctr"/>
                <a:endParaRPr lang="en-US" sz="1100" b="1" kern="0" dirty="0">
                  <a:solidFill>
                    <a:srgbClr val="FFC000"/>
                  </a:solidFill>
                  <a:latin typeface="Huawei Sans"/>
                  <a:ea typeface="微软雅黑" panose="020B0503020204020204" pitchFamily="34" charset="-122"/>
                  <a:cs typeface="Arial" pitchFamily="34" charset="0"/>
                  <a:sym typeface="微软雅黑"/>
                </a:endParaRPr>
              </a:p>
            </p:txBody>
          </p:sp>
          <p:sp>
            <p:nvSpPr>
              <p:cNvPr id="243" name="文本框 233">
                <a:extLst>
                  <a:ext uri="{FF2B5EF4-FFF2-40B4-BE49-F238E27FC236}">
                    <a16:creationId xmlns:a16="http://schemas.microsoft.com/office/drawing/2014/main" xmlns="" id="{FFAA89B6-8C9C-6544-A108-C8C83A48D47F}"/>
                  </a:ext>
                </a:extLst>
              </p:cNvPr>
              <p:cNvSpPr txBox="1"/>
              <p:nvPr/>
            </p:nvSpPr>
            <p:spPr>
              <a:xfrm>
                <a:off x="-1638439" y="3487282"/>
                <a:ext cx="957057" cy="2777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900" b="1">
                    <a:solidFill>
                      <a:prstClr val="white"/>
                    </a:solidFill>
                    <a:latin typeface="Huawei Sans"/>
                    <a:ea typeface="微软雅黑" panose="020B0503020204020204" pitchFamily="34" charset="-122"/>
                    <a:cs typeface="Huawei Sans Bold" panose="020C0803030203020204" pitchFamily="34" charset="0"/>
                    <a:sym typeface="微软雅黑"/>
                  </a:rPr>
                  <a:t>Vehicle cloud</a:t>
                </a:r>
              </a:p>
            </p:txBody>
          </p:sp>
        </p:grpSp>
        <p:grpSp>
          <p:nvGrpSpPr>
            <p:cNvPr id="239" name="组合 184"/>
            <p:cNvGrpSpPr/>
            <p:nvPr/>
          </p:nvGrpSpPr>
          <p:grpSpPr>
            <a:xfrm>
              <a:off x="2696568" y="2104078"/>
              <a:ext cx="1082709" cy="560497"/>
              <a:chOff x="-1700042" y="2601971"/>
              <a:chExt cx="1153345" cy="597064"/>
            </a:xfrm>
          </p:grpSpPr>
          <p:sp>
            <p:nvSpPr>
              <p:cNvPr id="240" name="Freeform 6"/>
              <p:cNvSpPr/>
              <p:nvPr/>
            </p:nvSpPr>
            <p:spPr>
              <a:xfrm>
                <a:off x="-1700042" y="2601971"/>
                <a:ext cx="1148197" cy="597064"/>
              </a:xfrm>
              <a:custGeom>
                <a:avLst/>
                <a:gdLst/>
                <a:ahLst/>
                <a:cxnLst>
                  <a:cxn ang="0">
                    <a:pos x="wd2" y="hd2"/>
                  </a:cxn>
                  <a:cxn ang="5400000">
                    <a:pos x="wd2" y="hd2"/>
                  </a:cxn>
                  <a:cxn ang="10800000">
                    <a:pos x="wd2" y="hd2"/>
                  </a:cxn>
                  <a:cxn ang="16200000">
                    <a:pos x="wd2" y="hd2"/>
                  </a:cxn>
                </a:cxnLst>
                <a:rect l="0" t="0" r="r" b="b"/>
                <a:pathLst>
                  <a:path w="20913" h="20030" extrusionOk="0">
                    <a:moveTo>
                      <a:pt x="17866" y="20018"/>
                    </a:moveTo>
                    <a:lnTo>
                      <a:pt x="2253" y="19811"/>
                    </a:lnTo>
                    <a:cubicBezTo>
                      <a:pt x="2253" y="19811"/>
                      <a:pt x="-382" y="18821"/>
                      <a:pt x="48" y="13929"/>
                    </a:cubicBezTo>
                    <a:cubicBezTo>
                      <a:pt x="534" y="8620"/>
                      <a:pt x="3156" y="8201"/>
                      <a:pt x="3156" y="8201"/>
                    </a:cubicBezTo>
                    <a:cubicBezTo>
                      <a:pt x="3156" y="8201"/>
                      <a:pt x="3314" y="1593"/>
                      <a:pt x="7839" y="189"/>
                    </a:cubicBezTo>
                    <a:cubicBezTo>
                      <a:pt x="12252" y="-1165"/>
                      <a:pt x="14055" y="5185"/>
                      <a:pt x="14055" y="5185"/>
                    </a:cubicBezTo>
                    <a:cubicBezTo>
                      <a:pt x="14055" y="5185"/>
                      <a:pt x="16319" y="2166"/>
                      <a:pt x="18239" y="5028"/>
                    </a:cubicBezTo>
                    <a:cubicBezTo>
                      <a:pt x="19842" y="7371"/>
                      <a:pt x="19175" y="11130"/>
                      <a:pt x="19175" y="11130"/>
                    </a:cubicBezTo>
                    <a:cubicBezTo>
                      <a:pt x="19175" y="11130"/>
                      <a:pt x="21218" y="12575"/>
                      <a:pt x="20875" y="16322"/>
                    </a:cubicBezTo>
                    <a:cubicBezTo>
                      <a:pt x="20501" y="20435"/>
                      <a:pt x="17866" y="20018"/>
                      <a:pt x="17866" y="20018"/>
                    </a:cubicBezTo>
                    <a:close/>
                  </a:path>
                </a:pathLst>
              </a:custGeom>
              <a:gradFill flip="none" rotWithShape="1">
                <a:gsLst>
                  <a:gs pos="0">
                    <a:schemeClr val="bg1">
                      <a:alpha val="15000"/>
                    </a:schemeClr>
                  </a:gs>
                  <a:gs pos="95000">
                    <a:schemeClr val="bg1">
                      <a:alpha val="0"/>
                    </a:schemeClr>
                  </a:gs>
                </a:gsLst>
                <a:lin ang="5400000" scaled="0"/>
                <a:tileRect/>
              </a:gradFill>
              <a:ln w="12700">
                <a:gradFill flip="none" rotWithShape="1">
                  <a:gsLst>
                    <a:gs pos="0">
                      <a:schemeClr val="bg1">
                        <a:alpha val="70000"/>
                      </a:schemeClr>
                    </a:gs>
                    <a:gs pos="82000">
                      <a:schemeClr val="bg1">
                        <a:alpha val="0"/>
                      </a:schemeClr>
                    </a:gs>
                  </a:gsLst>
                  <a:lin ang="5400000" scaled="0"/>
                  <a:tileRect/>
                </a:gradFill>
              </a:ln>
            </p:spPr>
            <p:txBody>
              <a:bodyPr vert="horz" wrap="none" lIns="36000" tIns="47965" rIns="36000" bIns="47965" numCol="1" anchor="ctr" anchorCtr="0" compatLnSpc="1">
                <a:noAutofit/>
              </a:bodyPr>
              <a:lstStyle/>
              <a:p>
                <a:pPr algn="ctr" defTabSz="1218652" fontAlgn="ctr"/>
                <a:endParaRPr lang="en-US" sz="1100" b="1" kern="0" dirty="0">
                  <a:solidFill>
                    <a:srgbClr val="FFC000"/>
                  </a:solidFill>
                  <a:latin typeface="Huawei Sans"/>
                  <a:ea typeface="微软雅黑" panose="020B0503020204020204" pitchFamily="34" charset="-122"/>
                  <a:cs typeface="Arial" pitchFamily="34" charset="0"/>
                  <a:sym typeface="微软雅黑"/>
                </a:endParaRPr>
              </a:p>
            </p:txBody>
          </p:sp>
          <p:sp>
            <p:nvSpPr>
              <p:cNvPr id="241" name="文本框 231">
                <a:extLst>
                  <a:ext uri="{FF2B5EF4-FFF2-40B4-BE49-F238E27FC236}">
                    <a16:creationId xmlns:a16="http://schemas.microsoft.com/office/drawing/2014/main" xmlns="" id="{FFAA89B6-8C9C-6544-A108-C8C83A48D47F}"/>
                  </a:ext>
                </a:extLst>
              </p:cNvPr>
              <p:cNvSpPr txBox="1"/>
              <p:nvPr/>
            </p:nvSpPr>
            <p:spPr>
              <a:xfrm>
                <a:off x="-1676925" y="2738369"/>
                <a:ext cx="1130228" cy="27773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900" b="1">
                    <a:solidFill>
                      <a:prstClr val="white"/>
                    </a:solidFill>
                    <a:latin typeface="Huawei Sans"/>
                    <a:ea typeface="微软雅黑" panose="020B0503020204020204" pitchFamily="34" charset="-122"/>
                    <a:cs typeface="Huawei Sans Bold" panose="020C0803030203020204" pitchFamily="34" charset="0"/>
                    <a:sym typeface="微软雅黑"/>
                  </a:rPr>
                  <a:t>Third-party clouds</a:t>
                </a:r>
              </a:p>
            </p:txBody>
          </p:sp>
        </p:grpSp>
      </p:grpSp>
      <p:sp>
        <p:nvSpPr>
          <p:cNvPr id="254" name="矩形 200"/>
          <p:cNvSpPr/>
          <p:nvPr/>
        </p:nvSpPr>
        <p:spPr>
          <a:xfrm>
            <a:off x="3830946" y="2283453"/>
            <a:ext cx="899157" cy="216408"/>
          </a:xfrm>
          <a:prstGeom prst="rect">
            <a:avLst/>
          </a:prstGeom>
        </p:spPr>
        <p:txBody>
          <a:bodyPr wrap="square">
            <a:noAutofit/>
          </a:bodyPr>
          <a:lstStyle/>
          <a:p>
            <a:pPr fontAlgn="ctr"/>
            <a:r>
              <a:rPr lang="en-US" sz="900" dirty="0">
                <a:solidFill>
                  <a:schemeClr val="bg1"/>
                </a:solidFill>
                <a:latin typeface="Huawei Sans"/>
                <a:ea typeface="微软雅黑" panose="020B0503020204020204" pitchFamily="34" charset="-122"/>
              </a:rPr>
              <a:t>Petal Search</a:t>
            </a:r>
          </a:p>
        </p:txBody>
      </p:sp>
      <p:sp>
        <p:nvSpPr>
          <p:cNvPr id="255" name="矩形 201"/>
          <p:cNvSpPr/>
          <p:nvPr/>
        </p:nvSpPr>
        <p:spPr>
          <a:xfrm>
            <a:off x="1908759" y="2101276"/>
            <a:ext cx="1018227" cy="253916"/>
          </a:xfrm>
          <a:prstGeom prst="rect">
            <a:avLst/>
          </a:prstGeom>
        </p:spPr>
        <p:txBody>
          <a:bodyPr wrap="none">
            <a:noAutofit/>
          </a:bodyPr>
          <a:lstStyle/>
          <a:p>
            <a:pPr fontAlgn="ctr"/>
            <a:r>
              <a:rPr lang="en-US" sz="900" dirty="0">
                <a:solidFill>
                  <a:schemeClr val="bg1"/>
                </a:solidFill>
                <a:latin typeface="Huawei Sans"/>
                <a:ea typeface="微软雅黑" panose="020B0503020204020204" pitchFamily="34" charset="-122"/>
              </a:rPr>
              <a:t>HUAWEI Ads</a:t>
            </a:r>
          </a:p>
        </p:txBody>
      </p:sp>
      <p:sp>
        <p:nvSpPr>
          <p:cNvPr id="256" name="矩形 202"/>
          <p:cNvSpPr/>
          <p:nvPr/>
        </p:nvSpPr>
        <p:spPr>
          <a:xfrm>
            <a:off x="1217288" y="2274056"/>
            <a:ext cx="885179" cy="253916"/>
          </a:xfrm>
          <a:prstGeom prst="rect">
            <a:avLst/>
          </a:prstGeom>
        </p:spPr>
        <p:txBody>
          <a:bodyPr wrap="none">
            <a:noAutofit/>
          </a:bodyPr>
          <a:lstStyle/>
          <a:p>
            <a:pPr algn="ctr" fontAlgn="ctr"/>
            <a:r>
              <a:rPr lang="en-US" sz="900" dirty="0">
                <a:solidFill>
                  <a:schemeClr val="bg1"/>
                </a:solidFill>
                <a:latin typeface="Huawei Sans"/>
                <a:ea typeface="微软雅黑" panose="020B0503020204020204" pitchFamily="34" charset="-122"/>
              </a:rPr>
              <a:t>Payment</a:t>
            </a:r>
          </a:p>
        </p:txBody>
      </p:sp>
      <p:sp>
        <p:nvSpPr>
          <p:cNvPr id="257" name="矩形 203"/>
          <p:cNvSpPr/>
          <p:nvPr/>
        </p:nvSpPr>
        <p:spPr>
          <a:xfrm>
            <a:off x="3440906" y="2065581"/>
            <a:ext cx="853119" cy="30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defTabSz="583897" fontAlgn="ctr">
              <a:lnSpc>
                <a:spcPct val="130000"/>
              </a:lnSpc>
            </a:pPr>
            <a:r>
              <a:rPr lang="en-US" sz="900" dirty="0">
                <a:solidFill>
                  <a:schemeClr val="bg1"/>
                </a:solidFill>
                <a:latin typeface="Huawei Sans"/>
                <a:ea typeface="微软雅黑" panose="020B0503020204020204" pitchFamily="34" charset="-122"/>
              </a:rPr>
              <a:t>Map</a:t>
            </a:r>
          </a:p>
        </p:txBody>
      </p:sp>
      <p:sp>
        <p:nvSpPr>
          <p:cNvPr id="258" name="矩形 204"/>
          <p:cNvSpPr/>
          <p:nvPr/>
        </p:nvSpPr>
        <p:spPr>
          <a:xfrm>
            <a:off x="2704398" y="1938377"/>
            <a:ext cx="722513" cy="250258"/>
          </a:xfrm>
          <a:prstGeom prst="rect">
            <a:avLst/>
          </a:prstGeom>
        </p:spPr>
        <p:txBody>
          <a:bodyPr wrap="none">
            <a:noAutofit/>
          </a:bodyPr>
          <a:lstStyle/>
          <a:p>
            <a:pPr defTabSz="354912" fontAlgn="ctr" hangingPunct="0">
              <a:defRPr/>
            </a:pPr>
            <a:r>
              <a:rPr lang="en-US" altLang="zh-CN" sz="900" dirty="0">
                <a:solidFill>
                  <a:srgbClr val="FFFFFF"/>
                </a:solidFill>
                <a:latin typeface="Huawei Sans"/>
                <a:ea typeface="微软雅黑" panose="020B0503020204020204" pitchFamily="34" charset="-122"/>
                <a:cs typeface="Arial" panose="020B0604020202020204" pitchFamily="34" charset="0"/>
                <a:sym typeface="Helvetica"/>
              </a:rPr>
              <a:t>Browsing</a:t>
            </a:r>
          </a:p>
        </p:txBody>
      </p:sp>
      <p:pic>
        <p:nvPicPr>
          <p:cNvPr id="87" name="图片 3" descr="图片 3">
            <a:extLst>
              <a:ext uri="{FF2B5EF4-FFF2-40B4-BE49-F238E27FC236}">
                <a16:creationId xmlns:a16="http://schemas.microsoft.com/office/drawing/2014/main" xmlns="" id="{9DD930A3-4BA8-4827-B798-CE6DE8F381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7575" y="2148819"/>
            <a:ext cx="341467" cy="341467"/>
          </a:xfrm>
          <a:prstGeom prst="rect">
            <a:avLst/>
          </a:prstGeom>
          <a:ln w="12700">
            <a:miter lim="400000"/>
          </a:ln>
        </p:spPr>
      </p:pic>
      <p:pic>
        <p:nvPicPr>
          <p:cNvPr id="88" name="图片 17" descr="图片 17">
            <a:extLst>
              <a:ext uri="{FF2B5EF4-FFF2-40B4-BE49-F238E27FC236}">
                <a16:creationId xmlns:a16="http://schemas.microsoft.com/office/drawing/2014/main" xmlns="" id="{7A05901C-12C8-4227-AE26-E65E3B1114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0520" y="2319553"/>
            <a:ext cx="341467" cy="341464"/>
          </a:xfrm>
          <a:prstGeom prst="rect">
            <a:avLst/>
          </a:prstGeom>
          <a:ln w="12700">
            <a:miter lim="400000"/>
          </a:ln>
        </p:spPr>
      </p:pic>
      <p:pic>
        <p:nvPicPr>
          <p:cNvPr id="89" name="%E8%93%9D%E8%89%B2logo.png" descr="%E8%93%9D%E8%89%B2logo.png">
            <a:extLst>
              <a:ext uri="{FF2B5EF4-FFF2-40B4-BE49-F238E27FC236}">
                <a16:creationId xmlns:a16="http://schemas.microsoft.com/office/drawing/2014/main" xmlns="" id="{16534D82-E876-413C-96DC-D1164E4F2B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6664" y="2300579"/>
            <a:ext cx="359434" cy="359434"/>
          </a:xfrm>
          <a:prstGeom prst="rect">
            <a:avLst/>
          </a:prstGeom>
          <a:ln w="12700">
            <a:miter lim="400000"/>
          </a:ln>
        </p:spPr>
      </p:pic>
      <p:pic>
        <p:nvPicPr>
          <p:cNvPr id="90" name="图片 28" descr="图片 28">
            <a:extLst>
              <a:ext uri="{FF2B5EF4-FFF2-40B4-BE49-F238E27FC236}">
                <a16:creationId xmlns:a16="http://schemas.microsoft.com/office/drawing/2014/main" xmlns="" id="{BC865123-3FBE-4EA0-883E-15FDBA3C07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88187" y="2499610"/>
            <a:ext cx="341467" cy="341464"/>
          </a:xfrm>
          <a:prstGeom prst="rect">
            <a:avLst/>
          </a:prstGeom>
          <a:ln w="12700">
            <a:miter lim="400000"/>
          </a:ln>
        </p:spPr>
      </p:pic>
      <p:pic>
        <p:nvPicPr>
          <p:cNvPr id="92" name="图像" descr="图像">
            <a:extLst>
              <a:ext uri="{FF2B5EF4-FFF2-40B4-BE49-F238E27FC236}">
                <a16:creationId xmlns:a16="http://schemas.microsoft.com/office/drawing/2014/main" xmlns="" id="{2A610730-11B7-468B-BFD4-15EAE6650A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52728" y="2473954"/>
            <a:ext cx="309442" cy="361890"/>
          </a:xfrm>
          <a:prstGeom prst="rect">
            <a:avLst/>
          </a:prstGeom>
          <a:ln w="12700">
            <a:miter lim="400000"/>
          </a:ln>
        </p:spPr>
      </p:pic>
      <p:sp>
        <p:nvSpPr>
          <p:cNvPr id="93" name="文本框 92">
            <a:extLst>
              <a:ext uri="{FF2B5EF4-FFF2-40B4-BE49-F238E27FC236}">
                <a16:creationId xmlns:a16="http://schemas.microsoft.com/office/drawing/2014/main" xmlns="" id="{B81A4100-14C6-4F95-88E2-EA70B5D8CCAF}"/>
              </a:ext>
            </a:extLst>
          </p:cNvPr>
          <p:cNvSpPr txBox="1"/>
          <p:nvPr/>
        </p:nvSpPr>
        <p:spPr>
          <a:xfrm>
            <a:off x="1443954" y="1669581"/>
            <a:ext cx="3070251" cy="307777"/>
          </a:xfrm>
          <a:prstGeom prst="rect">
            <a:avLst/>
          </a:prstGeom>
          <a:noFill/>
        </p:spPr>
        <p:txBody>
          <a:bodyPr wrap="square" rtlCol="0">
            <a:spAutoFit/>
          </a:bodyPr>
          <a:lstStyle/>
          <a:p>
            <a:pPr algn="ctr" defTabSz="913943">
              <a:defRPr/>
            </a:pPr>
            <a:r>
              <a:rPr lang="en-US" altLang="zh-CN" sz="1400" b="1" dirty="0">
                <a:solidFill>
                  <a:srgbClr val="FF0000"/>
                </a:solidFill>
                <a:latin typeface="Huawei Sans"/>
                <a:ea typeface="微软雅黑" panose="020B0503020204020204" pitchFamily="34" charset="-122"/>
              </a:rPr>
              <a:t>Cloud-Cloud Collaboration</a:t>
            </a:r>
            <a:endParaRPr lang="zh-CN" altLang="en-US" sz="1400" b="1" dirty="0">
              <a:solidFill>
                <a:srgbClr val="FF0000"/>
              </a:solidFill>
              <a:latin typeface="Huawei Sans"/>
              <a:ea typeface="微软雅黑" panose="020B0503020204020204" pitchFamily="34" charset="-122"/>
            </a:endParaRPr>
          </a:p>
        </p:txBody>
      </p:sp>
      <p:sp>
        <p:nvSpPr>
          <p:cNvPr id="201" name="圆角矩形 164">
            <a:extLst>
              <a:ext uri="{FF2B5EF4-FFF2-40B4-BE49-F238E27FC236}">
                <a16:creationId xmlns:a16="http://schemas.microsoft.com/office/drawing/2014/main" xmlns="" id="{5F9AD1CD-02A2-4CB8-A21D-55B20ED6B8F1}"/>
              </a:ext>
            </a:extLst>
          </p:cNvPr>
          <p:cNvSpPr/>
          <p:nvPr/>
        </p:nvSpPr>
        <p:spPr>
          <a:xfrm>
            <a:off x="9995802" y="3645024"/>
            <a:ext cx="1685065" cy="1368152"/>
          </a:xfrm>
          <a:prstGeom prst="roundRect">
            <a:avLst>
              <a:gd name="adj" fmla="val 7023"/>
            </a:avLst>
          </a:prstGeom>
          <a:gradFill>
            <a:gsLst>
              <a:gs pos="50000">
                <a:srgbClr val="434343">
                  <a:alpha val="10000"/>
                </a:srgbClr>
              </a:gs>
              <a:gs pos="100000">
                <a:srgbClr val="FFFFFF">
                  <a:alpha val="5000"/>
                </a:srgbClr>
              </a:gs>
            </a:gsLst>
            <a:lin ang="2700000" scaled="1"/>
          </a:gradFill>
          <a:ln w="6350" cap="flat" cmpd="sng" algn="ctr">
            <a:solidFill>
              <a:srgbClr val="FFFFFF">
                <a:alpha val="50000"/>
              </a:srgbClr>
            </a:solidFill>
            <a:prstDash val="solid"/>
          </a:ln>
          <a:effectLst/>
        </p:spPr>
        <p:txBody>
          <a:bodyPr rtlCol="0" anchor="ctr">
            <a:noAutofit/>
          </a:bodyPr>
          <a:lstStyle/>
          <a:p>
            <a:pPr marL="0" marR="0" lvl="0" indent="0" algn="ctr" defTabSz="609783" eaLnBrk="1" fontAlgn="ctr" latinLnBrk="0" hangingPunct="1">
              <a:lnSpc>
                <a:spcPct val="100000"/>
              </a:lnSpc>
              <a:spcBef>
                <a:spcPts val="0"/>
              </a:spcBef>
              <a:spcAft>
                <a:spcPts val="0"/>
              </a:spcAft>
              <a:buClrTx/>
              <a:buSzTx/>
              <a:buFontTx/>
              <a:buNone/>
              <a:tabLst/>
              <a:defRPr/>
            </a:pPr>
            <a:endParaRPr kumimoji="1" lang="en-US" altLang="zh-CN" sz="600" b="0" i="0" u="none" strike="noStrike" kern="0" cap="none" spc="0" normalizeH="0" baseline="0" noProof="0" dirty="0">
              <a:ln>
                <a:noFill/>
              </a:ln>
              <a:solidFill>
                <a:srgbClr val="FFFFFF"/>
              </a:solidFill>
              <a:effectLst/>
              <a:uLnTx/>
              <a:uFillTx/>
              <a:latin typeface="Huawei Sans"/>
              <a:cs typeface="Arial" panose="020B0604020202020204" pitchFamily="34" charset="0"/>
            </a:endParaRPr>
          </a:p>
        </p:txBody>
      </p:sp>
      <p:sp>
        <p:nvSpPr>
          <p:cNvPr id="203" name="文本框 100">
            <a:extLst>
              <a:ext uri="{FF2B5EF4-FFF2-40B4-BE49-F238E27FC236}">
                <a16:creationId xmlns:a16="http://schemas.microsoft.com/office/drawing/2014/main" xmlns="" id="{A71F1D42-8F7D-42E5-81F5-969DB4D20153}"/>
              </a:ext>
            </a:extLst>
          </p:cNvPr>
          <p:cNvSpPr txBox="1"/>
          <p:nvPr/>
        </p:nvSpPr>
        <p:spPr>
          <a:xfrm>
            <a:off x="8186613" y="5164690"/>
            <a:ext cx="1891957" cy="30777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ctr" hangingPunct="0"/>
            <a:r>
              <a:rPr lang="en-US" sz="1400" b="1" dirty="0">
                <a:solidFill>
                  <a:srgbClr val="FFC000"/>
                </a:solidFill>
                <a:latin typeface="Huawei Sans"/>
                <a:ea typeface="微软雅黑" panose="020B0503020204020204" pitchFamily="34" charset="-122"/>
                <a:cs typeface="微软雅黑"/>
                <a:sym typeface="微软雅黑"/>
              </a:rPr>
              <a:t>Eco-partners</a:t>
            </a:r>
          </a:p>
        </p:txBody>
      </p:sp>
      <p:pic>
        <p:nvPicPr>
          <p:cNvPr id="204" name="Picture 14" descr="C-DUCK.COM">
            <a:extLst>
              <a:ext uri="{FF2B5EF4-FFF2-40B4-BE49-F238E27FC236}">
                <a16:creationId xmlns:a16="http://schemas.microsoft.com/office/drawing/2014/main" xmlns="" id="{F5A2FD64-4DB8-40FE-BF98-5F34DFFED5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4114" y="2541338"/>
            <a:ext cx="756875" cy="502349"/>
          </a:xfrm>
          <a:prstGeom prst="rect">
            <a:avLst/>
          </a:prstGeom>
          <a:noFill/>
          <a:extLst>
            <a:ext uri="{909E8E84-426E-40DD-AFC4-6F175D3DCCD1}">
              <a14:hiddenFill xmlns:a14="http://schemas.microsoft.com/office/drawing/2010/main">
                <a:solidFill>
                  <a:srgbClr val="FFFFFF"/>
                </a:solidFill>
              </a14:hiddenFill>
            </a:ext>
          </a:extLst>
        </p:spPr>
      </p:pic>
      <p:pic>
        <p:nvPicPr>
          <p:cNvPr id="205" name="图片 204">
            <a:extLst>
              <a:ext uri="{FF2B5EF4-FFF2-40B4-BE49-F238E27FC236}">
                <a16:creationId xmlns:a16="http://schemas.microsoft.com/office/drawing/2014/main" xmlns="" id="{06BBAD43-4E86-4133-9ACB-3D8051882AD0}"/>
              </a:ext>
            </a:extLst>
          </p:cNvPr>
          <p:cNvPicPr>
            <a:picLocks noChangeAspect="1"/>
          </p:cNvPicPr>
          <p:nvPr/>
        </p:nvPicPr>
        <p:blipFill>
          <a:blip r:embed="rId11"/>
          <a:stretch>
            <a:fillRect/>
          </a:stretch>
        </p:blipFill>
        <p:spPr>
          <a:xfrm>
            <a:off x="8461781" y="4087563"/>
            <a:ext cx="658120" cy="273947"/>
          </a:xfrm>
          <a:prstGeom prst="rect">
            <a:avLst/>
          </a:prstGeom>
        </p:spPr>
      </p:pic>
      <p:sp>
        <p:nvSpPr>
          <p:cNvPr id="208" name="文本框 207">
            <a:extLst>
              <a:ext uri="{FF2B5EF4-FFF2-40B4-BE49-F238E27FC236}">
                <a16:creationId xmlns:a16="http://schemas.microsoft.com/office/drawing/2014/main" xmlns="" id="{405B7361-C2F0-4D05-9D56-51B306FBBC3C}"/>
              </a:ext>
            </a:extLst>
          </p:cNvPr>
          <p:cNvSpPr txBox="1"/>
          <p:nvPr/>
        </p:nvSpPr>
        <p:spPr>
          <a:xfrm>
            <a:off x="7322517" y="1693751"/>
            <a:ext cx="3835493" cy="307777"/>
          </a:xfrm>
          <a:prstGeom prst="rect">
            <a:avLst/>
          </a:prstGeom>
          <a:noFill/>
        </p:spPr>
        <p:txBody>
          <a:bodyPr wrap="square" rtlCol="0">
            <a:spAutoFit/>
          </a:bodyPr>
          <a:lstStyle/>
          <a:p>
            <a:pPr algn="ctr" defTabSz="913943">
              <a:defRPr/>
            </a:pPr>
            <a:r>
              <a:rPr lang="en-US" altLang="zh-CN" sz="1400" b="1" dirty="0">
                <a:solidFill>
                  <a:srgbClr val="FF0000"/>
                </a:solidFill>
                <a:latin typeface="Huawei Sans"/>
                <a:ea typeface="微软雅黑" panose="020B0503020204020204" pitchFamily="34" charset="-122"/>
              </a:rPr>
              <a:t> Industry-Specific Partners</a:t>
            </a:r>
            <a:endParaRPr lang="zh-CN" altLang="en-US" sz="1400" b="1" dirty="0">
              <a:solidFill>
                <a:srgbClr val="FF0000"/>
              </a:solidFill>
              <a:latin typeface="Huawei Sans"/>
              <a:ea typeface="微软雅黑" panose="020B0503020204020204" pitchFamily="34" charset="-122"/>
            </a:endParaRPr>
          </a:p>
        </p:txBody>
      </p:sp>
      <p:sp>
        <p:nvSpPr>
          <p:cNvPr id="209" name="文本框 150">
            <a:extLst>
              <a:ext uri="{FF2B5EF4-FFF2-40B4-BE49-F238E27FC236}">
                <a16:creationId xmlns:a16="http://schemas.microsoft.com/office/drawing/2014/main" xmlns="" id="{9A14990E-E42B-4B0F-B7BA-0ADA1F8A3EB3}"/>
              </a:ext>
            </a:extLst>
          </p:cNvPr>
          <p:cNvSpPr txBox="1"/>
          <p:nvPr/>
        </p:nvSpPr>
        <p:spPr>
          <a:xfrm>
            <a:off x="10566322" y="3762487"/>
            <a:ext cx="704569" cy="169905"/>
          </a:xfrm>
          <a:prstGeom prst="rect">
            <a:avLst/>
          </a:prstGeom>
          <a:noFill/>
        </p:spPr>
        <p:txBody>
          <a:bodyPr wrap="square" lIns="0" tIns="0" rIns="0" bIns="0" rtlCol="0">
            <a:noAutofit/>
          </a:bodyPr>
          <a:lstStyle>
            <a:defPPr>
              <a:defRPr lang="en-US"/>
            </a:defPPr>
            <a:lvl1pPr algn="ctr" defTabSz="914204">
              <a:defRPr sz="1050" b="1">
                <a:solidFill>
                  <a:srgbClr val="1D1D1A"/>
                </a:solidFill>
                <a:latin typeface="+mn-ea"/>
              </a:defRPr>
            </a:lvl1pPr>
          </a:lstStyle>
          <a:p>
            <a:pPr fontAlgn="ctr"/>
            <a:r>
              <a:rPr lang="en-US" dirty="0">
                <a:solidFill>
                  <a:prstClr val="white"/>
                </a:solidFill>
                <a:latin typeface="Huawei Sans"/>
                <a:ea typeface="微软雅黑" panose="020B0503020204020204" pitchFamily="34" charset="-122"/>
              </a:rPr>
              <a:t>Logistics</a:t>
            </a:r>
          </a:p>
        </p:txBody>
      </p:sp>
      <p:sp>
        <p:nvSpPr>
          <p:cNvPr id="210" name="文本框 150">
            <a:extLst>
              <a:ext uri="{FF2B5EF4-FFF2-40B4-BE49-F238E27FC236}">
                <a16:creationId xmlns:a16="http://schemas.microsoft.com/office/drawing/2014/main" xmlns="" id="{578EEA52-7EF8-4943-B242-5BB0B1A02E8D}"/>
              </a:ext>
            </a:extLst>
          </p:cNvPr>
          <p:cNvSpPr txBox="1"/>
          <p:nvPr/>
        </p:nvSpPr>
        <p:spPr>
          <a:xfrm>
            <a:off x="10475640" y="2348880"/>
            <a:ext cx="612335" cy="161583"/>
          </a:xfrm>
          <a:prstGeom prst="rect">
            <a:avLst/>
          </a:prstGeom>
          <a:noFill/>
        </p:spPr>
        <p:txBody>
          <a:bodyPr wrap="square" lIns="0" tIns="0" rIns="0" bIns="0" rtlCol="0">
            <a:noAutofit/>
          </a:bodyPr>
          <a:lstStyle>
            <a:defPPr>
              <a:defRPr lang="en-US"/>
            </a:defPPr>
            <a:lvl1pPr algn="ctr" defTabSz="914204">
              <a:defRPr sz="1050" b="1">
                <a:solidFill>
                  <a:srgbClr val="1D1D1A"/>
                </a:solidFill>
                <a:latin typeface="+mn-ea"/>
              </a:defRPr>
            </a:lvl1pPr>
          </a:lstStyle>
          <a:p>
            <a:pPr fontAlgn="ctr"/>
            <a:r>
              <a:rPr lang="en-US" altLang="zh-CN" dirty="0">
                <a:solidFill>
                  <a:prstClr val="white"/>
                </a:solidFill>
                <a:latin typeface="Huawei Sans"/>
                <a:ea typeface="微软雅黑" panose="020B0503020204020204" pitchFamily="34" charset="-122"/>
              </a:rPr>
              <a:t>Finance</a:t>
            </a:r>
            <a:endParaRPr lang="en-US" dirty="0">
              <a:solidFill>
                <a:prstClr val="white"/>
              </a:solidFill>
              <a:latin typeface="Huawei Sans"/>
              <a:ea typeface="微软雅黑" panose="020B0503020204020204" pitchFamily="34" charset="-122"/>
            </a:endParaRPr>
          </a:p>
        </p:txBody>
      </p:sp>
      <p:sp>
        <p:nvSpPr>
          <p:cNvPr id="212" name="文本框 150">
            <a:extLst>
              <a:ext uri="{FF2B5EF4-FFF2-40B4-BE49-F238E27FC236}">
                <a16:creationId xmlns:a16="http://schemas.microsoft.com/office/drawing/2014/main" xmlns="" id="{101739C8-3566-4A90-97BF-59FF3566946F}"/>
              </a:ext>
            </a:extLst>
          </p:cNvPr>
          <p:cNvSpPr txBox="1"/>
          <p:nvPr/>
        </p:nvSpPr>
        <p:spPr>
          <a:xfrm>
            <a:off x="8843851" y="3784249"/>
            <a:ext cx="612334" cy="130899"/>
          </a:xfrm>
          <a:prstGeom prst="rect">
            <a:avLst/>
          </a:prstGeom>
          <a:noFill/>
        </p:spPr>
        <p:txBody>
          <a:bodyPr wrap="square" lIns="0" tIns="0" rIns="0" bIns="0" rtlCol="0">
            <a:noAutofit/>
          </a:bodyPr>
          <a:lstStyle>
            <a:defPPr>
              <a:defRPr lang="en-US"/>
            </a:defPPr>
            <a:lvl1pPr algn="ctr" defTabSz="914204">
              <a:defRPr sz="1050" b="1">
                <a:solidFill>
                  <a:srgbClr val="1D1D1A"/>
                </a:solidFill>
                <a:latin typeface="+mn-ea"/>
              </a:defRPr>
            </a:lvl1pPr>
          </a:lstStyle>
          <a:p>
            <a:pPr fontAlgn="ctr"/>
            <a:r>
              <a:rPr lang="en-US" dirty="0">
                <a:solidFill>
                  <a:prstClr val="white"/>
                </a:solidFill>
                <a:latin typeface="Huawei Sans"/>
                <a:ea typeface="微软雅黑" panose="020B0503020204020204" pitchFamily="34" charset="-122"/>
              </a:rPr>
              <a:t>Security</a:t>
            </a:r>
          </a:p>
        </p:txBody>
      </p:sp>
      <p:pic>
        <p:nvPicPr>
          <p:cNvPr id="213" name="Picture 43">
            <a:extLst>
              <a:ext uri="{FF2B5EF4-FFF2-40B4-BE49-F238E27FC236}">
                <a16:creationId xmlns:a16="http://schemas.microsoft.com/office/drawing/2014/main" xmlns="" id="{751E3087-9E04-4690-A9E5-7F2A9550AF6D}"/>
              </a:ext>
            </a:extLst>
          </p:cNvPr>
          <p:cNvPicPr>
            <a:picLocks noChangeAspect="1"/>
          </p:cNvPicPr>
          <p:nvPr/>
        </p:nvPicPr>
        <p:blipFill rotWithShape="1">
          <a:blip r:embed="rId12"/>
          <a:srcRect b="42478"/>
          <a:stretch/>
        </p:blipFill>
        <p:spPr>
          <a:xfrm>
            <a:off x="10831048" y="4519439"/>
            <a:ext cx="721462" cy="176923"/>
          </a:xfrm>
          <a:prstGeom prst="rect">
            <a:avLst/>
          </a:prstGeom>
        </p:spPr>
      </p:pic>
      <p:pic>
        <p:nvPicPr>
          <p:cNvPr id="264" name="Picture 47">
            <a:extLst>
              <a:ext uri="{FF2B5EF4-FFF2-40B4-BE49-F238E27FC236}">
                <a16:creationId xmlns:a16="http://schemas.microsoft.com/office/drawing/2014/main" xmlns="" id="{B25565CF-ABFC-4445-9803-9489958C154C}"/>
              </a:ext>
            </a:extLst>
          </p:cNvPr>
          <p:cNvPicPr>
            <a:picLocks noChangeAspect="1"/>
          </p:cNvPicPr>
          <p:nvPr/>
        </p:nvPicPr>
        <p:blipFill>
          <a:blip r:embed="rId13"/>
          <a:stretch>
            <a:fillRect/>
          </a:stretch>
        </p:blipFill>
        <p:spPr>
          <a:xfrm>
            <a:off x="10061318" y="4097663"/>
            <a:ext cx="691029" cy="175219"/>
          </a:xfrm>
          <a:prstGeom prst="rect">
            <a:avLst/>
          </a:prstGeom>
        </p:spPr>
      </p:pic>
      <p:pic>
        <p:nvPicPr>
          <p:cNvPr id="265" name="Picture 10" descr="中国铁道科学研究院集团有限公司海外中心招聘实习生_北京实习招聘">
            <a:extLst>
              <a:ext uri="{FF2B5EF4-FFF2-40B4-BE49-F238E27FC236}">
                <a16:creationId xmlns:a16="http://schemas.microsoft.com/office/drawing/2014/main" xmlns="" id="{AE3DCD32-6164-42CB-B9BA-26800881A6A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8309" t="15847" r="16693" b="43601"/>
          <a:stretch/>
        </p:blipFill>
        <p:spPr bwMode="auto">
          <a:xfrm>
            <a:off x="10059661" y="4482280"/>
            <a:ext cx="685184" cy="270920"/>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
            <a:extLst>
              <a:ext uri="{FF2B5EF4-FFF2-40B4-BE49-F238E27FC236}">
                <a16:creationId xmlns:a16="http://schemas.microsoft.com/office/drawing/2014/main" xmlns="" id="{0955664E-FD60-4B69-B7C5-81A11BB3D9B4}"/>
              </a:ext>
            </a:extLst>
          </p:cNvPr>
          <p:cNvPicPr>
            <a:picLocks noChangeAspect="1"/>
          </p:cNvPicPr>
          <p:nvPr/>
        </p:nvPicPr>
        <p:blipFill>
          <a:blip r:embed="rId15"/>
          <a:stretch>
            <a:fillRect/>
          </a:stretch>
        </p:blipFill>
        <p:spPr>
          <a:xfrm>
            <a:off x="10831048" y="4079040"/>
            <a:ext cx="804522" cy="176924"/>
          </a:xfrm>
          <a:prstGeom prst="rect">
            <a:avLst/>
          </a:prstGeom>
        </p:spPr>
      </p:pic>
      <p:pic>
        <p:nvPicPr>
          <p:cNvPr id="267" name="图片 266">
            <a:extLst>
              <a:ext uri="{FF2B5EF4-FFF2-40B4-BE49-F238E27FC236}">
                <a16:creationId xmlns:a16="http://schemas.microsoft.com/office/drawing/2014/main" xmlns="" id="{425CE70B-6799-49DC-B10D-6EE9FE7B1218}"/>
              </a:ext>
            </a:extLst>
          </p:cNvPr>
          <p:cNvPicPr>
            <a:picLocks noChangeAspect="1"/>
          </p:cNvPicPr>
          <p:nvPr/>
        </p:nvPicPr>
        <p:blipFill rotWithShape="1">
          <a:blip r:embed="rId16"/>
          <a:srcRect t="36619" b="31144"/>
          <a:stretch/>
        </p:blipFill>
        <p:spPr>
          <a:xfrm>
            <a:off x="10073061" y="3121446"/>
            <a:ext cx="615091" cy="196385"/>
          </a:xfrm>
          <a:prstGeom prst="rect">
            <a:avLst/>
          </a:prstGeom>
        </p:spPr>
      </p:pic>
      <p:pic>
        <p:nvPicPr>
          <p:cNvPr id="268" name="图片 267">
            <a:extLst>
              <a:ext uri="{FF2B5EF4-FFF2-40B4-BE49-F238E27FC236}">
                <a16:creationId xmlns:a16="http://schemas.microsoft.com/office/drawing/2014/main" xmlns="" id="{8D2CC508-4D02-4B0B-9120-95CE408E4440}"/>
              </a:ext>
            </a:extLst>
          </p:cNvPr>
          <p:cNvPicPr>
            <a:picLocks noChangeAspect="1"/>
          </p:cNvPicPr>
          <p:nvPr/>
        </p:nvPicPr>
        <p:blipFill>
          <a:blip r:embed="rId17"/>
          <a:stretch>
            <a:fillRect/>
          </a:stretch>
        </p:blipFill>
        <p:spPr>
          <a:xfrm>
            <a:off x="10782173" y="3148215"/>
            <a:ext cx="743699" cy="154178"/>
          </a:xfrm>
          <a:prstGeom prst="rect">
            <a:avLst/>
          </a:prstGeom>
        </p:spPr>
      </p:pic>
      <p:pic>
        <p:nvPicPr>
          <p:cNvPr id="269" name="图片 268">
            <a:extLst>
              <a:ext uri="{FF2B5EF4-FFF2-40B4-BE49-F238E27FC236}">
                <a16:creationId xmlns:a16="http://schemas.microsoft.com/office/drawing/2014/main" xmlns="" id="{411151B3-F00C-433C-BD1A-C233D6A7D057}"/>
              </a:ext>
            </a:extLst>
          </p:cNvPr>
          <p:cNvPicPr>
            <a:picLocks noChangeAspect="1"/>
          </p:cNvPicPr>
          <p:nvPr/>
        </p:nvPicPr>
        <p:blipFill>
          <a:blip r:embed="rId18"/>
          <a:stretch>
            <a:fillRect/>
          </a:stretch>
        </p:blipFill>
        <p:spPr>
          <a:xfrm>
            <a:off x="10072424" y="2649879"/>
            <a:ext cx="692414" cy="245878"/>
          </a:xfrm>
          <a:prstGeom prst="rect">
            <a:avLst/>
          </a:prstGeom>
        </p:spPr>
      </p:pic>
      <p:pic>
        <p:nvPicPr>
          <p:cNvPr id="270" name="Picture 4" descr="https://www.vicit.co.za/img/logo.png">
            <a:extLst>
              <a:ext uri="{FF2B5EF4-FFF2-40B4-BE49-F238E27FC236}">
                <a16:creationId xmlns:a16="http://schemas.microsoft.com/office/drawing/2014/main" xmlns="" id="{111CFC6F-1717-4886-B23C-A67364F7466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66471" y="4032280"/>
            <a:ext cx="436191" cy="387384"/>
          </a:xfrm>
          <a:prstGeom prst="rect">
            <a:avLst/>
          </a:prstGeom>
          <a:noFill/>
          <a:extLst>
            <a:ext uri="{909E8E84-426E-40DD-AFC4-6F175D3DCCD1}">
              <a14:hiddenFill xmlns:a14="http://schemas.microsoft.com/office/drawing/2010/main">
                <a:solidFill>
                  <a:srgbClr val="FFFFFF"/>
                </a:solidFill>
              </a14:hiddenFill>
            </a:ext>
          </a:extLst>
        </p:spPr>
      </p:pic>
      <p:sp>
        <p:nvSpPr>
          <p:cNvPr id="74" name="圆角矩形 164">
            <a:extLst>
              <a:ext uri="{FF2B5EF4-FFF2-40B4-BE49-F238E27FC236}">
                <a16:creationId xmlns:a16="http://schemas.microsoft.com/office/drawing/2014/main" xmlns="" id="{14A76D43-9F12-4FDD-9F56-BD37D790DF5D}"/>
              </a:ext>
            </a:extLst>
          </p:cNvPr>
          <p:cNvSpPr/>
          <p:nvPr/>
        </p:nvSpPr>
        <p:spPr>
          <a:xfrm>
            <a:off x="8258621" y="2253872"/>
            <a:ext cx="1683169" cy="1239436"/>
          </a:xfrm>
          <a:prstGeom prst="roundRect">
            <a:avLst>
              <a:gd name="adj" fmla="val 7023"/>
            </a:avLst>
          </a:prstGeom>
          <a:gradFill>
            <a:gsLst>
              <a:gs pos="50000">
                <a:srgbClr val="434343">
                  <a:alpha val="10000"/>
                </a:srgbClr>
              </a:gs>
              <a:gs pos="100000">
                <a:srgbClr val="FFFFFF">
                  <a:alpha val="5000"/>
                </a:srgbClr>
              </a:gs>
            </a:gsLst>
            <a:lin ang="2700000" scaled="1"/>
          </a:gradFill>
          <a:ln w="6350" cap="flat" cmpd="sng" algn="ctr">
            <a:solidFill>
              <a:srgbClr val="FFFFFF">
                <a:alpha val="50000"/>
              </a:srgbClr>
            </a:solidFill>
            <a:prstDash val="solid"/>
          </a:ln>
          <a:effectLst/>
        </p:spPr>
        <p:txBody>
          <a:bodyPr rtlCol="0" anchor="ctr">
            <a:noAutofit/>
          </a:bodyPr>
          <a:lstStyle/>
          <a:p>
            <a:pPr marL="0" marR="0" lvl="0" indent="0" algn="ctr" defTabSz="609783" eaLnBrk="1" fontAlgn="ctr" latinLnBrk="0" hangingPunct="1">
              <a:lnSpc>
                <a:spcPct val="100000"/>
              </a:lnSpc>
              <a:spcBef>
                <a:spcPts val="0"/>
              </a:spcBef>
              <a:spcAft>
                <a:spcPts val="0"/>
              </a:spcAft>
              <a:buClrTx/>
              <a:buSzTx/>
              <a:buFontTx/>
              <a:buNone/>
              <a:tabLst/>
              <a:defRPr/>
            </a:pPr>
            <a:endParaRPr kumimoji="1" lang="en-US" altLang="zh-CN" sz="600" b="0" i="0" u="none" strike="noStrike" kern="0" cap="none" spc="0" normalizeH="0" baseline="0" noProof="0" dirty="0">
              <a:ln>
                <a:noFill/>
              </a:ln>
              <a:solidFill>
                <a:srgbClr val="FFFFFF"/>
              </a:solidFill>
              <a:effectLst/>
              <a:uLnTx/>
              <a:uFillTx/>
              <a:latin typeface="Huawei Sans"/>
              <a:cs typeface="Arial" panose="020B0604020202020204" pitchFamily="34" charset="0"/>
            </a:endParaRPr>
          </a:p>
        </p:txBody>
      </p:sp>
      <p:sp>
        <p:nvSpPr>
          <p:cNvPr id="75" name="圆角矩形 164">
            <a:extLst>
              <a:ext uri="{FF2B5EF4-FFF2-40B4-BE49-F238E27FC236}">
                <a16:creationId xmlns:a16="http://schemas.microsoft.com/office/drawing/2014/main" xmlns="" id="{C4E64FE0-3445-4DCB-8914-4BD42F683C24}"/>
              </a:ext>
            </a:extLst>
          </p:cNvPr>
          <p:cNvSpPr/>
          <p:nvPr/>
        </p:nvSpPr>
        <p:spPr>
          <a:xfrm>
            <a:off x="6518145" y="2250141"/>
            <a:ext cx="1683169" cy="1239436"/>
          </a:xfrm>
          <a:prstGeom prst="roundRect">
            <a:avLst>
              <a:gd name="adj" fmla="val 7023"/>
            </a:avLst>
          </a:prstGeom>
          <a:gradFill>
            <a:gsLst>
              <a:gs pos="50000">
                <a:srgbClr val="434343">
                  <a:alpha val="10000"/>
                </a:srgbClr>
              </a:gs>
              <a:gs pos="100000">
                <a:srgbClr val="FFFFFF">
                  <a:alpha val="5000"/>
                </a:srgbClr>
              </a:gs>
            </a:gsLst>
            <a:lin ang="2700000" scaled="1"/>
          </a:gradFill>
          <a:ln w="6350" cap="flat" cmpd="sng" algn="ctr">
            <a:solidFill>
              <a:srgbClr val="FFFFFF">
                <a:alpha val="50000"/>
              </a:srgbClr>
            </a:solidFill>
            <a:prstDash val="solid"/>
          </a:ln>
          <a:effectLst/>
        </p:spPr>
        <p:txBody>
          <a:bodyPr rtlCol="0" anchor="ctr">
            <a:noAutofit/>
          </a:bodyPr>
          <a:lstStyle/>
          <a:p>
            <a:pPr marL="0" marR="0" lvl="0" indent="0" algn="ctr" defTabSz="609783" eaLnBrk="1" fontAlgn="ctr" latinLnBrk="0" hangingPunct="1">
              <a:lnSpc>
                <a:spcPct val="100000"/>
              </a:lnSpc>
              <a:spcBef>
                <a:spcPts val="0"/>
              </a:spcBef>
              <a:spcAft>
                <a:spcPts val="0"/>
              </a:spcAft>
              <a:buClrTx/>
              <a:buSzTx/>
              <a:buFontTx/>
              <a:buNone/>
              <a:tabLst/>
              <a:defRPr/>
            </a:pPr>
            <a:endParaRPr kumimoji="1" lang="en-US" altLang="zh-CN" sz="600" b="0" i="0" u="none" strike="noStrike" kern="0" cap="none" spc="0" normalizeH="0" baseline="0" noProof="0" dirty="0">
              <a:ln>
                <a:noFill/>
              </a:ln>
              <a:solidFill>
                <a:srgbClr val="FFFFFF"/>
              </a:solidFill>
              <a:effectLst/>
              <a:uLnTx/>
              <a:uFillTx/>
              <a:latin typeface="Huawei Sans"/>
              <a:cs typeface="Arial" panose="020B0604020202020204" pitchFamily="34" charset="0"/>
            </a:endParaRPr>
          </a:p>
        </p:txBody>
      </p:sp>
      <p:sp>
        <p:nvSpPr>
          <p:cNvPr id="76" name="文本框 150">
            <a:extLst>
              <a:ext uri="{FF2B5EF4-FFF2-40B4-BE49-F238E27FC236}">
                <a16:creationId xmlns:a16="http://schemas.microsoft.com/office/drawing/2014/main" xmlns="" id="{175E1C35-2148-4FAB-835E-2A16729BC48F}"/>
              </a:ext>
            </a:extLst>
          </p:cNvPr>
          <p:cNvSpPr txBox="1"/>
          <p:nvPr/>
        </p:nvSpPr>
        <p:spPr>
          <a:xfrm>
            <a:off x="8526816" y="2359156"/>
            <a:ext cx="1130899" cy="146380"/>
          </a:xfrm>
          <a:prstGeom prst="rect">
            <a:avLst/>
          </a:prstGeom>
          <a:noFill/>
        </p:spPr>
        <p:txBody>
          <a:bodyPr wrap="square" lIns="0" tIns="0" rIns="0" bIns="0" rtlCol="0">
            <a:noAutofit/>
          </a:bodyPr>
          <a:lstStyle>
            <a:defPPr>
              <a:defRPr lang="en-US"/>
            </a:defPPr>
            <a:lvl1pPr algn="ctr" defTabSz="914204">
              <a:defRPr sz="1050" b="1">
                <a:solidFill>
                  <a:srgbClr val="1D1D1A"/>
                </a:solidFill>
                <a:latin typeface="+mn-ea"/>
              </a:defRPr>
            </a:lvl1pPr>
          </a:lstStyle>
          <a:p>
            <a:pPr fontAlgn="ctr"/>
            <a:r>
              <a:rPr lang="en-US" dirty="0">
                <a:solidFill>
                  <a:prstClr val="white"/>
                </a:solidFill>
                <a:latin typeface="Huawei Sans"/>
                <a:ea typeface="微软雅黑" panose="020B0503020204020204" pitchFamily="34" charset="-122"/>
              </a:rPr>
              <a:t>E</a:t>
            </a:r>
            <a:r>
              <a:rPr lang="en-US" altLang="zh-CN" dirty="0">
                <a:solidFill>
                  <a:prstClr val="white"/>
                </a:solidFill>
                <a:latin typeface="Huawei Sans"/>
                <a:ea typeface="微软雅黑" panose="020B0503020204020204" pitchFamily="34" charset="-122"/>
              </a:rPr>
              <a:t>ducation</a:t>
            </a:r>
            <a:endParaRPr lang="en-US" dirty="0">
              <a:solidFill>
                <a:prstClr val="white"/>
              </a:solidFill>
              <a:latin typeface="Huawei Sans"/>
              <a:ea typeface="微软雅黑" panose="020B0503020204020204" pitchFamily="34" charset="-122"/>
            </a:endParaRPr>
          </a:p>
        </p:txBody>
      </p:sp>
      <p:sp>
        <p:nvSpPr>
          <p:cNvPr id="77" name="文本框 150">
            <a:extLst>
              <a:ext uri="{FF2B5EF4-FFF2-40B4-BE49-F238E27FC236}">
                <a16:creationId xmlns:a16="http://schemas.microsoft.com/office/drawing/2014/main" xmlns="" id="{FE4EC0A6-B4FD-4B74-BAF8-95F1D5BD8879}"/>
              </a:ext>
            </a:extLst>
          </p:cNvPr>
          <p:cNvSpPr txBox="1"/>
          <p:nvPr/>
        </p:nvSpPr>
        <p:spPr>
          <a:xfrm>
            <a:off x="6839690" y="2348880"/>
            <a:ext cx="1130899" cy="146380"/>
          </a:xfrm>
          <a:prstGeom prst="rect">
            <a:avLst/>
          </a:prstGeom>
          <a:noFill/>
        </p:spPr>
        <p:txBody>
          <a:bodyPr wrap="square" lIns="0" tIns="0" rIns="0" bIns="0" rtlCol="0">
            <a:noAutofit/>
          </a:bodyPr>
          <a:lstStyle>
            <a:defPPr>
              <a:defRPr lang="en-US"/>
            </a:defPPr>
            <a:lvl1pPr algn="ctr" defTabSz="914204">
              <a:defRPr sz="1050" b="1">
                <a:solidFill>
                  <a:srgbClr val="1D1D1A"/>
                </a:solidFill>
                <a:latin typeface="+mn-ea"/>
              </a:defRPr>
            </a:lvl1pPr>
          </a:lstStyle>
          <a:p>
            <a:pPr fontAlgn="ctr"/>
            <a:r>
              <a:rPr lang="en-US" dirty="0">
                <a:solidFill>
                  <a:prstClr val="white"/>
                </a:solidFill>
                <a:latin typeface="Huawei Sans"/>
                <a:ea typeface="微软雅黑" panose="020B0503020204020204" pitchFamily="34" charset="-122"/>
              </a:rPr>
              <a:t>Public Sector</a:t>
            </a:r>
          </a:p>
        </p:txBody>
      </p:sp>
      <p:grpSp>
        <p:nvGrpSpPr>
          <p:cNvPr id="26" name="组合 25">
            <a:extLst>
              <a:ext uri="{FF2B5EF4-FFF2-40B4-BE49-F238E27FC236}">
                <a16:creationId xmlns:a16="http://schemas.microsoft.com/office/drawing/2014/main" xmlns="" id="{2C132C21-9A0B-47ED-8AB8-7F091C2F14E9}"/>
              </a:ext>
            </a:extLst>
          </p:cNvPr>
          <p:cNvGrpSpPr/>
          <p:nvPr/>
        </p:nvGrpSpPr>
        <p:grpSpPr>
          <a:xfrm>
            <a:off x="6468465" y="3711408"/>
            <a:ext cx="1683169" cy="1300204"/>
            <a:chOff x="8265059" y="2274056"/>
            <a:chExt cx="1683169" cy="1239436"/>
          </a:xfrm>
        </p:grpSpPr>
        <p:sp>
          <p:nvSpPr>
            <p:cNvPr id="199" name="圆角矩形 164">
              <a:extLst>
                <a:ext uri="{FF2B5EF4-FFF2-40B4-BE49-F238E27FC236}">
                  <a16:creationId xmlns:a16="http://schemas.microsoft.com/office/drawing/2014/main" xmlns="" id="{F117A5C8-2185-4BD6-A0D3-108D3AA54ABC}"/>
                </a:ext>
              </a:extLst>
            </p:cNvPr>
            <p:cNvSpPr/>
            <p:nvPr/>
          </p:nvSpPr>
          <p:spPr>
            <a:xfrm>
              <a:off x="8265059" y="2274056"/>
              <a:ext cx="1683169" cy="1239436"/>
            </a:xfrm>
            <a:prstGeom prst="roundRect">
              <a:avLst>
                <a:gd name="adj" fmla="val 7023"/>
              </a:avLst>
            </a:prstGeom>
            <a:gradFill>
              <a:gsLst>
                <a:gs pos="50000">
                  <a:srgbClr val="434343">
                    <a:alpha val="10000"/>
                  </a:srgbClr>
                </a:gs>
                <a:gs pos="100000">
                  <a:srgbClr val="FFFFFF">
                    <a:alpha val="5000"/>
                  </a:srgbClr>
                </a:gs>
              </a:gsLst>
              <a:lin ang="2700000" scaled="1"/>
            </a:gradFill>
            <a:ln w="6350" cap="flat" cmpd="sng" algn="ctr">
              <a:solidFill>
                <a:srgbClr val="FFFFFF">
                  <a:alpha val="50000"/>
                </a:srgbClr>
              </a:solidFill>
              <a:prstDash val="solid"/>
            </a:ln>
            <a:effectLst/>
          </p:spPr>
          <p:txBody>
            <a:bodyPr rtlCol="0" anchor="ctr">
              <a:noAutofit/>
            </a:bodyPr>
            <a:lstStyle/>
            <a:p>
              <a:pPr marL="0" marR="0" lvl="0" indent="0" algn="ctr" defTabSz="609783" eaLnBrk="1" fontAlgn="ctr" latinLnBrk="0" hangingPunct="1">
                <a:lnSpc>
                  <a:spcPct val="100000"/>
                </a:lnSpc>
                <a:spcBef>
                  <a:spcPts val="0"/>
                </a:spcBef>
                <a:spcAft>
                  <a:spcPts val="0"/>
                </a:spcAft>
                <a:buClrTx/>
                <a:buSzTx/>
                <a:buFontTx/>
                <a:buNone/>
                <a:tabLst/>
                <a:defRPr/>
              </a:pPr>
              <a:endParaRPr kumimoji="1" lang="en-US" altLang="zh-CN" sz="600" b="0" i="0" u="none" strike="noStrike" kern="0" cap="none" spc="0" normalizeH="0" baseline="0" noProof="0" dirty="0">
                <a:ln>
                  <a:noFill/>
                </a:ln>
                <a:solidFill>
                  <a:srgbClr val="FFFFFF"/>
                </a:solidFill>
                <a:effectLst/>
                <a:uLnTx/>
                <a:uFillTx/>
                <a:latin typeface="Huawei Sans"/>
                <a:cs typeface="Arial" panose="020B0604020202020204" pitchFamily="34" charset="0"/>
              </a:endParaRPr>
            </a:p>
          </p:txBody>
        </p:sp>
        <p:sp>
          <p:nvSpPr>
            <p:cNvPr id="211" name="文本框 150">
              <a:extLst>
                <a:ext uri="{FF2B5EF4-FFF2-40B4-BE49-F238E27FC236}">
                  <a16:creationId xmlns:a16="http://schemas.microsoft.com/office/drawing/2014/main" xmlns="" id="{C88E418D-0189-4D17-A387-DC8D75011797}"/>
                </a:ext>
              </a:extLst>
            </p:cNvPr>
            <p:cNvSpPr txBox="1"/>
            <p:nvPr/>
          </p:nvSpPr>
          <p:spPr>
            <a:xfrm>
              <a:off x="8578788" y="2354533"/>
              <a:ext cx="1130899" cy="146380"/>
            </a:xfrm>
            <a:prstGeom prst="rect">
              <a:avLst/>
            </a:prstGeom>
            <a:noFill/>
          </p:spPr>
          <p:txBody>
            <a:bodyPr wrap="square" lIns="0" tIns="0" rIns="0" bIns="0" rtlCol="0">
              <a:noAutofit/>
            </a:bodyPr>
            <a:lstStyle>
              <a:defPPr>
                <a:defRPr lang="en-US"/>
              </a:defPPr>
              <a:lvl1pPr algn="ctr" defTabSz="914204">
                <a:defRPr sz="1050" b="1">
                  <a:solidFill>
                    <a:srgbClr val="1D1D1A"/>
                  </a:solidFill>
                  <a:latin typeface="+mn-ea"/>
                </a:defRPr>
              </a:lvl1pPr>
            </a:lstStyle>
            <a:p>
              <a:pPr fontAlgn="ctr"/>
              <a:r>
                <a:rPr lang="en-US" dirty="0">
                  <a:solidFill>
                    <a:prstClr val="white"/>
                  </a:solidFill>
                  <a:latin typeface="Huawei Sans"/>
                  <a:ea typeface="微软雅黑" panose="020B0503020204020204" pitchFamily="34" charset="-122"/>
                </a:rPr>
                <a:t>Internet &amp; Media</a:t>
              </a:r>
            </a:p>
          </p:txBody>
        </p:sp>
        <p:pic>
          <p:nvPicPr>
            <p:cNvPr id="3" name="图片 2">
              <a:extLst>
                <a:ext uri="{FF2B5EF4-FFF2-40B4-BE49-F238E27FC236}">
                  <a16:creationId xmlns:a16="http://schemas.microsoft.com/office/drawing/2014/main" xmlns="" id="{0261A480-6DDE-41FD-9002-5465B4C2503B}"/>
                </a:ext>
              </a:extLst>
            </p:cNvPr>
            <p:cNvPicPr>
              <a:picLocks noChangeAspect="1"/>
            </p:cNvPicPr>
            <p:nvPr/>
          </p:nvPicPr>
          <p:blipFill>
            <a:blip r:embed="rId20"/>
            <a:stretch>
              <a:fillRect/>
            </a:stretch>
          </p:blipFill>
          <p:spPr>
            <a:xfrm>
              <a:off x="8425411" y="2638968"/>
              <a:ext cx="584754" cy="354338"/>
            </a:xfrm>
            <a:prstGeom prst="rect">
              <a:avLst/>
            </a:prstGeom>
          </p:spPr>
        </p:pic>
        <p:pic>
          <p:nvPicPr>
            <p:cNvPr id="5" name="图片 4">
              <a:extLst>
                <a:ext uri="{FF2B5EF4-FFF2-40B4-BE49-F238E27FC236}">
                  <a16:creationId xmlns:a16="http://schemas.microsoft.com/office/drawing/2014/main" xmlns="" id="{65B2F0CF-5F54-4406-A53A-920BE6B13F1D}"/>
                </a:ext>
              </a:extLst>
            </p:cNvPr>
            <p:cNvPicPr>
              <a:picLocks noChangeAspect="1"/>
            </p:cNvPicPr>
            <p:nvPr/>
          </p:nvPicPr>
          <p:blipFill>
            <a:blip r:embed="rId21"/>
            <a:stretch>
              <a:fillRect/>
            </a:stretch>
          </p:blipFill>
          <p:spPr>
            <a:xfrm>
              <a:off x="9323962" y="2625915"/>
              <a:ext cx="380444" cy="380444"/>
            </a:xfrm>
            <a:prstGeom prst="rect">
              <a:avLst/>
            </a:prstGeom>
          </p:spPr>
        </p:pic>
        <p:pic>
          <p:nvPicPr>
            <p:cNvPr id="7" name="图片 6">
              <a:extLst>
                <a:ext uri="{FF2B5EF4-FFF2-40B4-BE49-F238E27FC236}">
                  <a16:creationId xmlns:a16="http://schemas.microsoft.com/office/drawing/2014/main" xmlns="" id="{AE46B807-9EEF-41BD-BBE9-CACD2F89C925}"/>
                </a:ext>
              </a:extLst>
            </p:cNvPr>
            <p:cNvPicPr>
              <a:picLocks noChangeAspect="1"/>
            </p:cNvPicPr>
            <p:nvPr/>
          </p:nvPicPr>
          <p:blipFill>
            <a:blip r:embed="rId22"/>
            <a:stretch>
              <a:fillRect/>
            </a:stretch>
          </p:blipFill>
          <p:spPr>
            <a:xfrm>
              <a:off x="8812960" y="3070248"/>
              <a:ext cx="593066" cy="394659"/>
            </a:xfrm>
            <a:prstGeom prst="rect">
              <a:avLst/>
            </a:prstGeom>
          </p:spPr>
        </p:pic>
      </p:grpSp>
      <p:pic>
        <p:nvPicPr>
          <p:cNvPr id="14" name="图片 13">
            <a:extLst>
              <a:ext uri="{FF2B5EF4-FFF2-40B4-BE49-F238E27FC236}">
                <a16:creationId xmlns:a16="http://schemas.microsoft.com/office/drawing/2014/main" xmlns="" id="{19496584-A3D3-45AD-953D-B3B941A2232C}"/>
              </a:ext>
            </a:extLst>
          </p:cNvPr>
          <p:cNvPicPr>
            <a:picLocks noChangeAspect="1"/>
          </p:cNvPicPr>
          <p:nvPr/>
        </p:nvPicPr>
        <p:blipFill>
          <a:blip r:embed="rId23"/>
          <a:stretch>
            <a:fillRect/>
          </a:stretch>
        </p:blipFill>
        <p:spPr>
          <a:xfrm>
            <a:off x="9259102" y="2578957"/>
            <a:ext cx="588656" cy="382726"/>
          </a:xfrm>
          <a:prstGeom prst="rect">
            <a:avLst/>
          </a:prstGeom>
        </p:spPr>
      </p:pic>
      <p:pic>
        <p:nvPicPr>
          <p:cNvPr id="16" name="图片 15">
            <a:extLst>
              <a:ext uri="{FF2B5EF4-FFF2-40B4-BE49-F238E27FC236}">
                <a16:creationId xmlns:a16="http://schemas.microsoft.com/office/drawing/2014/main" xmlns="" id="{EC5C920A-9358-4FC0-96D0-C5C5BBAB242B}"/>
              </a:ext>
            </a:extLst>
          </p:cNvPr>
          <p:cNvPicPr>
            <a:picLocks noChangeAspect="1"/>
          </p:cNvPicPr>
          <p:nvPr/>
        </p:nvPicPr>
        <p:blipFill>
          <a:blip r:embed="rId24"/>
          <a:stretch>
            <a:fillRect/>
          </a:stretch>
        </p:blipFill>
        <p:spPr>
          <a:xfrm>
            <a:off x="8382147" y="2652639"/>
            <a:ext cx="753429" cy="305739"/>
          </a:xfrm>
          <a:prstGeom prst="rect">
            <a:avLst/>
          </a:prstGeom>
        </p:spPr>
      </p:pic>
      <p:pic>
        <p:nvPicPr>
          <p:cNvPr id="17" name="图片 16">
            <a:extLst>
              <a:ext uri="{FF2B5EF4-FFF2-40B4-BE49-F238E27FC236}">
                <a16:creationId xmlns:a16="http://schemas.microsoft.com/office/drawing/2014/main" xmlns="" id="{669AD8A2-F30D-4D1B-97AA-AC1B900AD9A1}"/>
              </a:ext>
            </a:extLst>
          </p:cNvPr>
          <p:cNvPicPr>
            <a:picLocks noChangeAspect="1"/>
          </p:cNvPicPr>
          <p:nvPr/>
        </p:nvPicPr>
        <p:blipFill>
          <a:blip r:embed="rId25"/>
          <a:stretch>
            <a:fillRect/>
          </a:stretch>
        </p:blipFill>
        <p:spPr>
          <a:xfrm>
            <a:off x="8518099" y="3086323"/>
            <a:ext cx="1164212" cy="289073"/>
          </a:xfrm>
          <a:prstGeom prst="rect">
            <a:avLst/>
          </a:prstGeom>
        </p:spPr>
      </p:pic>
      <p:pic>
        <p:nvPicPr>
          <p:cNvPr id="19" name="图片 18">
            <a:extLst>
              <a:ext uri="{FF2B5EF4-FFF2-40B4-BE49-F238E27FC236}">
                <a16:creationId xmlns:a16="http://schemas.microsoft.com/office/drawing/2014/main" xmlns="" id="{4AD6541F-D4F6-444C-81CB-AB93EC3FEF06}"/>
              </a:ext>
            </a:extLst>
          </p:cNvPr>
          <p:cNvPicPr>
            <a:picLocks noChangeAspect="1"/>
          </p:cNvPicPr>
          <p:nvPr/>
        </p:nvPicPr>
        <p:blipFill>
          <a:blip r:embed="rId26"/>
          <a:stretch>
            <a:fillRect/>
          </a:stretch>
        </p:blipFill>
        <p:spPr>
          <a:xfrm>
            <a:off x="7371939" y="2652989"/>
            <a:ext cx="715287" cy="313626"/>
          </a:xfrm>
          <a:prstGeom prst="rect">
            <a:avLst/>
          </a:prstGeom>
        </p:spPr>
      </p:pic>
      <p:sp>
        <p:nvSpPr>
          <p:cNvPr id="95" name="矩形 7">
            <a:extLst>
              <a:ext uri="{FF2B5EF4-FFF2-40B4-BE49-F238E27FC236}">
                <a16:creationId xmlns:a16="http://schemas.microsoft.com/office/drawing/2014/main" xmlns="" id="{C508C021-77DC-414A-BE91-886B3B786F4A}"/>
              </a:ext>
            </a:extLst>
          </p:cNvPr>
          <p:cNvSpPr/>
          <p:nvPr/>
        </p:nvSpPr>
        <p:spPr>
          <a:xfrm rot="5400000">
            <a:off x="5268565" y="287381"/>
            <a:ext cx="1500161" cy="9648419"/>
          </a:xfrm>
          <a:custGeom>
            <a:avLst/>
            <a:gdLst/>
            <a:ahLst/>
            <a:cxnLst/>
            <a:rect l="l" t="t" r="r" b="b"/>
            <a:pathLst>
              <a:path w="2502554" h="6858000">
                <a:moveTo>
                  <a:pt x="0" y="0"/>
                </a:moveTo>
                <a:lnTo>
                  <a:pt x="785664" y="0"/>
                </a:lnTo>
                <a:cubicBezTo>
                  <a:pt x="1827136" y="766818"/>
                  <a:pt x="2502554" y="2001602"/>
                  <a:pt x="2502554" y="3394138"/>
                </a:cubicBezTo>
                <a:cubicBezTo>
                  <a:pt x="2502554" y="4829846"/>
                  <a:pt x="1784608" y="6097868"/>
                  <a:pt x="687615" y="6858000"/>
                </a:cubicBezTo>
                <a:lnTo>
                  <a:pt x="0" y="6858000"/>
                </a:lnTo>
                <a:close/>
              </a:path>
            </a:pathLst>
          </a:custGeom>
          <a:gradFill flip="none" rotWithShape="1">
            <a:gsLst>
              <a:gs pos="0">
                <a:schemeClr val="bg1">
                  <a:alpha val="0"/>
                </a:schemeClr>
              </a:gs>
              <a:gs pos="100000">
                <a:schemeClr val="bg1">
                  <a:alpha val="6000"/>
                </a:schemeClr>
              </a:gs>
            </a:gsLst>
            <a:lin ang="0" scaled="0"/>
            <a:tileRect/>
          </a:gradFill>
          <a:ln w="12700" cap="flat" cmpd="sng" algn="ctr">
            <a:gradFill>
              <a:gsLst>
                <a:gs pos="70000">
                  <a:schemeClr val="bg1">
                    <a:alpha val="0"/>
                  </a:schemeClr>
                </a:gs>
                <a:gs pos="100000">
                  <a:schemeClr val="bg1">
                    <a:alpha val="50000"/>
                  </a:schemeClr>
                </a:gs>
              </a:gsLst>
              <a:lin ang="0" scaled="0"/>
            </a:gradFill>
            <a:prstDash val="solid"/>
          </a:ln>
          <a:effectLst/>
        </p:spPr>
        <p:txBody>
          <a:bodyPr wrap="square" anchor="ctr">
            <a:noAutofit/>
          </a:bodyPr>
          <a:lstStyle/>
          <a:p>
            <a:pPr algn="ctr" defTabSz="914400" fontAlgn="ctr">
              <a:lnSpc>
                <a:spcPct val="130000"/>
              </a:lnSpc>
              <a:spcBef>
                <a:spcPts val="700"/>
              </a:spcBef>
            </a:pPr>
            <a:endParaRPr lang="en-US" altLang="zh-CN" sz="3200" dirty="0">
              <a:solidFill>
                <a:srgbClr val="FF0000"/>
              </a:solidFill>
              <a:latin typeface="Huawei Sans"/>
              <a:ea typeface="微软雅黑" panose="020B0503020204020204" pitchFamily="34" charset="-122"/>
            </a:endParaRPr>
          </a:p>
        </p:txBody>
      </p:sp>
      <p:pic>
        <p:nvPicPr>
          <p:cNvPr id="23" name="图片 22">
            <a:extLst>
              <a:ext uri="{FF2B5EF4-FFF2-40B4-BE49-F238E27FC236}">
                <a16:creationId xmlns:a16="http://schemas.microsoft.com/office/drawing/2014/main" xmlns="" id="{243446AB-CDFE-427B-9EEC-5D1A6291F45A}"/>
              </a:ext>
            </a:extLst>
          </p:cNvPr>
          <p:cNvPicPr>
            <a:picLocks noChangeAspect="1"/>
          </p:cNvPicPr>
          <p:nvPr/>
        </p:nvPicPr>
        <p:blipFill>
          <a:blip r:embed="rId27"/>
          <a:stretch>
            <a:fillRect/>
          </a:stretch>
        </p:blipFill>
        <p:spPr>
          <a:xfrm>
            <a:off x="6680476" y="2706768"/>
            <a:ext cx="619678" cy="619678"/>
          </a:xfrm>
          <a:prstGeom prst="rect">
            <a:avLst/>
          </a:prstGeom>
        </p:spPr>
      </p:pic>
      <p:pic>
        <p:nvPicPr>
          <p:cNvPr id="25" name="图片 24">
            <a:extLst>
              <a:ext uri="{FF2B5EF4-FFF2-40B4-BE49-F238E27FC236}">
                <a16:creationId xmlns:a16="http://schemas.microsoft.com/office/drawing/2014/main" xmlns="" id="{CBF59A3C-5F84-4A73-8956-5C390809FBAD}"/>
              </a:ext>
            </a:extLst>
          </p:cNvPr>
          <p:cNvPicPr>
            <a:picLocks noChangeAspect="1"/>
          </p:cNvPicPr>
          <p:nvPr/>
        </p:nvPicPr>
        <p:blipFill>
          <a:blip r:embed="rId28"/>
          <a:stretch>
            <a:fillRect/>
          </a:stretch>
        </p:blipFill>
        <p:spPr>
          <a:xfrm>
            <a:off x="7500777" y="3039992"/>
            <a:ext cx="496917" cy="402674"/>
          </a:xfrm>
          <a:prstGeom prst="rect">
            <a:avLst/>
          </a:prstGeom>
        </p:spPr>
      </p:pic>
      <p:sp>
        <p:nvSpPr>
          <p:cNvPr id="105" name="圆角矩形 164">
            <a:extLst>
              <a:ext uri="{FF2B5EF4-FFF2-40B4-BE49-F238E27FC236}">
                <a16:creationId xmlns:a16="http://schemas.microsoft.com/office/drawing/2014/main" xmlns="" id="{A7A3ECD8-495F-4996-84DB-D3AD524005E4}"/>
              </a:ext>
            </a:extLst>
          </p:cNvPr>
          <p:cNvSpPr/>
          <p:nvPr/>
        </p:nvSpPr>
        <p:spPr>
          <a:xfrm>
            <a:off x="9986813" y="2261572"/>
            <a:ext cx="1683169" cy="1239436"/>
          </a:xfrm>
          <a:prstGeom prst="roundRect">
            <a:avLst>
              <a:gd name="adj" fmla="val 7023"/>
            </a:avLst>
          </a:prstGeom>
          <a:gradFill>
            <a:gsLst>
              <a:gs pos="50000">
                <a:srgbClr val="434343">
                  <a:alpha val="10000"/>
                </a:srgbClr>
              </a:gs>
              <a:gs pos="100000">
                <a:srgbClr val="FFFFFF">
                  <a:alpha val="5000"/>
                </a:srgbClr>
              </a:gs>
            </a:gsLst>
            <a:lin ang="2700000" scaled="1"/>
          </a:gradFill>
          <a:ln w="6350" cap="flat" cmpd="sng" algn="ctr">
            <a:solidFill>
              <a:srgbClr val="FFFFFF">
                <a:alpha val="50000"/>
              </a:srgbClr>
            </a:solidFill>
            <a:prstDash val="solid"/>
          </a:ln>
          <a:effectLst/>
        </p:spPr>
        <p:txBody>
          <a:bodyPr rtlCol="0" anchor="ctr">
            <a:noAutofit/>
          </a:bodyPr>
          <a:lstStyle/>
          <a:p>
            <a:pPr marL="0" marR="0" lvl="0" indent="0" algn="ctr" defTabSz="609783" eaLnBrk="1" fontAlgn="ctr" latinLnBrk="0" hangingPunct="1">
              <a:lnSpc>
                <a:spcPct val="100000"/>
              </a:lnSpc>
              <a:spcBef>
                <a:spcPts val="0"/>
              </a:spcBef>
              <a:spcAft>
                <a:spcPts val="0"/>
              </a:spcAft>
              <a:buClrTx/>
              <a:buSzTx/>
              <a:buFontTx/>
              <a:buNone/>
              <a:tabLst/>
              <a:defRPr/>
            </a:pPr>
            <a:endParaRPr kumimoji="1" lang="en-US" altLang="zh-CN" sz="600" b="0" i="0" u="none" strike="noStrike" kern="0" cap="none" spc="0" normalizeH="0" baseline="0" noProof="0" dirty="0">
              <a:ln>
                <a:noFill/>
              </a:ln>
              <a:solidFill>
                <a:srgbClr val="FFFFFF"/>
              </a:solidFill>
              <a:effectLst/>
              <a:uLnTx/>
              <a:uFillTx/>
              <a:latin typeface="Huawei Sans"/>
              <a:cs typeface="Arial" panose="020B0604020202020204" pitchFamily="34" charset="0"/>
            </a:endParaRPr>
          </a:p>
        </p:txBody>
      </p:sp>
      <p:pic>
        <p:nvPicPr>
          <p:cNvPr id="28" name="图片 27">
            <a:extLst>
              <a:ext uri="{FF2B5EF4-FFF2-40B4-BE49-F238E27FC236}">
                <a16:creationId xmlns:a16="http://schemas.microsoft.com/office/drawing/2014/main" xmlns="" id="{AD47A596-8439-43F5-9046-57284EBC303A}"/>
              </a:ext>
            </a:extLst>
          </p:cNvPr>
          <p:cNvPicPr>
            <a:picLocks noChangeAspect="1"/>
          </p:cNvPicPr>
          <p:nvPr/>
        </p:nvPicPr>
        <p:blipFill>
          <a:blip r:embed="rId29"/>
          <a:stretch>
            <a:fillRect/>
          </a:stretch>
        </p:blipFill>
        <p:spPr>
          <a:xfrm>
            <a:off x="8504012" y="4565872"/>
            <a:ext cx="1153703" cy="307654"/>
          </a:xfrm>
          <a:prstGeom prst="rect">
            <a:avLst/>
          </a:prstGeom>
        </p:spPr>
      </p:pic>
      <p:sp>
        <p:nvSpPr>
          <p:cNvPr id="108" name="圆角矩形 164">
            <a:extLst>
              <a:ext uri="{FF2B5EF4-FFF2-40B4-BE49-F238E27FC236}">
                <a16:creationId xmlns:a16="http://schemas.microsoft.com/office/drawing/2014/main" xmlns="" id="{B5B33C89-D9F7-4006-8935-285D762338F5}"/>
              </a:ext>
            </a:extLst>
          </p:cNvPr>
          <p:cNvSpPr/>
          <p:nvPr/>
        </p:nvSpPr>
        <p:spPr>
          <a:xfrm>
            <a:off x="8263164" y="3643460"/>
            <a:ext cx="1685064" cy="1368152"/>
          </a:xfrm>
          <a:prstGeom prst="roundRect">
            <a:avLst>
              <a:gd name="adj" fmla="val 7023"/>
            </a:avLst>
          </a:prstGeom>
          <a:gradFill>
            <a:gsLst>
              <a:gs pos="50000">
                <a:srgbClr val="434343">
                  <a:alpha val="10000"/>
                </a:srgbClr>
              </a:gs>
              <a:gs pos="100000">
                <a:srgbClr val="FFFFFF">
                  <a:alpha val="5000"/>
                </a:srgbClr>
              </a:gs>
            </a:gsLst>
            <a:lin ang="2700000" scaled="1"/>
          </a:gradFill>
          <a:ln w="6350" cap="flat" cmpd="sng" algn="ctr">
            <a:solidFill>
              <a:srgbClr val="FFFFFF">
                <a:alpha val="50000"/>
              </a:srgbClr>
            </a:solidFill>
            <a:prstDash val="solid"/>
          </a:ln>
          <a:effectLst/>
        </p:spPr>
        <p:txBody>
          <a:bodyPr rtlCol="0" anchor="ctr">
            <a:noAutofit/>
          </a:bodyPr>
          <a:lstStyle/>
          <a:p>
            <a:pPr marL="0" marR="0" lvl="0" indent="0" algn="ctr" defTabSz="609783" eaLnBrk="1" fontAlgn="ctr" latinLnBrk="0" hangingPunct="1">
              <a:lnSpc>
                <a:spcPct val="100000"/>
              </a:lnSpc>
              <a:spcBef>
                <a:spcPts val="0"/>
              </a:spcBef>
              <a:spcAft>
                <a:spcPts val="0"/>
              </a:spcAft>
              <a:buClrTx/>
              <a:buSzTx/>
              <a:buFontTx/>
              <a:buNone/>
              <a:tabLst/>
              <a:defRPr/>
            </a:pPr>
            <a:endParaRPr kumimoji="1" lang="en-US" altLang="zh-CN" sz="1050" b="1" i="0" u="none" strike="noStrike" kern="0" cap="none" spc="0" normalizeH="0" baseline="0" noProof="0" dirty="0">
              <a:ln>
                <a:noFill/>
              </a:ln>
              <a:solidFill>
                <a:srgbClr val="FFFFFF"/>
              </a:solidFill>
              <a:effectLst/>
              <a:uLnTx/>
              <a:uFillTx/>
              <a:latin typeface="Huawei Sans"/>
              <a:cs typeface="Arial" panose="020B0604020202020204" pitchFamily="34" charset="0"/>
            </a:endParaRPr>
          </a:p>
        </p:txBody>
      </p:sp>
    </p:spTree>
    <p:extLst>
      <p:ext uri="{BB962C8B-B14F-4D97-AF65-F5344CB8AC3E}">
        <p14:creationId xmlns:p14="http://schemas.microsoft.com/office/powerpoint/2010/main" val="2136524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E0A91596-4D39-4722-BD8B-69EE29511F04}"/>
              </a:ext>
            </a:extLst>
          </p:cNvPr>
          <p:cNvPicPr>
            <a:picLocks noChangeAspect="1"/>
          </p:cNvPicPr>
          <p:nvPr/>
        </p:nvPicPr>
        <p:blipFill rotWithShape="1">
          <a:blip r:embed="rId3"/>
          <a:srcRect b="9543"/>
          <a:stretch/>
        </p:blipFill>
        <p:spPr>
          <a:xfrm>
            <a:off x="-2382" y="-1"/>
            <a:ext cx="12196763" cy="6266329"/>
          </a:xfrm>
          <a:prstGeom prst="rect">
            <a:avLst/>
          </a:prstGeom>
        </p:spPr>
      </p:pic>
      <p:sp>
        <p:nvSpPr>
          <p:cNvPr id="5" name="Rectangle 4"/>
          <p:cNvSpPr/>
          <p:nvPr/>
        </p:nvSpPr>
        <p:spPr>
          <a:xfrm>
            <a:off x="2381" y="2"/>
            <a:ext cx="12193200" cy="6266326"/>
          </a:xfrm>
          <a:prstGeom prst="rect">
            <a:avLst/>
          </a:prstGeom>
          <a:gradFill>
            <a:gsLst>
              <a:gs pos="38000">
                <a:srgbClr val="000000">
                  <a:alpha val="28000"/>
                </a:srgbClr>
              </a:gs>
              <a:gs pos="100000">
                <a:schemeClr val="bg1">
                  <a:alpha val="63000"/>
                </a:schemeClr>
              </a:gs>
              <a:gs pos="0">
                <a:schemeClr val="bg1">
                  <a:alpha val="2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p>
        </p:txBody>
      </p:sp>
      <p:sp>
        <p:nvSpPr>
          <p:cNvPr id="7" name="Rectangle 6"/>
          <p:cNvSpPr/>
          <p:nvPr/>
        </p:nvSpPr>
        <p:spPr>
          <a:xfrm>
            <a:off x="2381" y="2"/>
            <a:ext cx="4195482" cy="6266326"/>
          </a:xfrm>
          <a:prstGeom prst="rect">
            <a:avLst/>
          </a:prstGeom>
          <a:solidFill>
            <a:srgbClr val="32326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dirty="0"/>
          </a:p>
        </p:txBody>
      </p:sp>
      <p:pic>
        <p:nvPicPr>
          <p:cNvPr id="6" name="Picture 2">
            <a:extLst>
              <a:ext uri="{FF2B5EF4-FFF2-40B4-BE49-F238E27FC236}">
                <a16:creationId xmlns:a16="http://schemas.microsoft.com/office/drawing/2014/main" xmlns="" id="{E0F5A690-F6A8-470C-BF1D-E1456D2D2616}"/>
              </a:ext>
            </a:extLst>
          </p:cNvPr>
          <p:cNvPicPr>
            <a:picLocks noChangeAspect="1" noChangeArrowheads="1"/>
          </p:cNvPicPr>
          <p:nvPr/>
        </p:nvPicPr>
        <p:blipFill rotWithShape="1">
          <a:blip r:embed="rId4"/>
          <a:srcRect l="25137" t="16374" r="25116" b="20431"/>
          <a:stretch/>
        </p:blipFill>
        <p:spPr bwMode="auto">
          <a:xfrm>
            <a:off x="876843" y="950291"/>
            <a:ext cx="2520829" cy="18018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233123" y="1485235"/>
            <a:ext cx="2162096" cy="994672"/>
            <a:chOff x="1604921" y="4277817"/>
            <a:chExt cx="2162096" cy="994672"/>
          </a:xfrm>
        </p:grpSpPr>
        <p:sp>
          <p:nvSpPr>
            <p:cNvPr id="9" name="TextBox 6">
              <a:hlinkClick r:id="" action="ppaction://noaction"/>
              <a:extLst>
                <a:ext uri="{FF2B5EF4-FFF2-40B4-BE49-F238E27FC236}">
                  <a16:creationId xmlns:a16="http://schemas.microsoft.com/office/drawing/2014/main" xmlns="" id="{7987A65D-A204-468C-A4C7-B30009E75945}"/>
                </a:ext>
              </a:extLst>
            </p:cNvPr>
            <p:cNvSpPr txBox="1"/>
            <p:nvPr/>
          </p:nvSpPr>
          <p:spPr>
            <a:xfrm>
              <a:off x="1604921" y="4277817"/>
              <a:ext cx="1794727" cy="654719"/>
            </a:xfrm>
            <a:prstGeom prst="rect">
              <a:avLst/>
            </a:prstGeom>
            <a:noFill/>
          </p:spPr>
          <p:txBody>
            <a:bodyPr wrap="none" rtlCol="0">
              <a:noAutofit/>
            </a:bodyPr>
            <a:lstStyle>
              <a:defPPr>
                <a:defRPr lang="en-US"/>
              </a:defPPr>
              <a:lvl1pPr algn="ctr" defTabSz="914478">
                <a:defRPr sz="9600" b="1" kern="0">
                  <a:gradFill>
                    <a:gsLst>
                      <a:gs pos="79000">
                        <a:srgbClr val="FFC000">
                          <a:alpha val="21000"/>
                        </a:srgbClr>
                      </a:gs>
                      <a:gs pos="100000">
                        <a:schemeClr val="accent4">
                          <a:lumMod val="20000"/>
                          <a:lumOff val="80000"/>
                          <a:alpha val="0"/>
                        </a:schemeClr>
                      </a:gs>
                      <a:gs pos="30000">
                        <a:srgbClr val="FFC000"/>
                      </a:gs>
                    </a:gsLst>
                    <a:lin ang="0" scaled="0"/>
                  </a:gra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4400" dirty="0">
                  <a:gradFill>
                    <a:gsLst>
                      <a:gs pos="61000">
                        <a:srgbClr val="C7000B"/>
                      </a:gs>
                      <a:gs pos="100000">
                        <a:srgbClr val="B3B3FF"/>
                      </a:gs>
                    </a:gsLst>
                    <a:lin ang="2700000" scaled="0"/>
                  </a:gradFill>
                </a:rPr>
                <a:t>HUAWEI</a:t>
              </a:r>
              <a:endParaRPr lang="en-US" sz="3200" dirty="0">
                <a:gradFill>
                  <a:gsLst>
                    <a:gs pos="61000">
                      <a:srgbClr val="C7000B"/>
                    </a:gs>
                    <a:gs pos="100000">
                      <a:srgbClr val="B3B3FF"/>
                    </a:gs>
                  </a:gsLst>
                  <a:lin ang="2700000" scaled="0"/>
                </a:gradFill>
              </a:endParaRPr>
            </a:p>
          </p:txBody>
        </p:sp>
        <p:sp>
          <p:nvSpPr>
            <p:cNvPr id="10" name="TextBox 12">
              <a:hlinkClick r:id="" action="ppaction://noaction"/>
              <a:extLst>
                <a:ext uri="{FF2B5EF4-FFF2-40B4-BE49-F238E27FC236}">
                  <a16:creationId xmlns:a16="http://schemas.microsoft.com/office/drawing/2014/main" xmlns="" id="{4EDD5A7A-39F8-4093-84F8-F4830AF3AF1E}"/>
                </a:ext>
              </a:extLst>
            </p:cNvPr>
            <p:cNvSpPr txBox="1"/>
            <p:nvPr/>
          </p:nvSpPr>
          <p:spPr>
            <a:xfrm>
              <a:off x="2425111" y="4651972"/>
              <a:ext cx="1341906" cy="620517"/>
            </a:xfrm>
            <a:prstGeom prst="rect">
              <a:avLst/>
            </a:prstGeom>
            <a:noFill/>
          </p:spPr>
          <p:txBody>
            <a:bodyPr wrap="none" rtlCol="0">
              <a:noAutofit/>
            </a:bodyPr>
            <a:lstStyle>
              <a:defPPr>
                <a:defRPr lang="en-US"/>
              </a:defPPr>
              <a:lvl1pPr algn="ctr" defTabSz="914478">
                <a:defRPr sz="3600" b="1" kern="0">
                  <a:gradFill>
                    <a:gsLst>
                      <a:gs pos="35000">
                        <a:schemeClr val="accent4"/>
                      </a:gs>
                      <a:gs pos="86000">
                        <a:srgbClr val="FFC000">
                          <a:alpha val="38000"/>
                        </a:srgbClr>
                      </a:gs>
                    </a:gsLst>
                    <a:lin ang="2700000" scaled="0"/>
                  </a:gra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sz="4400" dirty="0">
                  <a:gradFill>
                    <a:gsLst>
                      <a:gs pos="35000">
                        <a:schemeClr val="tx1"/>
                      </a:gs>
                      <a:gs pos="100000">
                        <a:schemeClr val="tx1">
                          <a:alpha val="32000"/>
                        </a:schemeClr>
                      </a:gs>
                    </a:gsLst>
                    <a:lin ang="2700000" scaled="0"/>
                  </a:gradFill>
                </a:rPr>
                <a:t>CLOUD</a:t>
              </a:r>
              <a:endParaRPr lang="en-US" sz="4400" dirty="0">
                <a:gradFill>
                  <a:gsLst>
                    <a:gs pos="35000">
                      <a:schemeClr val="tx1"/>
                    </a:gs>
                    <a:gs pos="100000">
                      <a:schemeClr val="tx1">
                        <a:alpha val="32000"/>
                      </a:schemeClr>
                    </a:gs>
                  </a:gsLst>
                  <a:lin ang="2700000" scaled="0"/>
                </a:gradFill>
              </a:endParaRPr>
            </a:p>
          </p:txBody>
        </p:sp>
      </p:grpSp>
      <p:grpSp>
        <p:nvGrpSpPr>
          <p:cNvPr id="17" name="Group 16"/>
          <p:cNvGrpSpPr/>
          <p:nvPr/>
        </p:nvGrpSpPr>
        <p:grpSpPr>
          <a:xfrm>
            <a:off x="7260466" y="2854063"/>
            <a:ext cx="2256347" cy="936653"/>
            <a:chOff x="5371140" y="4036092"/>
            <a:chExt cx="2256347" cy="936653"/>
          </a:xfrm>
        </p:grpSpPr>
        <p:sp>
          <p:nvSpPr>
            <p:cNvPr id="15" name="TextBox 6">
              <a:hlinkClick r:id="" action="ppaction://noaction"/>
              <a:extLst>
                <a:ext uri="{FF2B5EF4-FFF2-40B4-BE49-F238E27FC236}">
                  <a16:creationId xmlns:a16="http://schemas.microsoft.com/office/drawing/2014/main" xmlns="" id="{7987A65D-A204-468C-A4C7-B30009E75945}"/>
                </a:ext>
              </a:extLst>
            </p:cNvPr>
            <p:cNvSpPr txBox="1"/>
            <p:nvPr/>
          </p:nvSpPr>
          <p:spPr>
            <a:xfrm>
              <a:off x="5371140" y="4036092"/>
              <a:ext cx="1794727" cy="654719"/>
            </a:xfrm>
            <a:prstGeom prst="rect">
              <a:avLst/>
            </a:prstGeom>
            <a:noFill/>
          </p:spPr>
          <p:txBody>
            <a:bodyPr wrap="none" rtlCol="0">
              <a:noAutofit/>
            </a:bodyPr>
            <a:lstStyle>
              <a:defPPr>
                <a:defRPr lang="en-US"/>
              </a:defPPr>
              <a:lvl1pPr algn="ctr" defTabSz="914478">
                <a:defRPr sz="9600" b="1" kern="0">
                  <a:gradFill>
                    <a:gsLst>
                      <a:gs pos="79000">
                        <a:srgbClr val="FFC000">
                          <a:alpha val="21000"/>
                        </a:srgbClr>
                      </a:gs>
                      <a:gs pos="100000">
                        <a:schemeClr val="accent4">
                          <a:lumMod val="20000"/>
                          <a:lumOff val="80000"/>
                          <a:alpha val="0"/>
                        </a:schemeClr>
                      </a:gs>
                      <a:gs pos="30000">
                        <a:srgbClr val="FFC000"/>
                      </a:gs>
                    </a:gsLst>
                    <a:lin ang="0" scaled="0"/>
                  </a:gra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sz="4000" dirty="0">
                  <a:gradFill>
                    <a:gsLst>
                      <a:gs pos="35000">
                        <a:schemeClr val="tx1"/>
                      </a:gs>
                      <a:gs pos="100000">
                        <a:schemeClr val="tx1">
                          <a:alpha val="32000"/>
                        </a:schemeClr>
                      </a:gs>
                    </a:gsLst>
                    <a:lin ang="2700000" scaled="0"/>
                  </a:gradFill>
                </a:rPr>
                <a:t>in</a:t>
              </a:r>
              <a:endParaRPr lang="en-US" sz="4000" dirty="0">
                <a:gradFill>
                  <a:gsLst>
                    <a:gs pos="35000">
                      <a:schemeClr val="tx1"/>
                    </a:gs>
                    <a:gs pos="100000">
                      <a:schemeClr val="tx1">
                        <a:alpha val="32000"/>
                      </a:schemeClr>
                    </a:gs>
                  </a:gsLst>
                  <a:lin ang="2700000" scaled="0"/>
                </a:gradFill>
              </a:endParaRPr>
            </a:p>
          </p:txBody>
        </p:sp>
        <p:sp>
          <p:nvSpPr>
            <p:cNvPr id="16" name="TextBox 12">
              <a:hlinkClick r:id="" action="ppaction://noaction"/>
              <a:extLst>
                <a:ext uri="{FF2B5EF4-FFF2-40B4-BE49-F238E27FC236}">
                  <a16:creationId xmlns:a16="http://schemas.microsoft.com/office/drawing/2014/main" xmlns="" id="{4EDD5A7A-39F8-4093-84F8-F4830AF3AF1E}"/>
                </a:ext>
              </a:extLst>
            </p:cNvPr>
            <p:cNvSpPr txBox="1"/>
            <p:nvPr/>
          </p:nvSpPr>
          <p:spPr>
            <a:xfrm>
              <a:off x="6285581" y="4352228"/>
              <a:ext cx="1341906" cy="620517"/>
            </a:xfrm>
            <a:prstGeom prst="rect">
              <a:avLst/>
            </a:prstGeom>
            <a:noFill/>
          </p:spPr>
          <p:txBody>
            <a:bodyPr wrap="none" rtlCol="0">
              <a:noAutofit/>
            </a:bodyPr>
            <a:lstStyle>
              <a:defPPr>
                <a:defRPr lang="en-US"/>
              </a:defPPr>
              <a:lvl1pPr algn="ctr" defTabSz="914478">
                <a:defRPr sz="3600" b="1" kern="0">
                  <a:gradFill>
                    <a:gsLst>
                      <a:gs pos="35000">
                        <a:schemeClr val="accent4"/>
                      </a:gs>
                      <a:gs pos="86000">
                        <a:srgbClr val="FFC000">
                          <a:alpha val="38000"/>
                        </a:srgbClr>
                      </a:gs>
                    </a:gsLst>
                    <a:lin ang="2700000" scaled="0"/>
                  </a:gra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4400" dirty="0">
                  <a:gradFill>
                    <a:gsLst>
                      <a:gs pos="61000">
                        <a:schemeClr val="accent4"/>
                      </a:gs>
                      <a:gs pos="100000">
                        <a:srgbClr val="B3B3FF"/>
                      </a:gs>
                    </a:gsLst>
                    <a:lin ang="2700000" scaled="0"/>
                  </a:gradFill>
                </a:rPr>
                <a:t>South Africa</a:t>
              </a:r>
              <a:endParaRPr lang="en-US" sz="3200" dirty="0">
                <a:gradFill>
                  <a:gsLst>
                    <a:gs pos="61000">
                      <a:schemeClr val="accent4"/>
                    </a:gs>
                    <a:gs pos="100000">
                      <a:srgbClr val="B3B3FF"/>
                    </a:gs>
                  </a:gsLst>
                  <a:lin ang="2700000" scaled="0"/>
                </a:gradFill>
              </a:endParaRPr>
            </a:p>
          </p:txBody>
        </p:sp>
      </p:grpSp>
      <p:grpSp>
        <p:nvGrpSpPr>
          <p:cNvPr id="18" name="Group 17"/>
          <p:cNvGrpSpPr/>
          <p:nvPr/>
        </p:nvGrpSpPr>
        <p:grpSpPr>
          <a:xfrm>
            <a:off x="7260466" y="4106852"/>
            <a:ext cx="2256347" cy="936653"/>
            <a:chOff x="5371140" y="4036092"/>
            <a:chExt cx="2256347" cy="936653"/>
          </a:xfrm>
        </p:grpSpPr>
        <p:sp>
          <p:nvSpPr>
            <p:cNvPr id="19" name="TextBox 6">
              <a:hlinkClick r:id="" action="ppaction://noaction"/>
              <a:extLst>
                <a:ext uri="{FF2B5EF4-FFF2-40B4-BE49-F238E27FC236}">
                  <a16:creationId xmlns:a16="http://schemas.microsoft.com/office/drawing/2014/main" xmlns="" id="{7987A65D-A204-468C-A4C7-B30009E75945}"/>
                </a:ext>
              </a:extLst>
            </p:cNvPr>
            <p:cNvSpPr txBox="1"/>
            <p:nvPr/>
          </p:nvSpPr>
          <p:spPr>
            <a:xfrm>
              <a:off x="5371140" y="4036092"/>
              <a:ext cx="1794727" cy="654719"/>
            </a:xfrm>
            <a:prstGeom prst="rect">
              <a:avLst/>
            </a:prstGeom>
            <a:noFill/>
          </p:spPr>
          <p:txBody>
            <a:bodyPr wrap="none" rtlCol="0">
              <a:noAutofit/>
            </a:bodyPr>
            <a:lstStyle>
              <a:defPPr>
                <a:defRPr lang="en-US"/>
              </a:defPPr>
              <a:lvl1pPr algn="ctr" defTabSz="914478">
                <a:defRPr sz="9600" b="1" kern="0">
                  <a:gradFill>
                    <a:gsLst>
                      <a:gs pos="79000">
                        <a:srgbClr val="FFC000">
                          <a:alpha val="21000"/>
                        </a:srgbClr>
                      </a:gs>
                      <a:gs pos="100000">
                        <a:schemeClr val="accent4">
                          <a:lumMod val="20000"/>
                          <a:lumOff val="80000"/>
                          <a:alpha val="0"/>
                        </a:schemeClr>
                      </a:gs>
                      <a:gs pos="30000">
                        <a:srgbClr val="FFC000"/>
                      </a:gs>
                    </a:gsLst>
                    <a:lin ang="0" scaled="0"/>
                  </a:gradFill>
                  <a:latin typeface="Arial" panose="020B0604020202020204" pitchFamily="34" charset="0"/>
                  <a:ea typeface="微软雅黑" panose="020B0503020204020204" pitchFamily="34" charset="-122"/>
                  <a:cs typeface="Arial" panose="020B0604020202020204" pitchFamily="34" charset="0"/>
                </a:defRPr>
              </a:lvl1pPr>
            </a:lstStyle>
            <a:p>
              <a:pPr algn="l"/>
              <a:r>
                <a:rPr lang="en-US" altLang="zh-CN" sz="4000" dirty="0">
                  <a:gradFill>
                    <a:gsLst>
                      <a:gs pos="35000">
                        <a:schemeClr val="tx1"/>
                      </a:gs>
                      <a:gs pos="100000">
                        <a:schemeClr val="tx1">
                          <a:alpha val="32000"/>
                        </a:schemeClr>
                      </a:gs>
                    </a:gsLst>
                    <a:lin ang="2700000" scaled="0"/>
                  </a:gradFill>
                </a:rPr>
                <a:t>for</a:t>
              </a:r>
              <a:endParaRPr lang="en-US" sz="4000" dirty="0">
                <a:gradFill>
                  <a:gsLst>
                    <a:gs pos="35000">
                      <a:schemeClr val="tx1"/>
                    </a:gs>
                    <a:gs pos="100000">
                      <a:schemeClr val="tx1">
                        <a:alpha val="32000"/>
                      </a:schemeClr>
                    </a:gs>
                  </a:gsLst>
                  <a:lin ang="2700000" scaled="0"/>
                </a:gradFill>
              </a:endParaRPr>
            </a:p>
          </p:txBody>
        </p:sp>
        <p:sp>
          <p:nvSpPr>
            <p:cNvPr id="20" name="TextBox 12">
              <a:hlinkClick r:id="" action="ppaction://noaction"/>
              <a:extLst>
                <a:ext uri="{FF2B5EF4-FFF2-40B4-BE49-F238E27FC236}">
                  <a16:creationId xmlns:a16="http://schemas.microsoft.com/office/drawing/2014/main" xmlns="" id="{4EDD5A7A-39F8-4093-84F8-F4830AF3AF1E}"/>
                </a:ext>
              </a:extLst>
            </p:cNvPr>
            <p:cNvSpPr txBox="1"/>
            <p:nvPr/>
          </p:nvSpPr>
          <p:spPr>
            <a:xfrm>
              <a:off x="6285581" y="4352228"/>
              <a:ext cx="1341906" cy="620517"/>
            </a:xfrm>
            <a:prstGeom prst="rect">
              <a:avLst/>
            </a:prstGeom>
            <a:noFill/>
          </p:spPr>
          <p:txBody>
            <a:bodyPr wrap="none" rtlCol="0">
              <a:noAutofit/>
            </a:bodyPr>
            <a:lstStyle>
              <a:defPPr>
                <a:defRPr lang="en-US"/>
              </a:defPPr>
              <a:lvl1pPr algn="ctr" defTabSz="914478">
                <a:defRPr sz="3600" b="1" kern="0">
                  <a:gradFill>
                    <a:gsLst>
                      <a:gs pos="35000">
                        <a:schemeClr val="accent4"/>
                      </a:gs>
                      <a:gs pos="86000">
                        <a:srgbClr val="FFC000">
                          <a:alpha val="38000"/>
                        </a:srgbClr>
                      </a:gs>
                    </a:gsLst>
                    <a:lin ang="2700000" scaled="0"/>
                  </a:gradFill>
                  <a:latin typeface="Arial" panose="020B0604020202020204" pitchFamily="34" charset="0"/>
                  <a:ea typeface="微软雅黑" panose="020B0503020204020204" pitchFamily="34" charset="-122"/>
                  <a:cs typeface="Arial" panose="020B0604020202020204" pitchFamily="34" charset="0"/>
                </a:defRPr>
              </a:lvl1pPr>
            </a:lstStyle>
            <a:p>
              <a:r>
                <a:rPr lang="en-US" altLang="zh-CN" sz="4400" dirty="0">
                  <a:gradFill>
                    <a:gsLst>
                      <a:gs pos="61000">
                        <a:srgbClr val="00B050"/>
                      </a:gs>
                      <a:gs pos="100000">
                        <a:srgbClr val="B3B3FF"/>
                      </a:gs>
                    </a:gsLst>
                    <a:lin ang="2700000" scaled="0"/>
                  </a:gradFill>
                </a:rPr>
                <a:t>South Africa</a:t>
              </a:r>
              <a:endParaRPr lang="en-US" sz="3200" dirty="0">
                <a:gradFill>
                  <a:gsLst>
                    <a:gs pos="61000">
                      <a:srgbClr val="00B050"/>
                    </a:gs>
                    <a:gs pos="100000">
                      <a:srgbClr val="B3B3FF"/>
                    </a:gs>
                  </a:gsLst>
                  <a:lin ang="2700000" scaled="0"/>
                </a:gradFill>
              </a:endParaRPr>
            </a:p>
          </p:txBody>
        </p:sp>
      </p:grpSp>
    </p:spTree>
    <p:extLst>
      <p:ext uri="{BB962C8B-B14F-4D97-AF65-F5344CB8AC3E}">
        <p14:creationId xmlns:p14="http://schemas.microsoft.com/office/powerpoint/2010/main" val="264673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PICTURE" val="#4165;#3829;#4120;#414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12700" tIns="12700" rIns="12700" bIns="12700">
        <a:spAutoFit/>
      </a:bodyPr>
      <a:lstStyle>
        <a:defPPr algn="ctr" defTabSz="61234" hangingPunct="0">
          <a:lnSpc>
            <a:spcPct val="140000"/>
          </a:lnSpc>
          <a:defRPr sz="1600" b="1" dirty="0">
            <a:solidFill>
              <a:schemeClr val="bg2"/>
            </a:solidFill>
            <a:latin typeface="Huawei Sans" panose="020C0503030203020204" pitchFamily="34" charset="0"/>
            <a:ea typeface="方正兰亭黑简体" panose="02000000000000000000" pitchFamily="2" charset="-122"/>
            <a:cs typeface="Huawei Sans" panose="020C0503030203020204" pitchFamily="34" charset="0"/>
            <a:sym typeface="Huawei San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页">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57575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3175">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a14="http://schemas.microsoft.com/office/drawing/2010/main" xmlns:m="http://schemas.openxmlformats.org/officeDocument/2006/math" xmlns="" val="1"/>
          </a:ext>
        </a:extLst>
      </a:spPr>
      <a:bodyPr wrap="square" lIns="8465" tIns="8465" rIns="8465" bIns="8465" rtlCol="0" anchor="ctr">
        <a:spAutoFit/>
      </a:bodyPr>
      <a:lstStyle>
        <a:defPPr algn="ctr" defTabSz="707841" hangingPunct="0">
          <a:defRPr sz="1800" kern="0" baseline="58333" dirty="0" smtClean="0">
            <a:solidFill>
              <a:srgbClr val="FFFFFF"/>
            </a:solidFill>
            <a:latin typeface="微软雅黑" panose="020B0503020204020204" pitchFamily="34" charset="-122"/>
            <a:ea typeface="微软雅黑" panose="020B0503020204020204" pitchFamily="34" charset="-122"/>
            <a:cs typeface="Huawei Sans"/>
            <a:sym typeface="Huawei San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目录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sz="2200"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58AC06C-4CE3-4A3F-B594-9738C68624A0}" vid="{002891D3-441F-4843-9EAC-D44E0F2301F5}"/>
    </a:ext>
  </a:extLst>
</a:theme>
</file>

<file path=ppt/theme/theme5.xml><?xml version="1.0" encoding="utf-8"?>
<a:theme xmlns:a="http://schemas.openxmlformats.org/drawingml/2006/main" name="章节页">
  <a:themeElements>
    <a:clrScheme name="HuaWei colour 3">
      <a:dk1>
        <a:srgbClr val="1D1D1A"/>
      </a:dk1>
      <a:lt1>
        <a:srgbClr val="666666"/>
      </a:lt1>
      <a:dk2>
        <a:srgbClr val="FFFFFF"/>
      </a:dk2>
      <a:lt2>
        <a:srgbClr val="DDDDDD"/>
      </a:lt2>
      <a:accent1>
        <a:srgbClr val="E9002F"/>
      </a:accent1>
      <a:accent2>
        <a:srgbClr val="7F0000"/>
      </a:accent2>
      <a:accent3>
        <a:srgbClr val="ED6D00"/>
      </a:accent3>
      <a:accent4>
        <a:srgbClr val="FCC800"/>
      </a:accent4>
      <a:accent5>
        <a:srgbClr val="61B230"/>
      </a:accent5>
      <a:accent6>
        <a:srgbClr val="30B5C5"/>
      </a:accent6>
      <a:hlink>
        <a:srgbClr val="C7000B"/>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6.xml><?xml version="1.0" encoding="utf-8"?>
<a:theme xmlns:a="http://schemas.openxmlformats.org/drawingml/2006/main" name="15_章节页">
  <a:themeElements>
    <a:clrScheme name="HuaWei colour 3">
      <a:dk1>
        <a:srgbClr val="000000"/>
      </a:dk1>
      <a:lt1>
        <a:srgbClr val="FFFFFF"/>
      </a:lt1>
      <a:dk2>
        <a:srgbClr val="778495"/>
      </a:dk2>
      <a:lt2>
        <a:srgbClr val="F0F0F0"/>
      </a:lt2>
      <a:accent1>
        <a:srgbClr val="C7000B"/>
      </a:accent1>
      <a:accent2>
        <a:srgbClr val="C30053"/>
      </a:accent2>
      <a:accent3>
        <a:srgbClr val="ED6D00"/>
      </a:accent3>
      <a:accent4>
        <a:srgbClr val="FCC800"/>
      </a:accent4>
      <a:accent5>
        <a:srgbClr val="62B230"/>
      </a:accent5>
      <a:accent6>
        <a:srgbClr val="30B4C4"/>
      </a:accent6>
      <a:hlink>
        <a:srgbClr val="C7000B"/>
      </a:hlink>
      <a:folHlink>
        <a:srgbClr val="BFBFBF"/>
      </a:folHlink>
    </a:clrScheme>
    <a:fontScheme name="gyxfpqcs">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kumimoji="1" dirty="0" smtClean="0">
            <a:solidFill>
              <a:srgbClr val="000000"/>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PPT 模板" id="{9BBB633E-5E45-41C7-B61B-A7FDDADD335C}" vid="{FC34AD67-7538-4717-9A73-50191031DBF3}"/>
    </a:ext>
  </a:extLst>
</a:theme>
</file>

<file path=ppt/theme/theme7.xml><?xml version="1.0" encoding="utf-8"?>
<a:theme xmlns:a="http://schemas.openxmlformats.org/drawingml/2006/main" name="1_Title Slide">
  <a:themeElements>
    <a:clrScheme name="2210">
      <a:dk1>
        <a:srgbClr val="1D1D1A"/>
      </a:dk1>
      <a:lt1>
        <a:srgbClr val="1D1D1A"/>
      </a:lt1>
      <a:dk2>
        <a:srgbClr val="FFFFFF"/>
      </a:dk2>
      <a:lt2>
        <a:srgbClr val="FFFFFF"/>
      </a:lt2>
      <a:accent1>
        <a:srgbClr val="C7000A"/>
      </a:accent1>
      <a:accent2>
        <a:srgbClr val="E9002F"/>
      </a:accent2>
      <a:accent3>
        <a:srgbClr val="F4A100"/>
      </a:accent3>
      <a:accent4>
        <a:srgbClr val="FFFF00"/>
      </a:accent4>
      <a:accent5>
        <a:srgbClr val="232323"/>
      </a:accent5>
      <a:accent6>
        <a:srgbClr val="666666"/>
      </a:accent6>
      <a:hlink>
        <a:srgbClr val="919191"/>
      </a:hlink>
      <a:folHlink>
        <a:srgbClr val="C4C4C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smtClean="0">
            <a:solidFill>
              <a:srgbClr val="57575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演示文稿1" id="{31AD3342-B2D7-44AB-B447-0EEAFE75289A}" vid="{2A9BC227-3AB3-406C-8329-4CEFEE79DCC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7312</TotalTime>
  <Words>970</Words>
  <Application>Microsoft Office PowerPoint</Application>
  <PresentationFormat>Custom</PresentationFormat>
  <Paragraphs>227</Paragraphs>
  <Slides>6</Slides>
  <Notes>6</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6</vt:i4>
      </vt:variant>
    </vt:vector>
  </HeadingPairs>
  <TitlesOfParts>
    <vt:vector size="30" baseType="lpstr">
      <vt:lpstr>FZLanTingHeiS-B-GB</vt:lpstr>
      <vt:lpstr>FZLanTingHeiS-R-GB</vt:lpstr>
      <vt:lpstr>Huawei Sans</vt:lpstr>
      <vt:lpstr>Huawei Sans Bold</vt:lpstr>
      <vt:lpstr>Huawei Sans Medium</vt:lpstr>
      <vt:lpstr>宋体</vt:lpstr>
      <vt:lpstr>Microsoft YaHei</vt:lpstr>
      <vt:lpstr>Microsoft YaHei</vt:lpstr>
      <vt:lpstr>方正兰亭粗黑_GBK</vt:lpstr>
      <vt:lpstr>方正兰亭黑简体</vt:lpstr>
      <vt:lpstr>等线</vt:lpstr>
      <vt:lpstr>等线</vt:lpstr>
      <vt:lpstr>Arial</vt:lpstr>
      <vt:lpstr>Calibri</vt:lpstr>
      <vt:lpstr>Calibri Light</vt:lpstr>
      <vt:lpstr>Helvetica</vt:lpstr>
      <vt:lpstr>Office 主题​​</vt:lpstr>
      <vt:lpstr>主题页</vt:lpstr>
      <vt:lpstr>1_Office 主题​​</vt:lpstr>
      <vt:lpstr>5_目录页</vt:lpstr>
      <vt:lpstr>章节页</vt:lpstr>
      <vt:lpstr>15_章节页</vt:lpstr>
      <vt:lpstr>1_Title Slide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Aiden Liu</dc:creator>
  <cp:lastModifiedBy>Sandi Sobahle</cp:lastModifiedBy>
  <cp:revision>421</cp:revision>
  <dcterms:created xsi:type="dcterms:W3CDTF">2021-07-14T10:46:11Z</dcterms:created>
  <dcterms:modified xsi:type="dcterms:W3CDTF">2022-09-14T06:27:17Z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(3)3TTvCqydDKZFCTdFwcVhgPBT7P07Q5L/xC/oygZBTU8Qx/B5vP1D+WKKFz7vioJpyJ1lNUB3
+RV1ObW3X1SJ3w+PZZjew81YyMB07nD40Gyx1wc0DaEaFOhS2lS2DJ1ifFD0TFr7sWqqHzZG
yMTvxNT0AWMXnIKzhSDVdSlx1davx6n4iL0mGeuiFRnihYeWBczlUTn4b8nHeveGjJQ/KaCv
b+IhcoqdtBcHzb1tXX</vt:lpwstr>
  </property>
  <property fmtid="{D5CDD505-2E9C-101B-9397-08002B2CF9AE}" pid="3" name="_2015_ms_pID_7253431">
    <vt:lpwstr>xiQmAiepwesOKhN28wzTObaT/imJRgDGOWx3JT90M2yKKtUQXIQZDw
fjtQwVcqmRCqoYlcuHo3qa4WAVP30hjfdV/VpK4Yz8dvYPh4qQm34qM3AsMN7Jo+k/rZD3Fa
DQAii6TDtyLxJ9mZvQNRwp1rbtrAY2Oa+73YwR5rWQGlWjhkT+vD1L5N9CuarCrQnFKrVPhC
IXlHEUGRykQ3XysTGVLzdL1JzwrpyTDcXOBN</vt:lpwstr>
  </property>
  <property fmtid="{D5CDD505-2E9C-101B-9397-08002B2CF9AE}" pid="4" name="_2015_ms_pID_7253432">
    <vt:lpwstr>/Q==</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1656485121</vt:lpwstr>
  </property>
</Properties>
</file>