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9D01-D172-BDDC-4FF5-1FA2F4FC1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DC16-2D66-BF2E-068B-74140B22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541ED-C5A7-1500-15FC-570C9FE4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CC437-1EAF-9431-60D0-23528FDC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3AF2-1151-6395-5DE4-0457E237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18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D99-1470-318F-9896-A967C4DC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A9FE8-5FD2-2111-DA3E-19F588371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50267-A5C5-6BCF-09BA-AAC57967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EB391-E186-BEB9-60DB-BF6399E3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F765-453D-C43C-967F-9EDECB9C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138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56C06-9632-20B5-3B88-46CDF2308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10DC9-99F7-C066-79B8-25943743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DED51-6E84-F220-384B-DF9E5215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1F5D-1329-B905-5357-508F8A94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5229-79CA-1723-B29C-5B2D9369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824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8953-F0B8-177B-E122-6D49FB88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D77A-BEB8-9DDE-0CB3-B2FC2999B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B767-BE7A-A170-22F1-0189C032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29FF7-7E54-38FA-FAC4-49E59BDB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584C-BBDC-83F6-7514-978115E9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0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EFF0-E23C-5703-DA81-4D59B294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CD960-CB2A-68A9-0C1B-DD75661E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EA28-FBB4-CADD-4FFA-3284BC7A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2EF3-922F-6631-F81C-AFF1E8C0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20C96-91F3-6C2D-0789-64E7F709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763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3137-CD09-3735-EEAA-77A38C43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C525-CD57-D04E-44D7-1CA2F992C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C596-C858-DD39-DF6F-50F3680B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52BB3-23F7-A406-EEE0-0132E90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568B-1D83-1899-0433-65628202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3B5F-6351-A970-875A-238EEAE3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8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592F-9E63-E68E-6F01-D80C407E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CC72-116A-E98F-3C2E-EE9E03B4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7746F-129B-AED5-C50C-BCDB35BC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E9FDC-9A45-5467-EB45-9F1253640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D69C0-21D6-CA6D-265D-07BB52B34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0AF5D-62C7-6D6C-EEA2-E29E1F58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79507-F89E-A7B9-388B-1E3DA361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FECFC-12BE-6FD2-DD2E-647A4BB0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132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08E4-9FF6-24CC-893C-AE6C94DA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08BAD-566D-BF25-43E9-5D867594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BCEB9-6DA3-8B74-F97F-1CDF373B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95520-52FB-19E7-6367-573736A5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255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05B93-86F7-47DB-BD9E-7D15642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2A8EB-6020-3ACD-1C7D-1BE5A2BF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BE32D-14C9-3B25-5DBD-55C47471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94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CE56-EA55-D097-2E26-F7AA9067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361F-2BD1-6803-D0A5-7A35E8FE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7E28-DEDE-2453-A32C-62F3EC02B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29A6-664F-2125-6040-0A374F9A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093D-CDB5-97A2-3C83-955065FB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8FD39-7B27-E039-0F3A-8BDC5BC1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73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51C9-A409-9C14-011B-61C5EBB9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0BE84-9C1D-3D91-9992-4A2193E9D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0F270-00DA-28D4-B587-EEE5D762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2569F-E40D-B4D6-4229-FCB173CE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16486-7B43-DAE4-EF6C-A3F62751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39ACD-AAC0-2C23-8D73-33A18AF7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30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49438-B1A6-BFAA-6033-7DB85B73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8703B-2F9B-9C76-2891-C3AE7CAF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F2FD0-8196-6EAC-0013-642B88E5A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5CCF-0D97-480B-8BF8-601D98DD6608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89EE-0CD1-2B4F-A34F-A05C7AADF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6EC4-D119-FAFA-704D-213246AA7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2BB0-260E-4784-9E6B-9A0A84CE93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98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43D4-4FC6-056A-2E24-025ED3FD0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F9E9A-DEE5-660D-B2A6-CF4AE155C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C3D22-5734-6C2D-F44B-5670D9A1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3" y="149902"/>
            <a:ext cx="11725638" cy="65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385A-0602-D0D8-2E04-8C8D8BA2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44F9211-67A2-EAC7-2FE0-644111B59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09" y="-243591"/>
            <a:ext cx="7345181" cy="7345181"/>
          </a:xfrm>
        </p:spPr>
      </p:pic>
    </p:spTree>
    <p:extLst>
      <p:ext uri="{BB962C8B-B14F-4D97-AF65-F5344CB8AC3E}">
        <p14:creationId xmlns:p14="http://schemas.microsoft.com/office/powerpoint/2010/main" val="121095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33A-05EE-4A1A-4A7D-6F00D4A0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4FC4069-B76E-C88B-0282-83312B25C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3" y="146944"/>
            <a:ext cx="6442553" cy="6564112"/>
          </a:xfrm>
        </p:spPr>
      </p:pic>
    </p:spTree>
    <p:extLst>
      <p:ext uri="{BB962C8B-B14F-4D97-AF65-F5344CB8AC3E}">
        <p14:creationId xmlns:p14="http://schemas.microsoft.com/office/powerpoint/2010/main" val="6395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4C9C-4523-7D3B-3E7B-D0B007FE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98B18B1-172D-BB7F-A7AE-F99EC3651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529"/>
            <a:ext cx="12192000" cy="8691058"/>
          </a:xfrm>
        </p:spPr>
      </p:pic>
    </p:spTree>
    <p:extLst>
      <p:ext uri="{BB962C8B-B14F-4D97-AF65-F5344CB8AC3E}">
        <p14:creationId xmlns:p14="http://schemas.microsoft.com/office/powerpoint/2010/main" val="66796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8A97-F517-4DEE-4AB9-8F5603C3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A69DE40D-7033-C72B-E161-96490A65C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" y="285906"/>
            <a:ext cx="10543953" cy="6286188"/>
          </a:xfrm>
        </p:spPr>
      </p:pic>
    </p:spTree>
    <p:extLst>
      <p:ext uri="{BB962C8B-B14F-4D97-AF65-F5344CB8AC3E}">
        <p14:creationId xmlns:p14="http://schemas.microsoft.com/office/powerpoint/2010/main" val="27790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3910-B0DB-3450-455C-700437AB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Logo&#10;&#10;Description automatically generated with low confidence">
            <a:extLst>
              <a:ext uri="{FF2B5EF4-FFF2-40B4-BE49-F238E27FC236}">
                <a16:creationId xmlns:a16="http://schemas.microsoft.com/office/drawing/2014/main" id="{D546A588-43E6-AC6C-C377-50148C081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2" y="-630921"/>
            <a:ext cx="10826456" cy="8119842"/>
          </a:xfrm>
        </p:spPr>
      </p:pic>
    </p:spTree>
    <p:extLst>
      <p:ext uri="{BB962C8B-B14F-4D97-AF65-F5344CB8AC3E}">
        <p14:creationId xmlns:p14="http://schemas.microsoft.com/office/powerpoint/2010/main" val="25169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15</dc:creator>
  <cp:lastModifiedBy>tech 15</cp:lastModifiedBy>
  <cp:revision>1</cp:revision>
  <dcterms:created xsi:type="dcterms:W3CDTF">2022-09-13T05:55:16Z</dcterms:created>
  <dcterms:modified xsi:type="dcterms:W3CDTF">2022-09-13T05:59:56Z</dcterms:modified>
</cp:coreProperties>
</file>