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96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CF043-1F20-E7B2-B8CE-26F9EBCA87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0DAD4C-457C-08FA-F1CB-B7166AB670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57CD3-CC28-E28D-CADD-A40E87F33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09C34-8D82-4D3A-A6EB-EC920AE6A738}" type="datetimeFigureOut">
              <a:rPr lang="en-ZA" smtClean="0"/>
              <a:t>2023/09/13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9C07E-DA89-6C66-F9D1-5D69C8689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972BD2-F5BE-7E11-3659-473670C35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74788-6E6C-451F-B11D-95C3C7C0517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58183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D8BD3-F384-1F46-0CF4-4104D90D7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2867E1-F3F9-3DDC-45DB-398CE34F0A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1B7EF6-055C-EF55-7205-D751F7327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09C34-8D82-4D3A-A6EB-EC920AE6A738}" type="datetimeFigureOut">
              <a:rPr lang="en-ZA" smtClean="0"/>
              <a:t>2023/09/13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D03DD-CAFC-4EA7-847B-0FC7101D8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7EAE3-42FB-D142-8D4E-A7FAD7062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74788-6E6C-451F-B11D-95C3C7C0517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00989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DF9901-CE0D-D0C8-50D9-811FAE25C7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913BC9-24A7-B66E-0ED3-17A10FA781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C8723-3561-B59F-5B56-92347B7F5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09C34-8D82-4D3A-A6EB-EC920AE6A738}" type="datetimeFigureOut">
              <a:rPr lang="en-ZA" smtClean="0"/>
              <a:t>2023/09/13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47AEED-4D74-07C9-D67A-804DC408B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18F8E-463B-4EF7-FC9C-EAB445C0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74788-6E6C-451F-B11D-95C3C7C0517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01834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486AC-4C6E-8AEF-6A23-12945FFC4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69965-9A1D-B7AD-A89F-A2AFDC6602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6A67D9-11E3-EB7B-37E6-44AB890F0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09C34-8D82-4D3A-A6EB-EC920AE6A738}" type="datetimeFigureOut">
              <a:rPr lang="en-ZA" smtClean="0"/>
              <a:t>2023/09/13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5D91BA-8354-DFBC-73F6-B19B47C00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4A2B7-C2A5-6882-369B-2FB79531A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74788-6E6C-451F-B11D-95C3C7C0517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37056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52BC6-57E0-7BD9-AE52-283DB078B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7D005F-B245-0B86-9E78-9313304D51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8E2A2-D601-B161-CB5D-DECDBFD22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09C34-8D82-4D3A-A6EB-EC920AE6A738}" type="datetimeFigureOut">
              <a:rPr lang="en-ZA" smtClean="0"/>
              <a:t>2023/09/13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8F5035-4806-3492-1E86-D7560C3E4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69453-9B24-9322-D386-5B257FA82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74788-6E6C-451F-B11D-95C3C7C0517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94161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36AF5-87E3-E581-7095-CBB59D8C0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370DC-14A6-7B1B-B5D6-B901F211FD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ECDA84-827E-F9D0-F7E4-D9E35C4066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10DB20-0D25-2025-2FD6-689D16C67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09C34-8D82-4D3A-A6EB-EC920AE6A738}" type="datetimeFigureOut">
              <a:rPr lang="en-ZA" smtClean="0"/>
              <a:t>2023/09/13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20409D-E18B-6F5E-BA6E-931DBA4A1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79C25-B680-8963-D2B9-68B66F5D2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74788-6E6C-451F-B11D-95C3C7C0517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02357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57B84-5A45-6C44-0919-C69F333AA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F031B1-8207-09FC-41A9-36683A4B1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B0E0E9-D68D-4744-1606-C5140F1418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E23AD1-F2B7-AA25-8AB9-77D5169C8F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15DA25-720D-10A9-224C-F621C7FD4C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5C48EB-1207-6FF9-02DD-24454B404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09C34-8D82-4D3A-A6EB-EC920AE6A738}" type="datetimeFigureOut">
              <a:rPr lang="en-ZA" smtClean="0"/>
              <a:t>2023/09/13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22CF53-5BBF-0D9D-BE25-A4FAF8A2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69C67F-6187-55AE-FDFB-961CE72A6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74788-6E6C-451F-B11D-95C3C7C0517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40173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8A610-C9D8-84C6-D2A7-6120E9A95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AB7082-E23A-C0D1-6A1D-E8A18EBE7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09C34-8D82-4D3A-A6EB-EC920AE6A738}" type="datetimeFigureOut">
              <a:rPr lang="en-ZA" smtClean="0"/>
              <a:t>2023/09/13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48E8DF-DCB9-C008-E98A-9830C09A9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4DF305-9B81-D1AD-D917-E014F164C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74788-6E6C-451F-B11D-95C3C7C0517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44107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6E1210-BFE5-8FF6-44D6-6EE865355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09C34-8D82-4D3A-A6EB-EC920AE6A738}" type="datetimeFigureOut">
              <a:rPr lang="en-ZA" smtClean="0"/>
              <a:t>2023/09/13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8545A2-4A62-1A0B-84B4-57F2A242A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A5BD2A-7BD5-57B6-6CBD-7AC79A799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74788-6E6C-451F-B11D-95C3C7C0517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79593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D4C41-FD12-9933-D40F-C7930CF25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67BCB-64F0-2F1D-74B2-1DB340F1E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1B4521-1FE4-6276-F1B6-E9B669A2F6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68720C-E672-A29B-4A38-D5A5CFA71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09C34-8D82-4D3A-A6EB-EC920AE6A738}" type="datetimeFigureOut">
              <a:rPr lang="en-ZA" smtClean="0"/>
              <a:t>2023/09/13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607DCF-0DD1-9691-DAB5-73424509A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7BD5B1-C65B-5859-46A0-5A7A97E5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74788-6E6C-451F-B11D-95C3C7C0517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37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634D7-A2F0-1F17-F2D3-B99D349D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11EB46-88A9-02DD-5CF8-44B7B963AE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FEDCB2-FB47-8913-B86D-646CEC6A62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3AEB46-A823-A3EF-9B24-96F1D47D1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09C34-8D82-4D3A-A6EB-EC920AE6A738}" type="datetimeFigureOut">
              <a:rPr lang="en-ZA" smtClean="0"/>
              <a:t>2023/09/13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E4E90C-8448-1FA3-E0CF-57C15126E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107549-9198-CB5D-D9B6-5D950D823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74788-6E6C-451F-B11D-95C3C7C0517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88423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8E3C25-C823-038C-1CE2-989E27A1D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4AC084-7098-D528-E3FD-9250E40D8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1CE65B-012F-E2E2-B576-8FA763295F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E09C34-8D82-4D3A-A6EB-EC920AE6A738}" type="datetimeFigureOut">
              <a:rPr lang="en-ZA" smtClean="0"/>
              <a:t>2023/09/13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46542-AF15-71DE-0003-1C94F8B6ED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2BB87-36DC-7EA6-9902-133DDFD6ED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74788-6E6C-451F-B11D-95C3C7C05173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61269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C89B1-C0B3-8167-860B-3ACAB00156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5C59BC-918E-841E-4FB2-91A2DF1D59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4" name="LESA LMS VIDEO">
            <a:hlinkClick r:id="" action="ppaction://media"/>
            <a:extLst>
              <a:ext uri="{FF2B5EF4-FFF2-40B4-BE49-F238E27FC236}">
                <a16:creationId xmlns:a16="http://schemas.microsoft.com/office/drawing/2014/main" id="{AFC50AA1-8953-8225-0BEA-8A10B523D9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0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 1</dc:creator>
  <cp:lastModifiedBy>admin</cp:lastModifiedBy>
  <cp:revision>2</cp:revision>
  <dcterms:created xsi:type="dcterms:W3CDTF">2023-09-13T14:16:11Z</dcterms:created>
  <dcterms:modified xsi:type="dcterms:W3CDTF">2023-09-13T14:28:05Z</dcterms:modified>
</cp:coreProperties>
</file>