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80134-1F7B-B07B-1B28-49D85ADDB3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C3EC08-14BB-7487-039F-844ED42E85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CBE80-126F-299B-C64B-5FC60F1EE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8650-B8BF-4CED-8EF3-ACA986BBD5D9}" type="datetimeFigureOut">
              <a:rPr lang="en-ZA" smtClean="0"/>
              <a:t>2023/09/13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6323E-E90F-312C-9C3C-9A4B78D97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EDAF0-70C8-4B7A-832A-38FDFBAFF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B0A8C-6214-4DA1-A336-D0EADAD56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33413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188CE-9091-60BD-713E-3DF8EEFAD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7400BE-3BE7-184E-7C04-4DE9DFD36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39B4E-3141-CC60-5B81-21BD75297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8650-B8BF-4CED-8EF3-ACA986BBD5D9}" type="datetimeFigureOut">
              <a:rPr lang="en-ZA" smtClean="0"/>
              <a:t>2023/09/13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2343B-BD90-0B04-896B-480B72CF4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A8E6D-AC68-A0CF-2285-C9DE3711C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B0A8C-6214-4DA1-A336-D0EADAD56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96994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8D6198-33A4-91F4-06C4-F16A621F96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F76B35-4865-9EA9-1C1E-F11FADD6F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14651-0681-6858-97A2-63374C4B9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8650-B8BF-4CED-8EF3-ACA986BBD5D9}" type="datetimeFigureOut">
              <a:rPr lang="en-ZA" smtClean="0"/>
              <a:t>2023/09/13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181CC-571D-1719-726D-7F756B4F8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20C07-611D-E351-5410-F3F920FBF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B0A8C-6214-4DA1-A336-D0EADAD56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79366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411AA-0D77-6C21-EF64-C0AA0AB2C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19EDF-7E69-8DC8-8611-DF3AA112F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C568-9E66-A3A7-5512-3E2D9361C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8650-B8BF-4CED-8EF3-ACA986BBD5D9}" type="datetimeFigureOut">
              <a:rPr lang="en-ZA" smtClean="0"/>
              <a:t>2023/09/13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AA283-6835-BCA5-0552-751191A3C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830A4-11DE-3D36-8628-4A078727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B0A8C-6214-4DA1-A336-D0EADAD56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06649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33588-D9E3-E42C-2080-22457B752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A8CFA-C6C7-0E78-973B-5A48FE612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7894-B0AD-F7E8-3CC8-999AAD941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8650-B8BF-4CED-8EF3-ACA986BBD5D9}" type="datetimeFigureOut">
              <a:rPr lang="en-ZA" smtClean="0"/>
              <a:t>2023/09/13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CDDBD-D2DB-8BEF-4250-D96425F12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694AF-3309-E29A-B062-15FBAED09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B0A8C-6214-4DA1-A336-D0EADAD56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5651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8BD94-2F74-E499-C7A3-711C1E8C3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7D540-716A-3E84-AB4E-44AD747038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AED499-8DFC-0459-DE78-E8D613158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2822C-FE6D-3CD3-66F9-C0466C607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8650-B8BF-4CED-8EF3-ACA986BBD5D9}" type="datetimeFigureOut">
              <a:rPr lang="en-ZA" smtClean="0"/>
              <a:t>2023/09/13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C3D908-2BAA-2F37-96A5-A5426219D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A5351-8FFB-2C94-0938-7C3BE0DB0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B0A8C-6214-4DA1-A336-D0EADAD56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3217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07B8F-F07E-9F45-7279-A9780B58A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2B83A-7715-76F5-6A73-BE514EF44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7E62C3-975E-34C7-096D-27E48F6C0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86E15B-4F08-5681-0BC0-12B5C78CE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E8E04F-D720-DBBB-794B-2DC1C34547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15BC36-F3A6-ADF3-706A-DC076015B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8650-B8BF-4CED-8EF3-ACA986BBD5D9}" type="datetimeFigureOut">
              <a:rPr lang="en-ZA" smtClean="0"/>
              <a:t>2023/09/13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29DB5A-93E2-E0D9-5874-9E77CFC1F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B98A42-FF9C-F8B9-5422-AB32D884E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B0A8C-6214-4DA1-A336-D0EADAD56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18569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438F4-4D6E-3BB8-13AF-0CEDF253A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AD795E-C41E-2486-1673-BC58A2F8F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8650-B8BF-4CED-8EF3-ACA986BBD5D9}" type="datetimeFigureOut">
              <a:rPr lang="en-ZA" smtClean="0"/>
              <a:t>2023/09/13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C25412-5491-2BA4-9BA2-F4DF4308D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F568BD-DA50-7BCF-B5E5-EC8D7F4E8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B0A8C-6214-4DA1-A336-D0EADAD56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11426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9EA080-83F2-8058-C42E-72B5B9791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8650-B8BF-4CED-8EF3-ACA986BBD5D9}" type="datetimeFigureOut">
              <a:rPr lang="en-ZA" smtClean="0"/>
              <a:t>2023/09/13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B0BF4E-C69E-4F3C-E8D7-EE4530279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D9817-8D10-2CFD-78C0-66618E5A7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B0A8C-6214-4DA1-A336-D0EADAD56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6406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BC95A-6066-6B48-FDA5-3C82A2570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E43C-C6C9-9159-D446-E76039B00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8D1412-44D8-636E-6C91-1E9B86C6F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804D7F-CE0F-BD6C-F44D-83610EE4E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8650-B8BF-4CED-8EF3-ACA986BBD5D9}" type="datetimeFigureOut">
              <a:rPr lang="en-ZA" smtClean="0"/>
              <a:t>2023/09/13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BD926E-BFC0-2CB2-AF26-C3EBD1B18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32971-8214-2452-C40F-DD3C3800D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B0A8C-6214-4DA1-A336-D0EADAD56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70510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65C15-F211-380B-025B-1BDF5B7D5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B71BFE-AC06-0643-14A0-5447A3B430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24A205-41A9-CF43-9890-F8149AAAD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1BA47B-E535-0C20-ED70-78AD277C2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8650-B8BF-4CED-8EF3-ACA986BBD5D9}" type="datetimeFigureOut">
              <a:rPr lang="en-ZA" smtClean="0"/>
              <a:t>2023/09/13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7DF711-503B-FDF8-7F49-C57B6B455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2C509-BC07-5D25-3ED4-3D3B874C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B0A8C-6214-4DA1-A336-D0EADAD56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31400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8A734F-9C96-7D59-251B-9DD745280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429D1-2D23-40C7-A9B1-61C7C697D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06B7D-6EFC-07C6-FCF2-5B3A83FC5E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D8650-B8BF-4CED-8EF3-ACA986BBD5D9}" type="datetimeFigureOut">
              <a:rPr lang="en-ZA" smtClean="0"/>
              <a:t>2023/09/13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E754D-3E8E-3028-4E9B-5980462D0E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F3557-9EDA-3B5F-22F5-A32D64CA1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B0A8C-6214-4DA1-A336-D0EADAD56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3567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9D266-FD81-2023-78EF-924FDCFE89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7DF52-9105-BF4D-C326-DE5A46CAC1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Video1 - Ndende Technologies - NdSecure Intro">
            <a:hlinkClick r:id="" action="ppaction://media"/>
            <a:extLst>
              <a:ext uri="{FF2B5EF4-FFF2-40B4-BE49-F238E27FC236}">
                <a16:creationId xmlns:a16="http://schemas.microsoft.com/office/drawing/2014/main" id="{6548ADD4-7069-D591-FADA-63EA92DFC8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 1</dc:creator>
  <cp:lastModifiedBy>Tech 1</cp:lastModifiedBy>
  <cp:revision>1</cp:revision>
  <dcterms:created xsi:type="dcterms:W3CDTF">2023-09-13T15:21:45Z</dcterms:created>
  <dcterms:modified xsi:type="dcterms:W3CDTF">2023-09-13T15:23:30Z</dcterms:modified>
</cp:coreProperties>
</file>