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3E70EB-D9F4-49A1-82D8-546FA7D2450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30FBDC7-E5E1-49F3-99DE-14637DF5115B}" type="slidenum"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" descr=""/>
          <p:cNvPicPr/>
          <p:nvPr/>
        </p:nvPicPr>
        <p:blipFill>
          <a:blip r:embed="rId1"/>
          <a:stretch/>
        </p:blipFill>
        <p:spPr>
          <a:xfrm>
            <a:off x="720" y="360"/>
            <a:ext cx="1007928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2025-09-09T12:14:11Z</dcterms:created>
  <dc:creator/>
  <dc:description/>
  <dc:language>en-GB</dc:language>
  <cp:lastModifiedBy/>
  <dcterms:modified xsi:type="dcterms:W3CDTF">2025-09-09T12:19:00Z</dcterms:modified>
  <cp:revision>4</cp:revision>
  <dc:subject/>
  <dc:title/>
</cp:coreProperties>
</file>