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62" r:id="rId5"/>
    <p:sldId id="264" r:id="rId6"/>
    <p:sldId id="266" r:id="rId7"/>
    <p:sldId id="268" r:id="rId8"/>
    <p:sldId id="270" r:id="rId9"/>
  </p:sldIdLst>
  <p:sldSz cx="12192000" cy="6858000"/>
  <p:notesSz cx="6858000" cy="9144000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0"/>
    <p:restoredTop sz="0"/>
  </p:normalViewPr>
  <p:slideViewPr>
    <p:cSldViewPr>
      <p:cViewPr varScale="1">
        <p:scale>
          <a:sx n="69" d="100"/>
          <a:sy n="69" d="100"/>
        </p:scale>
        <p:origin x="7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00" d="100"/>
          <a:sy n="100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845D598A-886B-4815-93F1-824571DCFB47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512210B5-4FFF-4EB0-B78C-49EF15431EDD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/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0E9D7127-F688-4780-923F-64A9A49616B8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21D8A0D7-6EE7-4EEE-8168-0C74CDB018C9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431D78DB-803C-4342-A1A3-EF98CE3C0584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3"/>
          </p:nvPr>
        </p:nvSpPr>
        <p:spPr/>
        <p:txBody>
          <a:bodyPr/>
          <a:lstStyle/>
          <a:p>
            <a:fld id="{CC014B20-27EA-4CFC-897B-FA81A8572193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5"/>
          </p:nvPr>
        </p:nvSpPr>
        <p:spPr/>
        <p:txBody>
          <a:bodyPr/>
          <a:lstStyle/>
          <a:p>
            <a:fld id="{8AE65251-CFB2-426C-A5F3-700A36F3F494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"/>
          </p:nvPr>
        </p:nvSpPr>
        <p:spPr/>
        <p:txBody>
          <a:bodyPr/>
          <a:lstStyle/>
          <a:p>
            <a:fld id="{E104BE38-5774-4804-8060-395A8CE7811D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/>
          </p:nvPr>
        </p:nvSpPr>
        <p:spPr/>
        <p:txBody>
          <a:bodyPr/>
          <a:lstStyle/>
          <a:p>
            <a:fld id="{D634B28D-7A3B-406F-8138-30BC79862598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3"/>
          </p:nvPr>
        </p:nvSpPr>
        <p:spPr/>
        <p:txBody>
          <a:bodyPr/>
          <a:lstStyle/>
          <a:p>
            <a:fld id="{9156E3BA-FEED-4D82-BE41-BB57E7D626EA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/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3"/>
          </p:nvPr>
        </p:nvSpPr>
        <p:spPr/>
        <p:txBody>
          <a:bodyPr/>
          <a:lstStyle/>
          <a:p>
            <a:fld id="{B214FFAD-1C2E-4E6E-9861-F91F7666BE1A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1634"/>
            <a:ext cx="12192000" cy="6856365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2168"/>
            <a:ext cx="12192000" cy="6855831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OS" val="Unix 4.18 unknown"/>
  <p:tag name="AS_RELEASE_DATE" val="2024.07.31"/>
  <p:tag name="AS_TITLE" val="Aspose.Slides for Java"/>
  <p:tag name="AS_VERSION" val="24.7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%20Ｐゴシック"/>
        <a:font script="Hang" typeface="맑은%20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%20Ｐゴシック"/>
        <a:font script="Hang" typeface="맑은%20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Widescreen</PresentationFormat>
  <Paragraphs>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User</dc:creator>
  <cp:lastModifiedBy>1QDY5S2</cp:lastModifiedBy>
  <cp:revision>2</cp:revision>
  <cp:lastPrinted>2025-09-08T13:04:06Z</cp:lastPrinted>
  <dcterms:created xsi:type="dcterms:W3CDTF">2025-09-08T11:04:06Z</dcterms:created>
  <dcterms:modified xsi:type="dcterms:W3CDTF">2025-09-08T11:21:14Z</dcterms:modified>
</cp:coreProperties>
</file>