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A6F23A-55E6-477C-B8A9-CAD7578C4A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B353D29-91B3-4F94-9DF2-9B33FD725DAD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720" y="360"/>
            <a:ext cx="10079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2025-09-09T12:14:11Z</dcterms:created>
  <dc:creator/>
  <dc:description/>
  <dc:language>en-GB</dc:language>
  <cp:lastModifiedBy/>
  <dcterms:modified xsi:type="dcterms:W3CDTF">2025-09-09T12:20:23Z</dcterms:modified>
  <cp:revision>5</cp:revision>
  <dc:subject/>
  <dc:title/>
</cp:coreProperties>
</file>