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B43690-E962-4D62-99DE-CD1C90DB75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9D3F555-2D0D-4F8E-894B-F3F697DB316E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" descr=""/>
          <p:cNvPicPr/>
          <p:nvPr/>
        </p:nvPicPr>
        <p:blipFill>
          <a:blip r:embed="rId1"/>
          <a:stretch/>
        </p:blipFill>
        <p:spPr>
          <a:xfrm>
            <a:off x="720" y="360"/>
            <a:ext cx="1007928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2025-09-09T12:14:11Z</dcterms:created>
  <dc:creator/>
  <dc:description/>
  <dc:language>en-GB</dc:language>
  <cp:lastModifiedBy/>
  <dcterms:modified xsi:type="dcterms:W3CDTF">2025-09-09T12:23:03Z</dcterms:modified>
  <cp:revision>7</cp:revision>
  <dc:subject/>
  <dc:title/>
</cp:coreProperties>
</file>