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_rels/presentation.xml.rels" ContentType="application/vnd.openxmlformats-package.relationships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2401079-D9D9-4677-8E82-343EB555FAB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86BBE021-F36D-4F16-8585-A6F483C5BEF0}" type="slidenum"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" descr=""/>
          <p:cNvPicPr/>
          <p:nvPr/>
        </p:nvPicPr>
        <p:blipFill>
          <a:blip r:embed="rId1"/>
          <a:stretch/>
        </p:blipFill>
        <p:spPr>
          <a:xfrm>
            <a:off x="720" y="360"/>
            <a:ext cx="1007928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Application>LibreOffice/24.2.7.2$Linux_X86_64 LibreOffice_project/420$Build-2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2025-09-09T12:14:11Z</dcterms:created>
  <dc:creator/>
  <dc:description/>
  <dc:language>en-GB</dc:language>
  <cp:lastModifiedBy/>
  <dcterms:modified xsi:type="dcterms:W3CDTF">2025-09-09T12:17:47Z</dcterms:modified>
  <cp:revision>3</cp:revision>
  <dc:subject/>
  <dc:title/>
</cp:coreProperties>
</file>